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735" r:id="rId2"/>
  </p:sldMasterIdLst>
  <p:notesMasterIdLst>
    <p:notesMasterId r:id="rId5"/>
  </p:notesMasterIdLst>
  <p:sldIdLst>
    <p:sldId id="287" r:id="rId3"/>
    <p:sldId id="342"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82" d="100"/>
          <a:sy n="82" d="100"/>
        </p:scale>
        <p:origin x="53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510F2-906C-4B33-96FE-EFA81553ED82}"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FE116-0D93-4DCE-AB4F-B3FE4D7F56DF}" type="slidenum">
              <a:rPr lang="en-US" smtClean="0"/>
              <a:t>‹#›</a:t>
            </a:fld>
            <a:endParaRPr lang="en-US"/>
          </a:p>
        </p:txBody>
      </p:sp>
    </p:spTree>
    <p:extLst>
      <p:ext uri="{BB962C8B-B14F-4D97-AF65-F5344CB8AC3E}">
        <p14:creationId xmlns:p14="http://schemas.microsoft.com/office/powerpoint/2010/main" val="1897354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72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5A48EF2-EDC5-41C4-B8C1-9893A8FC69F4}"/>
              </a:ext>
            </a:extLst>
          </p:cNvPr>
          <p:cNvSpPr/>
          <p:nvPr userDrawn="1"/>
        </p:nvSpPr>
        <p:spPr>
          <a:xfrm>
            <a:off x="0" y="0"/>
            <a:ext cx="12192000" cy="6856413"/>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75" dirty="0"/>
          </a:p>
        </p:txBody>
      </p:sp>
      <p:sp>
        <p:nvSpPr>
          <p:cNvPr id="29" name="그림 개체 틀 3"/>
          <p:cNvSpPr>
            <a:spLocks noGrp="1"/>
          </p:cNvSpPr>
          <p:nvPr>
            <p:ph type="pic" sz="quarter" idx="18"/>
          </p:nvPr>
        </p:nvSpPr>
        <p:spPr>
          <a:xfrm>
            <a:off x="0" y="0"/>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30" name="그림 개체 틀 3"/>
          <p:cNvSpPr>
            <a:spLocks noGrp="1"/>
          </p:cNvSpPr>
          <p:nvPr>
            <p:ph type="pic" sz="quarter" idx="19"/>
          </p:nvPr>
        </p:nvSpPr>
        <p:spPr>
          <a:xfrm>
            <a:off x="0" y="5182788"/>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25" name="그림 개체 틀 3"/>
          <p:cNvSpPr>
            <a:spLocks noGrp="1"/>
          </p:cNvSpPr>
          <p:nvPr>
            <p:ph type="pic" sz="quarter" idx="24"/>
          </p:nvPr>
        </p:nvSpPr>
        <p:spPr>
          <a:xfrm>
            <a:off x="0" y="3455192"/>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27" name="그림 개체 틀 3"/>
          <p:cNvSpPr>
            <a:spLocks noGrp="1"/>
          </p:cNvSpPr>
          <p:nvPr>
            <p:ph type="pic" sz="quarter" idx="25"/>
          </p:nvPr>
        </p:nvSpPr>
        <p:spPr>
          <a:xfrm>
            <a:off x="1733613" y="0"/>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20" name="그림 개체 틀 3"/>
          <p:cNvSpPr>
            <a:spLocks noGrp="1"/>
          </p:cNvSpPr>
          <p:nvPr>
            <p:ph type="pic" sz="quarter" idx="16"/>
          </p:nvPr>
        </p:nvSpPr>
        <p:spPr>
          <a:xfrm>
            <a:off x="0" y="1727596"/>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21" name="그림 개체 틀 3"/>
          <p:cNvSpPr>
            <a:spLocks noGrp="1"/>
          </p:cNvSpPr>
          <p:nvPr>
            <p:ph type="pic" sz="quarter" idx="26"/>
          </p:nvPr>
        </p:nvSpPr>
        <p:spPr>
          <a:xfrm>
            <a:off x="1733613" y="1727596"/>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23" name="그림 개체 틀 3"/>
          <p:cNvSpPr>
            <a:spLocks noGrp="1"/>
          </p:cNvSpPr>
          <p:nvPr>
            <p:ph type="pic" sz="quarter" idx="27"/>
          </p:nvPr>
        </p:nvSpPr>
        <p:spPr>
          <a:xfrm>
            <a:off x="1733613" y="3455192"/>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24" name="그림 개체 틀 3"/>
          <p:cNvSpPr>
            <a:spLocks noGrp="1"/>
          </p:cNvSpPr>
          <p:nvPr>
            <p:ph type="pic" sz="quarter" idx="28"/>
          </p:nvPr>
        </p:nvSpPr>
        <p:spPr>
          <a:xfrm>
            <a:off x="3467228" y="0"/>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28" name="그림 개체 틀 3"/>
          <p:cNvSpPr>
            <a:spLocks noGrp="1"/>
          </p:cNvSpPr>
          <p:nvPr>
            <p:ph type="pic" sz="quarter" idx="29"/>
          </p:nvPr>
        </p:nvSpPr>
        <p:spPr>
          <a:xfrm>
            <a:off x="3467228" y="1727596"/>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31" name="그림 개체 틀 3"/>
          <p:cNvSpPr>
            <a:spLocks noGrp="1"/>
          </p:cNvSpPr>
          <p:nvPr>
            <p:ph type="pic" sz="quarter" idx="30"/>
          </p:nvPr>
        </p:nvSpPr>
        <p:spPr>
          <a:xfrm>
            <a:off x="5200841" y="0"/>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12" name="그림 개체 틀 3"/>
          <p:cNvSpPr>
            <a:spLocks noGrp="1"/>
          </p:cNvSpPr>
          <p:nvPr>
            <p:ph type="pic" sz="quarter" idx="31"/>
          </p:nvPr>
        </p:nvSpPr>
        <p:spPr>
          <a:xfrm>
            <a:off x="3467228" y="5184648"/>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13" name="그림 개체 틀 3"/>
          <p:cNvSpPr>
            <a:spLocks noGrp="1"/>
          </p:cNvSpPr>
          <p:nvPr>
            <p:ph type="pic" sz="quarter" idx="32"/>
          </p:nvPr>
        </p:nvSpPr>
        <p:spPr>
          <a:xfrm>
            <a:off x="5200841" y="1729456"/>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14" name="그림 개체 틀 3"/>
          <p:cNvSpPr>
            <a:spLocks noGrp="1"/>
          </p:cNvSpPr>
          <p:nvPr>
            <p:ph type="pic" sz="quarter" idx="33"/>
          </p:nvPr>
        </p:nvSpPr>
        <p:spPr>
          <a:xfrm>
            <a:off x="5200841" y="3457052"/>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15" name="그림 개체 틀 3"/>
          <p:cNvSpPr>
            <a:spLocks noGrp="1"/>
          </p:cNvSpPr>
          <p:nvPr>
            <p:ph type="pic" sz="quarter" idx="34"/>
          </p:nvPr>
        </p:nvSpPr>
        <p:spPr>
          <a:xfrm>
            <a:off x="3467228" y="3455192"/>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16" name="그림 개체 틀 3"/>
          <p:cNvSpPr>
            <a:spLocks noGrp="1"/>
          </p:cNvSpPr>
          <p:nvPr>
            <p:ph type="pic" sz="quarter" idx="35"/>
          </p:nvPr>
        </p:nvSpPr>
        <p:spPr>
          <a:xfrm>
            <a:off x="1733613" y="5182788"/>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
        <p:nvSpPr>
          <p:cNvPr id="17" name="그림 개체 틀 3"/>
          <p:cNvSpPr>
            <a:spLocks noGrp="1"/>
          </p:cNvSpPr>
          <p:nvPr>
            <p:ph type="pic" sz="quarter" idx="36"/>
          </p:nvPr>
        </p:nvSpPr>
        <p:spPr>
          <a:xfrm>
            <a:off x="5200841" y="5182788"/>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Lato Light"/>
                <a:ea typeface="+mn-ea"/>
                <a:cs typeface="Lato Light"/>
              </a:defRPr>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619456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son">
    <p:spTree>
      <p:nvGrpSpPr>
        <p:cNvPr id="1" name=""/>
        <p:cNvGrpSpPr/>
        <p:nvPr/>
      </p:nvGrpSpPr>
      <p:grpSpPr>
        <a:xfrm>
          <a:off x="0" y="0"/>
          <a:ext cx="0" cy="0"/>
          <a:chOff x="0" y="0"/>
          <a:chExt cx="0" cy="0"/>
        </a:xfrm>
      </p:grpSpPr>
      <p:sp>
        <p:nvSpPr>
          <p:cNvPr id="12" name="Picture Placeholder 2"/>
          <p:cNvSpPr>
            <a:spLocks noGrp="1" noChangeAspect="1"/>
          </p:cNvSpPr>
          <p:nvPr>
            <p:ph type="pic" sz="quarter" idx="11"/>
          </p:nvPr>
        </p:nvSpPr>
        <p:spPr>
          <a:xfrm>
            <a:off x="3499718" y="1393204"/>
            <a:ext cx="631100" cy="630936"/>
          </a:xfrm>
        </p:spPr>
        <p:txBody>
          <a:bodyPr rtlCol="0">
            <a:normAutofit/>
          </a:bodyPr>
          <a:lstStyle>
            <a:lvl1pPr marL="0" indent="0">
              <a:buNone/>
              <a:defRPr sz="450">
                <a:latin typeface="Calibri Light"/>
                <a:cs typeface="Calibri Light"/>
              </a:defRPr>
            </a:lvl1pPr>
          </a:lstStyle>
          <a:p>
            <a:pPr lvl="0"/>
            <a:endParaRPr lang="en-US" noProof="0" dirty="0"/>
          </a:p>
        </p:txBody>
      </p:sp>
      <p:sp>
        <p:nvSpPr>
          <p:cNvPr id="14" name="Picture Placeholder 2"/>
          <p:cNvSpPr>
            <a:spLocks noGrp="1" noChangeAspect="1"/>
          </p:cNvSpPr>
          <p:nvPr>
            <p:ph type="pic" sz="quarter" idx="12"/>
          </p:nvPr>
        </p:nvSpPr>
        <p:spPr>
          <a:xfrm>
            <a:off x="5294139" y="1390901"/>
            <a:ext cx="631100" cy="630936"/>
          </a:xfrm>
        </p:spPr>
        <p:txBody>
          <a:bodyPr rtlCol="0">
            <a:normAutofit/>
          </a:bodyPr>
          <a:lstStyle>
            <a:lvl1pPr marL="0" indent="0">
              <a:buNone/>
              <a:defRPr sz="450">
                <a:latin typeface="Calibri Light"/>
                <a:cs typeface="Calibri Light"/>
              </a:defRPr>
            </a:lvl1pPr>
          </a:lstStyle>
          <a:p>
            <a:pPr lvl="0"/>
            <a:endParaRPr lang="en-US" noProof="0" dirty="0"/>
          </a:p>
        </p:txBody>
      </p:sp>
      <p:sp>
        <p:nvSpPr>
          <p:cNvPr id="18" name="Picture Placeholder 2"/>
          <p:cNvSpPr>
            <a:spLocks noGrp="1" noChangeAspect="1"/>
          </p:cNvSpPr>
          <p:nvPr>
            <p:ph type="pic" sz="quarter" idx="13"/>
          </p:nvPr>
        </p:nvSpPr>
        <p:spPr>
          <a:xfrm>
            <a:off x="6890927" y="1393204"/>
            <a:ext cx="631100" cy="630936"/>
          </a:xfrm>
        </p:spPr>
        <p:txBody>
          <a:bodyPr rtlCol="0">
            <a:normAutofit/>
          </a:bodyPr>
          <a:lstStyle>
            <a:lvl1pPr marL="0" indent="0">
              <a:buNone/>
              <a:defRPr sz="450">
                <a:latin typeface="Calibri Light"/>
                <a:cs typeface="Calibri Light"/>
              </a:defRPr>
            </a:lvl1pPr>
          </a:lstStyle>
          <a:p>
            <a:pPr lvl="0"/>
            <a:endParaRPr lang="en-US" noProof="0" dirty="0"/>
          </a:p>
        </p:txBody>
      </p:sp>
      <p:sp>
        <p:nvSpPr>
          <p:cNvPr id="19" name="Picture Placeholder 2"/>
          <p:cNvSpPr>
            <a:spLocks noGrp="1" noChangeAspect="1"/>
          </p:cNvSpPr>
          <p:nvPr>
            <p:ph type="pic" sz="quarter" idx="14"/>
          </p:nvPr>
        </p:nvSpPr>
        <p:spPr>
          <a:xfrm>
            <a:off x="8446510" y="1390901"/>
            <a:ext cx="631100" cy="630936"/>
          </a:xfrm>
        </p:spPr>
        <p:txBody>
          <a:bodyPr rtlCol="0">
            <a:normAutofit/>
          </a:bodyPr>
          <a:lstStyle>
            <a:lvl1pPr marL="0" indent="0">
              <a:buNone/>
              <a:defRPr sz="450">
                <a:latin typeface="Calibri Light"/>
                <a:cs typeface="Calibri Light"/>
              </a:defRPr>
            </a:lvl1pPr>
          </a:lstStyle>
          <a:p>
            <a:pPr lvl="0"/>
            <a:endParaRPr lang="en-US" noProof="0" dirty="0"/>
          </a:p>
        </p:txBody>
      </p:sp>
      <p:sp>
        <p:nvSpPr>
          <p:cNvPr id="20" name="Picture Placeholder 2"/>
          <p:cNvSpPr>
            <a:spLocks noGrp="1" noChangeAspect="1"/>
          </p:cNvSpPr>
          <p:nvPr>
            <p:ph type="pic" sz="quarter" idx="15"/>
          </p:nvPr>
        </p:nvSpPr>
        <p:spPr>
          <a:xfrm>
            <a:off x="9899559" y="1393204"/>
            <a:ext cx="631100" cy="630936"/>
          </a:xfrm>
        </p:spPr>
        <p:txBody>
          <a:bodyPr rtlCol="0">
            <a:normAutofit/>
          </a:bodyPr>
          <a:lstStyle>
            <a:lvl1pPr marL="0" indent="0">
              <a:buNone/>
              <a:defRPr sz="450">
                <a:latin typeface="Calibri Light"/>
                <a:cs typeface="Calibri Light"/>
              </a:defRPr>
            </a:lvl1pPr>
          </a:lstStyle>
          <a:p>
            <a:pPr lvl="0"/>
            <a:endParaRPr lang="en-US" noProof="0" dirty="0"/>
          </a:p>
        </p:txBody>
      </p:sp>
    </p:spTree>
    <p:extLst>
      <p:ext uri="{BB962C8B-B14F-4D97-AF65-F5344CB8AC3E}">
        <p14:creationId xmlns:p14="http://schemas.microsoft.com/office/powerpoint/2010/main" val="2529703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ig_Picture_place-holder">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2" y="-1"/>
            <a:ext cx="12203143" cy="6858001"/>
          </a:xfrm>
        </p:spPr>
        <p:txBody>
          <a:bodyPr rtlCol="0">
            <a:normAutofit/>
          </a:bodyPr>
          <a:lstStyle>
            <a:lvl1pPr marL="0" indent="0">
              <a:buNone/>
              <a:defRPr sz="1200">
                <a:latin typeface="Calibri Light"/>
                <a:cs typeface="Calibri Light"/>
              </a:defRPr>
            </a:lvl1pPr>
          </a:lstStyle>
          <a:p>
            <a:pPr lvl="0"/>
            <a:endParaRPr lang="id-ID" noProof="0" dirty="0"/>
          </a:p>
        </p:txBody>
      </p:sp>
    </p:spTree>
    <p:extLst>
      <p:ext uri="{BB962C8B-B14F-4D97-AF65-F5344CB8AC3E}">
        <p14:creationId xmlns:p14="http://schemas.microsoft.com/office/powerpoint/2010/main" val="336198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5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ig Image Placeholder">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874539" y="1524000"/>
            <a:ext cx="3356021" cy="4035778"/>
          </a:xfrm>
        </p:spPr>
        <p:txBody>
          <a:bodyPr rtlCol="0">
            <a:normAutofit/>
          </a:bodyPr>
          <a:lstStyle>
            <a:lvl1pPr marL="0" indent="0">
              <a:buNone/>
              <a:defRPr sz="750">
                <a:latin typeface="Calibri Light"/>
                <a:cs typeface="Calibri Light"/>
              </a:defRPr>
            </a:lvl1pPr>
          </a:lstStyle>
          <a:p>
            <a:pPr lvl="0"/>
            <a:endParaRPr lang="en-US" noProof="0" dirty="0"/>
          </a:p>
        </p:txBody>
      </p:sp>
      <p:sp>
        <p:nvSpPr>
          <p:cNvPr id="12" name="Picture Placeholder 2"/>
          <p:cNvSpPr>
            <a:spLocks noGrp="1"/>
          </p:cNvSpPr>
          <p:nvPr>
            <p:ph type="pic" sz="quarter" idx="14"/>
          </p:nvPr>
        </p:nvSpPr>
        <p:spPr>
          <a:xfrm>
            <a:off x="4467876" y="1524000"/>
            <a:ext cx="3356021" cy="4035778"/>
          </a:xfrm>
        </p:spPr>
        <p:txBody>
          <a:bodyPr rtlCol="0">
            <a:normAutofit/>
          </a:bodyPr>
          <a:lstStyle>
            <a:lvl1pPr marL="0" indent="0">
              <a:buNone/>
              <a:defRPr sz="750">
                <a:latin typeface="Calibri Light"/>
                <a:cs typeface="Calibri Light"/>
              </a:defRPr>
            </a:lvl1pPr>
          </a:lstStyle>
          <a:p>
            <a:pPr lvl="0"/>
            <a:endParaRPr lang="en-US" noProof="0" dirty="0"/>
          </a:p>
        </p:txBody>
      </p:sp>
      <p:sp>
        <p:nvSpPr>
          <p:cNvPr id="13" name="Picture Placeholder 2"/>
          <p:cNvSpPr>
            <a:spLocks noGrp="1"/>
          </p:cNvSpPr>
          <p:nvPr>
            <p:ph type="pic" sz="quarter" idx="15"/>
          </p:nvPr>
        </p:nvSpPr>
        <p:spPr>
          <a:xfrm>
            <a:off x="8059716" y="1524000"/>
            <a:ext cx="3356021" cy="4035778"/>
          </a:xfrm>
        </p:spPr>
        <p:txBody>
          <a:bodyPr rtlCol="0">
            <a:normAutofit/>
          </a:bodyPr>
          <a:lstStyle>
            <a:lvl1pPr marL="0" indent="0">
              <a:buNone/>
              <a:defRPr sz="750">
                <a:latin typeface="Calibri Light"/>
                <a:cs typeface="Calibri Light"/>
              </a:defRPr>
            </a:lvl1pPr>
          </a:lstStyle>
          <a:p>
            <a:pPr lvl="0"/>
            <a:endParaRPr lang="en-US" noProof="0" dirty="0"/>
          </a:p>
        </p:txBody>
      </p:sp>
    </p:spTree>
    <p:extLst>
      <p:ext uri="{BB962C8B-B14F-4D97-AF65-F5344CB8AC3E}">
        <p14:creationId xmlns:p14="http://schemas.microsoft.com/office/powerpoint/2010/main" val="1314333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ig Image Placeholder">
    <p:spTree>
      <p:nvGrpSpPr>
        <p:cNvPr id="1" name=""/>
        <p:cNvGrpSpPr/>
        <p:nvPr/>
      </p:nvGrpSpPr>
      <p:grpSpPr>
        <a:xfrm>
          <a:off x="0" y="0"/>
          <a:ext cx="0" cy="0"/>
          <a:chOff x="0" y="0"/>
          <a:chExt cx="0" cy="0"/>
        </a:xfrm>
      </p:grpSpPr>
      <p:sp>
        <p:nvSpPr>
          <p:cNvPr id="13" name="Picture Placeholder 2"/>
          <p:cNvSpPr>
            <a:spLocks noGrp="1"/>
          </p:cNvSpPr>
          <p:nvPr>
            <p:ph type="pic" sz="quarter" idx="15"/>
          </p:nvPr>
        </p:nvSpPr>
        <p:spPr>
          <a:xfrm>
            <a:off x="770932" y="1498600"/>
            <a:ext cx="2586933" cy="4292600"/>
          </a:xfrm>
        </p:spPr>
        <p:txBody>
          <a:bodyPr rtlCol="0">
            <a:normAutofit/>
          </a:bodyPr>
          <a:lstStyle>
            <a:lvl1pPr marL="0" indent="0">
              <a:buNone/>
              <a:defRPr sz="750">
                <a:solidFill>
                  <a:schemeClr val="tx1"/>
                </a:solidFill>
                <a:latin typeface="Lato Light"/>
                <a:cs typeface="Lato Light"/>
              </a:defRPr>
            </a:lvl1pPr>
          </a:lstStyle>
          <a:p>
            <a:pPr lvl="0"/>
            <a:endParaRPr lang="en-US" noProof="0" dirty="0"/>
          </a:p>
        </p:txBody>
      </p:sp>
      <p:sp>
        <p:nvSpPr>
          <p:cNvPr id="9" name="Picture Placeholder 2"/>
          <p:cNvSpPr>
            <a:spLocks noGrp="1"/>
          </p:cNvSpPr>
          <p:nvPr>
            <p:ph type="pic" sz="quarter" idx="16"/>
          </p:nvPr>
        </p:nvSpPr>
        <p:spPr>
          <a:xfrm>
            <a:off x="3460512" y="1498600"/>
            <a:ext cx="2586933" cy="4292600"/>
          </a:xfrm>
        </p:spPr>
        <p:txBody>
          <a:bodyPr rtlCol="0">
            <a:normAutofit/>
          </a:bodyPr>
          <a:lstStyle>
            <a:lvl1pPr marL="0" indent="0">
              <a:buNone/>
              <a:defRPr sz="750">
                <a:solidFill>
                  <a:schemeClr val="tx1"/>
                </a:solidFill>
                <a:latin typeface="Lato Light"/>
                <a:cs typeface="Lato Light"/>
              </a:defRPr>
            </a:lvl1pPr>
          </a:lstStyle>
          <a:p>
            <a:pPr lvl="0"/>
            <a:endParaRPr lang="en-US" noProof="0" dirty="0"/>
          </a:p>
        </p:txBody>
      </p:sp>
      <p:sp>
        <p:nvSpPr>
          <p:cNvPr id="10" name="Picture Placeholder 2"/>
          <p:cNvSpPr>
            <a:spLocks noGrp="1"/>
          </p:cNvSpPr>
          <p:nvPr>
            <p:ph type="pic" sz="quarter" idx="17"/>
          </p:nvPr>
        </p:nvSpPr>
        <p:spPr>
          <a:xfrm>
            <a:off x="6152496" y="1498600"/>
            <a:ext cx="2586933" cy="4292600"/>
          </a:xfrm>
        </p:spPr>
        <p:txBody>
          <a:bodyPr rtlCol="0">
            <a:normAutofit/>
          </a:bodyPr>
          <a:lstStyle>
            <a:lvl1pPr marL="0" indent="0">
              <a:buNone/>
              <a:defRPr sz="750">
                <a:solidFill>
                  <a:schemeClr val="tx1"/>
                </a:solidFill>
                <a:latin typeface="Lato Light"/>
                <a:cs typeface="Lato Light"/>
              </a:defRPr>
            </a:lvl1pPr>
          </a:lstStyle>
          <a:p>
            <a:pPr lvl="0"/>
            <a:endParaRPr lang="en-US" noProof="0" dirty="0"/>
          </a:p>
        </p:txBody>
      </p:sp>
      <p:sp>
        <p:nvSpPr>
          <p:cNvPr id="14" name="Picture Placeholder 2"/>
          <p:cNvSpPr>
            <a:spLocks noGrp="1"/>
          </p:cNvSpPr>
          <p:nvPr>
            <p:ph type="pic" sz="quarter" idx="18"/>
          </p:nvPr>
        </p:nvSpPr>
        <p:spPr>
          <a:xfrm>
            <a:off x="8842076" y="1498600"/>
            <a:ext cx="2586933" cy="4292600"/>
          </a:xfrm>
        </p:spPr>
        <p:txBody>
          <a:bodyPr rtlCol="0">
            <a:normAutofit/>
          </a:bodyPr>
          <a:lstStyle>
            <a:lvl1pPr marL="0" indent="0">
              <a:buNone/>
              <a:defRPr sz="750">
                <a:solidFill>
                  <a:schemeClr val="tx1"/>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2256882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ortfolio One">
    <p:spTree>
      <p:nvGrpSpPr>
        <p:cNvPr id="1" name=""/>
        <p:cNvGrpSpPr/>
        <p:nvPr/>
      </p:nvGrpSpPr>
      <p:grpSpPr>
        <a:xfrm>
          <a:off x="0" y="0"/>
          <a:ext cx="0" cy="0"/>
          <a:chOff x="0" y="0"/>
          <a:chExt cx="0" cy="0"/>
        </a:xfrm>
      </p:grpSpPr>
      <p:sp>
        <p:nvSpPr>
          <p:cNvPr id="24" name="Picture Placeholder 13"/>
          <p:cNvSpPr>
            <a:spLocks noGrp="1"/>
          </p:cNvSpPr>
          <p:nvPr>
            <p:ph type="pic" sz="quarter" idx="10"/>
          </p:nvPr>
        </p:nvSpPr>
        <p:spPr>
          <a:xfrm>
            <a:off x="969419" y="1607461"/>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25" name="Picture Placeholder 13"/>
          <p:cNvSpPr>
            <a:spLocks noGrp="1"/>
          </p:cNvSpPr>
          <p:nvPr>
            <p:ph type="pic" sz="quarter" idx="11"/>
          </p:nvPr>
        </p:nvSpPr>
        <p:spPr>
          <a:xfrm>
            <a:off x="2709515" y="1607461"/>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31" name="Picture Placeholder 13"/>
          <p:cNvSpPr>
            <a:spLocks noGrp="1"/>
          </p:cNvSpPr>
          <p:nvPr>
            <p:ph type="pic" sz="quarter" idx="12"/>
          </p:nvPr>
        </p:nvSpPr>
        <p:spPr>
          <a:xfrm>
            <a:off x="969419" y="3335803"/>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33" name="Picture Placeholder 13"/>
          <p:cNvSpPr>
            <a:spLocks noGrp="1"/>
          </p:cNvSpPr>
          <p:nvPr>
            <p:ph type="pic" sz="quarter" idx="13"/>
          </p:nvPr>
        </p:nvSpPr>
        <p:spPr>
          <a:xfrm>
            <a:off x="2709515" y="3335803"/>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38" name="Picture Placeholder 13"/>
          <p:cNvSpPr>
            <a:spLocks noGrp="1"/>
          </p:cNvSpPr>
          <p:nvPr>
            <p:ph type="pic" sz="quarter" idx="14"/>
          </p:nvPr>
        </p:nvSpPr>
        <p:spPr>
          <a:xfrm>
            <a:off x="7947302" y="1607461"/>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39" name="Picture Placeholder 13"/>
          <p:cNvSpPr>
            <a:spLocks noGrp="1"/>
          </p:cNvSpPr>
          <p:nvPr>
            <p:ph type="pic" sz="quarter" idx="15"/>
          </p:nvPr>
        </p:nvSpPr>
        <p:spPr>
          <a:xfrm>
            <a:off x="9700630" y="1607461"/>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40" name="Picture Placeholder 13"/>
          <p:cNvSpPr>
            <a:spLocks noGrp="1"/>
          </p:cNvSpPr>
          <p:nvPr>
            <p:ph type="pic" sz="quarter" idx="16"/>
          </p:nvPr>
        </p:nvSpPr>
        <p:spPr>
          <a:xfrm>
            <a:off x="7947302" y="3335803"/>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41" name="Picture Placeholder 13"/>
          <p:cNvSpPr>
            <a:spLocks noGrp="1"/>
          </p:cNvSpPr>
          <p:nvPr>
            <p:ph type="pic" sz="quarter" idx="17"/>
          </p:nvPr>
        </p:nvSpPr>
        <p:spPr>
          <a:xfrm>
            <a:off x="9700630" y="3335803"/>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10" name="Picture Placeholder 13"/>
          <p:cNvSpPr>
            <a:spLocks noGrp="1"/>
          </p:cNvSpPr>
          <p:nvPr>
            <p:ph type="pic" sz="quarter" idx="18"/>
          </p:nvPr>
        </p:nvSpPr>
        <p:spPr>
          <a:xfrm>
            <a:off x="4453949" y="1607461"/>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11" name="Picture Placeholder 13"/>
          <p:cNvSpPr>
            <a:spLocks noGrp="1"/>
          </p:cNvSpPr>
          <p:nvPr>
            <p:ph type="pic" sz="quarter" idx="19"/>
          </p:nvPr>
        </p:nvSpPr>
        <p:spPr>
          <a:xfrm>
            <a:off x="6207277" y="1607461"/>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12" name="Picture Placeholder 13"/>
          <p:cNvSpPr>
            <a:spLocks noGrp="1"/>
          </p:cNvSpPr>
          <p:nvPr>
            <p:ph type="pic" sz="quarter" idx="20"/>
          </p:nvPr>
        </p:nvSpPr>
        <p:spPr>
          <a:xfrm>
            <a:off x="4453949" y="3335803"/>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
        <p:nvSpPr>
          <p:cNvPr id="13" name="Picture Placeholder 13"/>
          <p:cNvSpPr>
            <a:spLocks noGrp="1"/>
          </p:cNvSpPr>
          <p:nvPr>
            <p:ph type="pic" sz="quarter" idx="21"/>
          </p:nvPr>
        </p:nvSpPr>
        <p:spPr>
          <a:xfrm>
            <a:off x="6207277" y="3335803"/>
            <a:ext cx="1582823" cy="1581377"/>
          </a:xfrm>
          <a:prstGeom prst="rect">
            <a:avLst/>
          </a:prstGeom>
          <a:effectLst/>
        </p:spPr>
        <p:txBody>
          <a:bodyPr rtlCol="0">
            <a:normAutofit/>
          </a:bodyPr>
          <a:lstStyle>
            <a:lvl1pPr marL="0" indent="0">
              <a:buNone/>
              <a:defRPr sz="900">
                <a:ln>
                  <a:noFill/>
                </a:ln>
                <a:solidFill>
                  <a:schemeClr val="tx1"/>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946454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355" y="152400"/>
            <a:ext cx="10515600" cy="995916"/>
          </a:xfrm>
        </p:spPr>
        <p:txBody>
          <a:bodyPr/>
          <a:lstStyle>
            <a:lvl1pPr>
              <a:defRPr>
                <a:solidFill>
                  <a:srgbClr val="002060"/>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4">
            <a:extLst>
              <a:ext uri="{FF2B5EF4-FFF2-40B4-BE49-F238E27FC236}">
                <a16:creationId xmlns:a16="http://schemas.microsoft.com/office/drawing/2014/main" id="{66D11EEF-9C24-4887-87A2-C26C251B5B38}"/>
              </a:ext>
            </a:extLst>
          </p:cNvPr>
          <p:cNvSpPr>
            <a:spLocks noGrp="1"/>
          </p:cNvSpPr>
          <p:nvPr>
            <p:ph type="sldNum" sz="quarter" idx="10"/>
          </p:nvPr>
        </p:nvSpPr>
        <p:spPr>
          <a:xfrm>
            <a:off x="8737600" y="6356350"/>
            <a:ext cx="2844800" cy="365125"/>
          </a:xfrm>
          <a:prstGeom prst="rect">
            <a:avLst/>
          </a:prstGeom>
        </p:spPr>
        <p:txBody>
          <a:bodyPr/>
          <a:lstStyle>
            <a:lvl1pPr algn="r" eaLnBrk="1" fontAlgn="auto" hangingPunct="1">
              <a:spcBef>
                <a:spcPts val="0"/>
              </a:spcBef>
              <a:spcAft>
                <a:spcPts val="0"/>
              </a:spcAft>
              <a:defRPr sz="1200">
                <a:solidFill>
                  <a:srgbClr val="002060"/>
                </a:solidFill>
                <a:latin typeface="Calibri" panose="020F0502020204030204" pitchFamily="34" charset="0"/>
                <a:cs typeface="Calibri" panose="020F0502020204030204" pitchFamily="34" charset="0"/>
              </a:defRPr>
            </a:lvl1pPr>
          </a:lstStyle>
          <a:p>
            <a:pPr>
              <a:defRPr/>
            </a:pPr>
            <a:fld id="{EDEB3669-DA13-4DF9-9DD5-F5596D2D2587}" type="slidenum">
              <a:rPr lang="en-US"/>
              <a:pPr>
                <a:defRPr/>
              </a:pPr>
              <a:t>‹#›</a:t>
            </a:fld>
            <a:endParaRPr lang="en-US" dirty="0"/>
          </a:p>
        </p:txBody>
      </p:sp>
    </p:spTree>
    <p:extLst>
      <p:ext uri="{BB962C8B-B14F-4D97-AF65-F5344CB8AC3E}">
        <p14:creationId xmlns:p14="http://schemas.microsoft.com/office/powerpoint/2010/main" val="107208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E1F0672E-CA85-48AB-9B8E-E68F7A5FE61E}"/>
              </a:ext>
            </a:extLst>
          </p:cNvPr>
          <p:cNvGrpSpPr>
            <a:grpSpLocks/>
          </p:cNvGrpSpPr>
          <p:nvPr userDrawn="1"/>
        </p:nvGrpSpPr>
        <p:grpSpPr bwMode="auto">
          <a:xfrm>
            <a:off x="406400" y="6473825"/>
            <a:ext cx="11374438" cy="307975"/>
            <a:chOff x="304800" y="6474022"/>
            <a:chExt cx="8530437" cy="307778"/>
          </a:xfrm>
        </p:grpSpPr>
        <p:sp>
          <p:nvSpPr>
            <p:cNvPr id="3" name="Text Box 13">
              <a:extLst>
                <a:ext uri="{FF2B5EF4-FFF2-40B4-BE49-F238E27FC236}">
                  <a16:creationId xmlns:a16="http://schemas.microsoft.com/office/drawing/2014/main" id="{3D6CF864-21BA-4CEB-A27D-8154494D6750}"/>
                </a:ext>
              </a:extLst>
            </p:cNvPr>
            <p:cNvSpPr txBox="1">
              <a:spLocks noChangeArrowheads="1"/>
            </p:cNvSpPr>
            <p:nvPr/>
          </p:nvSpPr>
          <p:spPr bwMode="auto">
            <a:xfrm>
              <a:off x="5608791" y="6474022"/>
              <a:ext cx="3226446"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Lato Light"/>
                </a:defRPr>
              </a:lvl1pPr>
              <a:lvl2pPr marL="742950" indent="-285750">
                <a:defRPr>
                  <a:solidFill>
                    <a:schemeClr val="tx1"/>
                  </a:solidFill>
                  <a:latin typeface="Lato Light"/>
                </a:defRPr>
              </a:lvl2pPr>
              <a:lvl3pPr marL="1143000" indent="-228600">
                <a:defRPr>
                  <a:solidFill>
                    <a:schemeClr val="tx1"/>
                  </a:solidFill>
                  <a:latin typeface="Lato Light"/>
                </a:defRPr>
              </a:lvl3pPr>
              <a:lvl4pPr marL="1600200" indent="-228600">
                <a:defRPr>
                  <a:solidFill>
                    <a:schemeClr val="tx1"/>
                  </a:solidFill>
                  <a:latin typeface="Lato Light"/>
                </a:defRPr>
              </a:lvl4pPr>
              <a:lvl5pPr marL="2057400" indent="-228600">
                <a:defRPr>
                  <a:solidFill>
                    <a:schemeClr val="tx1"/>
                  </a:solidFill>
                  <a:latin typeface="Lato Light"/>
                </a:defRPr>
              </a:lvl5pPr>
              <a:lvl6pPr marL="2514600" indent="-228600" fontAlgn="base">
                <a:spcBef>
                  <a:spcPct val="0"/>
                </a:spcBef>
                <a:spcAft>
                  <a:spcPct val="0"/>
                </a:spcAft>
                <a:defRPr>
                  <a:solidFill>
                    <a:schemeClr val="tx1"/>
                  </a:solidFill>
                  <a:latin typeface="Lato Light"/>
                </a:defRPr>
              </a:lvl6pPr>
              <a:lvl7pPr marL="2971800" indent="-228600" fontAlgn="base">
                <a:spcBef>
                  <a:spcPct val="0"/>
                </a:spcBef>
                <a:spcAft>
                  <a:spcPct val="0"/>
                </a:spcAft>
                <a:defRPr>
                  <a:solidFill>
                    <a:schemeClr val="tx1"/>
                  </a:solidFill>
                  <a:latin typeface="Lato Light"/>
                </a:defRPr>
              </a:lvl7pPr>
              <a:lvl8pPr marL="3429000" indent="-228600" fontAlgn="base">
                <a:spcBef>
                  <a:spcPct val="0"/>
                </a:spcBef>
                <a:spcAft>
                  <a:spcPct val="0"/>
                </a:spcAft>
                <a:defRPr>
                  <a:solidFill>
                    <a:schemeClr val="tx1"/>
                  </a:solidFill>
                  <a:latin typeface="Lato Light"/>
                </a:defRPr>
              </a:lvl8pPr>
              <a:lvl9pPr marL="3886200" indent="-228600" fontAlgn="base">
                <a:spcBef>
                  <a:spcPct val="0"/>
                </a:spcBef>
                <a:spcAft>
                  <a:spcPct val="0"/>
                </a:spcAft>
                <a:defRPr>
                  <a:solidFill>
                    <a:schemeClr val="tx1"/>
                  </a:solidFill>
                  <a:latin typeface="Lato Light"/>
                </a:defRPr>
              </a:lvl9pPr>
            </a:lstStyle>
            <a:p>
              <a:pPr algn="just" eaLnBrk="1" hangingPunct="1">
                <a:defRPr/>
              </a:pPr>
              <a:r>
                <a:rPr lang="en-US" altLang="en-US" sz="700" b="1">
                  <a:solidFill>
                    <a:srgbClr val="FF0000"/>
                  </a:solidFill>
                  <a:cs typeface="Arial" panose="020B0604020202020204" pitchFamily="34" charset="0"/>
                </a:rPr>
                <a:t>Destruction Notice –</a:t>
              </a:r>
              <a:r>
                <a:rPr lang="en-US" altLang="en-US" sz="700">
                  <a:solidFill>
                    <a:srgbClr val="FF0000"/>
                  </a:solidFill>
                  <a:cs typeface="Arial" panose="020B0604020202020204" pitchFamily="34" charset="0"/>
                </a:rPr>
                <a:t> For unclassified, limited documents, destroy by any method that will prevent disclosure of contents or reconstruction of the document.  </a:t>
              </a:r>
            </a:p>
          </p:txBody>
        </p:sp>
        <p:sp>
          <p:nvSpPr>
            <p:cNvPr id="4" name="Text Box 7">
              <a:extLst>
                <a:ext uri="{FF2B5EF4-FFF2-40B4-BE49-F238E27FC236}">
                  <a16:creationId xmlns:a16="http://schemas.microsoft.com/office/drawing/2014/main" id="{57BEACC1-A91B-4A71-9D1F-26055760940C}"/>
                </a:ext>
              </a:extLst>
            </p:cNvPr>
            <p:cNvSpPr txBox="1">
              <a:spLocks noChangeArrowheads="1"/>
            </p:cNvSpPr>
            <p:nvPr/>
          </p:nvSpPr>
          <p:spPr bwMode="auto">
            <a:xfrm>
              <a:off x="304800" y="6474022"/>
              <a:ext cx="5396856"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defRPr>
              </a:lvl1pPr>
              <a:lvl2pPr marL="742950" indent="-285750">
                <a:defRPr>
                  <a:solidFill>
                    <a:schemeClr val="tx1"/>
                  </a:solidFill>
                  <a:latin typeface="Lato Light"/>
                </a:defRPr>
              </a:lvl2pPr>
              <a:lvl3pPr marL="1143000" indent="-228600">
                <a:defRPr>
                  <a:solidFill>
                    <a:schemeClr val="tx1"/>
                  </a:solidFill>
                  <a:latin typeface="Lato Light"/>
                </a:defRPr>
              </a:lvl3pPr>
              <a:lvl4pPr marL="1600200" indent="-228600">
                <a:defRPr>
                  <a:solidFill>
                    <a:schemeClr val="tx1"/>
                  </a:solidFill>
                  <a:latin typeface="Lato Light"/>
                </a:defRPr>
              </a:lvl4pPr>
              <a:lvl5pPr marL="2057400" indent="-228600">
                <a:defRPr>
                  <a:solidFill>
                    <a:schemeClr val="tx1"/>
                  </a:solidFill>
                  <a:latin typeface="Lato Light"/>
                </a:defRPr>
              </a:lvl5pPr>
              <a:lvl6pPr marL="2514600" indent="-228600" fontAlgn="base">
                <a:spcBef>
                  <a:spcPct val="0"/>
                </a:spcBef>
                <a:spcAft>
                  <a:spcPct val="0"/>
                </a:spcAft>
                <a:defRPr>
                  <a:solidFill>
                    <a:schemeClr val="tx1"/>
                  </a:solidFill>
                  <a:latin typeface="Lato Light"/>
                </a:defRPr>
              </a:lvl6pPr>
              <a:lvl7pPr marL="2971800" indent="-228600" fontAlgn="base">
                <a:spcBef>
                  <a:spcPct val="0"/>
                </a:spcBef>
                <a:spcAft>
                  <a:spcPct val="0"/>
                </a:spcAft>
                <a:defRPr>
                  <a:solidFill>
                    <a:schemeClr val="tx1"/>
                  </a:solidFill>
                  <a:latin typeface="Lato Light"/>
                </a:defRPr>
              </a:lvl7pPr>
              <a:lvl8pPr marL="3429000" indent="-228600" fontAlgn="base">
                <a:spcBef>
                  <a:spcPct val="0"/>
                </a:spcBef>
                <a:spcAft>
                  <a:spcPct val="0"/>
                </a:spcAft>
                <a:defRPr>
                  <a:solidFill>
                    <a:schemeClr val="tx1"/>
                  </a:solidFill>
                  <a:latin typeface="Lato Light"/>
                </a:defRPr>
              </a:lvl8pPr>
              <a:lvl9pPr marL="3886200" indent="-228600" fontAlgn="base">
                <a:spcBef>
                  <a:spcPct val="0"/>
                </a:spcBef>
                <a:spcAft>
                  <a:spcPct val="0"/>
                </a:spcAft>
                <a:defRPr>
                  <a:solidFill>
                    <a:schemeClr val="tx1"/>
                  </a:solidFill>
                  <a:latin typeface="Lato Light"/>
                </a:defRPr>
              </a:lvl9pPr>
            </a:lstStyle>
            <a:p>
              <a:pPr algn="ctr" eaLnBrk="1" hangingPunct="1">
                <a:defRPr/>
              </a:pPr>
              <a:r>
                <a:rPr lang="en-US" altLang="en-US" sz="700" b="1">
                  <a:solidFill>
                    <a:srgbClr val="FF0000"/>
                  </a:solidFill>
                </a:rPr>
                <a:t>Distribution Statement D:</a:t>
              </a:r>
              <a:r>
                <a:rPr lang="en-US" altLang="en-US" sz="700">
                  <a:solidFill>
                    <a:srgbClr val="FF0000"/>
                  </a:solidFill>
                </a:rPr>
                <a:t> Distribution authorized to the Department of Defense and U.S. DoD contractors only; critical technology; 22 Dec 2017. Other requests for this document shall be referred to the Office of Naval Research, 875 N. Randolph Street, Arlington, VA 22203-1995.</a:t>
              </a:r>
            </a:p>
          </p:txBody>
        </p:sp>
      </p:grpSp>
    </p:spTree>
    <p:extLst>
      <p:ext uri="{BB962C8B-B14F-4D97-AF65-F5344CB8AC3E}">
        <p14:creationId xmlns:p14="http://schemas.microsoft.com/office/powerpoint/2010/main" val="113081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Light">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5E6CAAC-B629-E548-B330-A9FD0C579282}"/>
              </a:ext>
            </a:extLst>
          </p:cNvPr>
          <p:cNvSpPr>
            <a:spLocks noGrp="1" noChangeAspect="1"/>
          </p:cNvSpPr>
          <p:nvPr>
            <p:ph type="pic" sz="quarter" idx="10"/>
          </p:nvPr>
        </p:nvSpPr>
        <p:spPr>
          <a:xfrm>
            <a:off x="4727848" y="1"/>
            <a:ext cx="7464152" cy="3798000"/>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AFD8ED">
              <a:alpha val="10196"/>
            </a:srgbClr>
          </a:solidFill>
        </p:spPr>
        <p:txBody>
          <a:bodyPr anchor="ctr"/>
          <a:lstStyle>
            <a:lvl1pPr marL="0" indent="0" algn="ctr">
              <a:buNone/>
              <a:defRPr>
                <a:solidFill>
                  <a:srgbClr val="545454"/>
                </a:solidFill>
              </a:defRPr>
            </a:lvl1pPr>
          </a:lstStyle>
          <a:p>
            <a:endParaRPr lang="en-BE" dirty="0"/>
          </a:p>
        </p:txBody>
      </p:sp>
      <p:sp>
        <p:nvSpPr>
          <p:cNvPr id="3" name="Subtitle 2">
            <a:extLst>
              <a:ext uri="{FF2B5EF4-FFF2-40B4-BE49-F238E27FC236}">
                <a16:creationId xmlns:a16="http://schemas.microsoft.com/office/drawing/2014/main" id="{4EE69DA8-BCF7-694F-B1AD-16A00BB01A93}"/>
              </a:ext>
            </a:extLst>
          </p:cNvPr>
          <p:cNvSpPr>
            <a:spLocks noGrp="1"/>
          </p:cNvSpPr>
          <p:nvPr>
            <p:ph type="subTitle" idx="1" hasCustomPrompt="1"/>
          </p:nvPr>
        </p:nvSpPr>
        <p:spPr>
          <a:xfrm>
            <a:off x="1786587" y="4314694"/>
            <a:ext cx="5761413" cy="1519393"/>
          </a:xfrm>
          <a:noFill/>
          <a:ln w="25400">
            <a:noFill/>
          </a:ln>
          <a:effectLst/>
        </p:spPr>
        <p:txBody>
          <a:bodyPr anchor="t">
            <a:normAutofit/>
          </a:bodyPr>
          <a:lstStyle>
            <a:lvl1pPr marL="0" indent="0" algn="l">
              <a:lnSpc>
                <a:spcPct val="150000"/>
              </a:lnSpc>
              <a:buNone/>
              <a:defRPr sz="1800">
                <a:solidFill>
                  <a:srgbClr val="54545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 </a:t>
            </a:r>
            <a:endParaRPr lang="en-BE"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99263" y="4483862"/>
            <a:ext cx="45719" cy="1643051"/>
          </a:xfrm>
          <a:prstGeom prst="rect">
            <a:avLst/>
          </a:prstGeom>
          <a:solidFill>
            <a:srgbClr val="AFD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8" name="Text Placeholder 7">
            <a:extLst>
              <a:ext uri="{FF2B5EF4-FFF2-40B4-BE49-F238E27FC236}">
                <a16:creationId xmlns:a16="http://schemas.microsoft.com/office/drawing/2014/main" id="{E521D610-C921-4645-94DC-BE9CD8D3A5CC}"/>
              </a:ext>
            </a:extLst>
          </p:cNvPr>
          <p:cNvSpPr>
            <a:spLocks noGrp="1"/>
          </p:cNvSpPr>
          <p:nvPr>
            <p:ph type="body" sz="quarter" idx="13" hasCustomPrompt="1"/>
          </p:nvPr>
        </p:nvSpPr>
        <p:spPr>
          <a:xfrm>
            <a:off x="2566988" y="5834087"/>
            <a:ext cx="4981012" cy="412750"/>
          </a:xfrm>
        </p:spPr>
        <p:txBody>
          <a:bodyPr>
            <a:normAutofit/>
          </a:bodyPr>
          <a:lstStyle>
            <a:lvl1pPr marL="0" indent="0">
              <a:buNone/>
              <a:defRPr sz="1400">
                <a:solidFill>
                  <a:srgbClr val="545454"/>
                </a:solidFill>
              </a:defRPr>
            </a:lvl1pPr>
          </a:lstStyle>
          <a:p>
            <a:pPr lvl="0"/>
            <a:r>
              <a:rPr lang="en-GB" dirty="0"/>
              <a:t>Add Division/Unit/… and change label in front</a:t>
            </a:r>
            <a:endParaRPr lang="en-BE" dirty="0"/>
          </a:p>
        </p:txBody>
      </p:sp>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2387600"/>
          </a:xfrm>
        </p:spPr>
        <p:txBody>
          <a:bodyPr anchor="b">
            <a:normAutofit/>
          </a:bodyPr>
          <a:lstStyle>
            <a:lvl1pPr algn="l">
              <a:lnSpc>
                <a:spcPct val="100000"/>
              </a:lnSpc>
              <a:defRPr sz="5400"/>
            </a:lvl1pPr>
          </a:lstStyle>
          <a:p>
            <a:r>
              <a:rPr lang="en-GB" dirty="0"/>
              <a:t>Click to edit Master title style</a:t>
            </a:r>
            <a:endParaRPr lang="en-BE" dirty="0"/>
          </a:p>
        </p:txBody>
      </p:sp>
      <p:sp>
        <p:nvSpPr>
          <p:cNvPr id="14" name="Text Placeholder 13">
            <a:extLst>
              <a:ext uri="{FF2B5EF4-FFF2-40B4-BE49-F238E27FC236}">
                <a16:creationId xmlns:a16="http://schemas.microsoft.com/office/drawing/2014/main" id="{E45601A6-C54D-FA46-96D8-A2AAFAD3FB0A}"/>
              </a:ext>
            </a:extLst>
          </p:cNvPr>
          <p:cNvSpPr>
            <a:spLocks noGrp="1"/>
          </p:cNvSpPr>
          <p:nvPr>
            <p:ph type="body" sz="quarter" idx="15" hasCustomPrompt="1"/>
          </p:nvPr>
        </p:nvSpPr>
        <p:spPr>
          <a:xfrm>
            <a:off x="1785938" y="5837238"/>
            <a:ext cx="781050" cy="412750"/>
          </a:xfrm>
        </p:spPr>
        <p:txBody>
          <a:bodyPr>
            <a:normAutofit/>
          </a:bodyPr>
          <a:lstStyle>
            <a:lvl1pPr marL="0" indent="0">
              <a:buNone/>
              <a:defRPr sz="1200">
                <a:solidFill>
                  <a:srgbClr val="45A4D6"/>
                </a:solidFill>
              </a:defRPr>
            </a:lvl1pPr>
          </a:lstStyle>
          <a:p>
            <a:pPr lvl="0"/>
            <a:r>
              <a:rPr lang="en-BE" dirty="0"/>
              <a:t>LABEL</a:t>
            </a:r>
          </a:p>
        </p:txBody>
      </p:sp>
    </p:spTree>
    <p:extLst>
      <p:ext uri="{BB962C8B-B14F-4D97-AF65-F5344CB8AC3E}">
        <p14:creationId xmlns:p14="http://schemas.microsoft.com/office/powerpoint/2010/main" val="1529744897"/>
      </p:ext>
    </p:extLst>
  </p:cSld>
  <p:clrMapOvr>
    <a:masterClrMapping/>
  </p:clrMapOvr>
  <p:extLst>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9C8A06-751B-4838-956C-5AB8ED82F256}"/>
              </a:ext>
            </a:extLst>
          </p:cNvPr>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75" dirty="0"/>
          </a:p>
        </p:txBody>
      </p:sp>
    </p:spTree>
    <p:extLst>
      <p:ext uri="{BB962C8B-B14F-4D97-AF65-F5344CB8AC3E}">
        <p14:creationId xmlns:p14="http://schemas.microsoft.com/office/powerpoint/2010/main" val="1808055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 Light">
    <p:bg>
      <p:bgPr>
        <a:solidFill>
          <a:schemeClr val="bg1"/>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5E9DA405-B2C8-9248-9FD6-56437D2FB91C}"/>
              </a:ext>
            </a:extLst>
          </p:cNvPr>
          <p:cNvSpPr>
            <a:spLocks noGrp="1" noChangeAspect="1"/>
          </p:cNvSpPr>
          <p:nvPr>
            <p:ph type="pic" sz="quarter" idx="10"/>
          </p:nvPr>
        </p:nvSpPr>
        <p:spPr>
          <a:xfrm>
            <a:off x="4731751" y="0"/>
            <a:ext cx="7465929" cy="3798000"/>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AFD8ED">
              <a:alpha val="10196"/>
            </a:srgbClr>
          </a:solidFill>
        </p:spPr>
        <p:txBody>
          <a:bodyPr anchor="ctr"/>
          <a:lstStyle>
            <a:lvl1pPr marL="0" indent="0" algn="ctr">
              <a:buNone/>
              <a:defRPr>
                <a:solidFill>
                  <a:srgbClr val="545454"/>
                </a:solidFill>
              </a:defRPr>
            </a:lvl1pPr>
          </a:lstStyle>
          <a:p>
            <a:endParaRPr lang="en-BE" dirty="0"/>
          </a:p>
        </p:txBody>
      </p:sp>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3305758"/>
          </a:xfrm>
        </p:spPr>
        <p:txBody>
          <a:bodyPr anchor="b">
            <a:normAutofit/>
          </a:bodyPr>
          <a:lstStyle>
            <a:lvl1pPr algn="l">
              <a:lnSpc>
                <a:spcPct val="100000"/>
              </a:lnSpc>
              <a:defRPr sz="5400"/>
            </a:lvl1pPr>
          </a:lstStyle>
          <a:p>
            <a:r>
              <a:rPr lang="en-GB" dirty="0"/>
              <a:t>Click to edit Master title style</a:t>
            </a:r>
            <a:endParaRPr lang="en-BE"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86563" y="5551437"/>
            <a:ext cx="58419" cy="469851"/>
          </a:xfrm>
          <a:prstGeom prst="rect">
            <a:avLst/>
          </a:prstGeom>
          <a:solidFill>
            <a:srgbClr val="AFD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1" name="Text Placeholder 7">
            <a:extLst>
              <a:ext uri="{FF2B5EF4-FFF2-40B4-BE49-F238E27FC236}">
                <a16:creationId xmlns:a16="http://schemas.microsoft.com/office/drawing/2014/main" id="{25CB0752-21B1-A34E-B93A-0196D833F5D2}"/>
              </a:ext>
            </a:extLst>
          </p:cNvPr>
          <p:cNvSpPr>
            <a:spLocks noGrp="1"/>
          </p:cNvSpPr>
          <p:nvPr>
            <p:ph type="body" sz="quarter" idx="13" hasCustomPrompt="1"/>
          </p:nvPr>
        </p:nvSpPr>
        <p:spPr>
          <a:xfrm>
            <a:off x="2566988" y="5578894"/>
            <a:ext cx="4981012" cy="412750"/>
          </a:xfrm>
        </p:spPr>
        <p:txBody>
          <a:bodyPr>
            <a:normAutofit/>
          </a:bodyPr>
          <a:lstStyle>
            <a:lvl1pPr marL="0" indent="0">
              <a:buNone/>
              <a:defRPr sz="1400">
                <a:solidFill>
                  <a:srgbClr val="545454"/>
                </a:solidFill>
              </a:defRPr>
            </a:lvl1pPr>
          </a:lstStyle>
          <a:p>
            <a:pPr lvl="0"/>
            <a:r>
              <a:rPr lang="en-GB" dirty="0"/>
              <a:t>Add Division/Unit/… and change label in front</a:t>
            </a:r>
            <a:endParaRPr lang="en-BE" dirty="0"/>
          </a:p>
        </p:txBody>
      </p:sp>
      <p:sp>
        <p:nvSpPr>
          <p:cNvPr id="22" name="Text Placeholder 13">
            <a:extLst>
              <a:ext uri="{FF2B5EF4-FFF2-40B4-BE49-F238E27FC236}">
                <a16:creationId xmlns:a16="http://schemas.microsoft.com/office/drawing/2014/main" id="{D90E08BF-0A63-C042-B2C9-0A31520903AD}"/>
              </a:ext>
            </a:extLst>
          </p:cNvPr>
          <p:cNvSpPr>
            <a:spLocks noGrp="1"/>
          </p:cNvSpPr>
          <p:nvPr>
            <p:ph type="body" sz="quarter" idx="15" hasCustomPrompt="1"/>
          </p:nvPr>
        </p:nvSpPr>
        <p:spPr>
          <a:xfrm>
            <a:off x="1785938" y="5582045"/>
            <a:ext cx="781050" cy="412750"/>
          </a:xfrm>
        </p:spPr>
        <p:txBody>
          <a:bodyPr>
            <a:normAutofit/>
          </a:bodyPr>
          <a:lstStyle>
            <a:lvl1pPr marL="0" indent="0">
              <a:buNone/>
              <a:defRPr sz="1200">
                <a:solidFill>
                  <a:srgbClr val="45A4D6"/>
                </a:solidFill>
              </a:defRPr>
            </a:lvl1pPr>
          </a:lstStyle>
          <a:p>
            <a:pPr lvl="0"/>
            <a:r>
              <a:rPr lang="en-BE" dirty="0"/>
              <a:t>LABEL</a:t>
            </a:r>
          </a:p>
        </p:txBody>
      </p:sp>
    </p:spTree>
    <p:extLst>
      <p:ext uri="{BB962C8B-B14F-4D97-AF65-F5344CB8AC3E}">
        <p14:creationId xmlns:p14="http://schemas.microsoft.com/office/powerpoint/2010/main" val="2993315864"/>
      </p:ext>
    </p:extLst>
  </p:cSld>
  <p:clrMapOvr>
    <a:masterClrMapping/>
  </p:clrMapOvr>
  <p:extLst>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Dark">
    <p:bg>
      <p:bgPr>
        <a:solidFill>
          <a:srgbClr val="001D39"/>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B48B4BE8-597B-0046-A030-B3891F45CEC2}"/>
              </a:ext>
            </a:extLst>
          </p:cNvPr>
          <p:cNvSpPr>
            <a:spLocks noGrp="1" noChangeAspect="1"/>
          </p:cNvSpPr>
          <p:nvPr>
            <p:ph type="pic" sz="quarter" idx="10"/>
          </p:nvPr>
        </p:nvSpPr>
        <p:spPr>
          <a:xfrm>
            <a:off x="4726071" y="0"/>
            <a:ext cx="7465929" cy="3798000"/>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AFD8ED">
              <a:alpha val="10196"/>
            </a:srgbClr>
          </a:solidFill>
        </p:spPr>
        <p:txBody>
          <a:bodyPr anchor="ctr"/>
          <a:lstStyle>
            <a:lvl1pPr marL="0" indent="0" algn="ctr">
              <a:buNone/>
              <a:defRPr>
                <a:solidFill>
                  <a:srgbClr val="545454"/>
                </a:solidFill>
              </a:defRPr>
            </a:lvl1pPr>
          </a:lstStyle>
          <a:p>
            <a:endParaRPr lang="en-BE" dirty="0"/>
          </a:p>
        </p:txBody>
      </p:sp>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2387600"/>
          </a:xfrm>
        </p:spPr>
        <p:txBody>
          <a:bodyPr anchor="b">
            <a:normAutofit/>
          </a:bodyPr>
          <a:lstStyle>
            <a:lvl1pPr algn="l">
              <a:lnSpc>
                <a:spcPct val="100000"/>
              </a:lnSpc>
              <a:defRPr sz="5400">
                <a:solidFill>
                  <a:srgbClr val="AFD8ED"/>
                </a:solidFill>
              </a:defRPr>
            </a:lvl1pPr>
          </a:lstStyle>
          <a:p>
            <a:r>
              <a:rPr lang="en-GB" dirty="0"/>
              <a:t>Click to edit Master title style</a:t>
            </a:r>
            <a:endParaRPr lang="en-BE" dirty="0"/>
          </a:p>
        </p:txBody>
      </p:sp>
      <p:sp>
        <p:nvSpPr>
          <p:cNvPr id="3" name="Subtitle 2">
            <a:extLst>
              <a:ext uri="{FF2B5EF4-FFF2-40B4-BE49-F238E27FC236}">
                <a16:creationId xmlns:a16="http://schemas.microsoft.com/office/drawing/2014/main" id="{4EE69DA8-BCF7-694F-B1AD-16A00BB01A93}"/>
              </a:ext>
            </a:extLst>
          </p:cNvPr>
          <p:cNvSpPr>
            <a:spLocks noGrp="1"/>
          </p:cNvSpPr>
          <p:nvPr>
            <p:ph type="subTitle" idx="1" hasCustomPrompt="1"/>
          </p:nvPr>
        </p:nvSpPr>
        <p:spPr>
          <a:xfrm>
            <a:off x="1786587" y="4314694"/>
            <a:ext cx="5761413" cy="874313"/>
          </a:xfrm>
          <a:noFill/>
          <a:ln w="25400">
            <a:noFill/>
          </a:ln>
          <a:effectLst/>
        </p:spPr>
        <p:txBody>
          <a:bodyPr anchor="t">
            <a:normAutofit/>
          </a:bodyPr>
          <a:lstStyle>
            <a:lvl1pPr marL="0" indent="0" algn="l">
              <a:lnSpc>
                <a:spcPct val="150000"/>
              </a:lnSpc>
              <a:buNone/>
              <a:defRPr sz="1800">
                <a:solidFill>
                  <a:srgbClr val="F0F4F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 </a:t>
            </a:r>
            <a:endParaRPr lang="en-BE"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99263" y="4483862"/>
            <a:ext cx="45719" cy="1643051"/>
          </a:xfrm>
          <a:prstGeom prst="rect">
            <a:avLst/>
          </a:prstGeom>
          <a:solidFill>
            <a:srgbClr val="AFD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0" name="Text Placeholder 7">
            <a:extLst>
              <a:ext uri="{FF2B5EF4-FFF2-40B4-BE49-F238E27FC236}">
                <a16:creationId xmlns:a16="http://schemas.microsoft.com/office/drawing/2014/main" id="{3D0BB9A1-3CA7-0341-8982-29D7CEE2B6B3}"/>
              </a:ext>
            </a:extLst>
          </p:cNvPr>
          <p:cNvSpPr>
            <a:spLocks noGrp="1"/>
          </p:cNvSpPr>
          <p:nvPr>
            <p:ph type="body" sz="quarter" idx="13" hasCustomPrompt="1"/>
          </p:nvPr>
        </p:nvSpPr>
        <p:spPr>
          <a:xfrm>
            <a:off x="2566988" y="5834087"/>
            <a:ext cx="4981012" cy="412750"/>
          </a:xfrm>
        </p:spPr>
        <p:txBody>
          <a:bodyPr>
            <a:normAutofit/>
          </a:bodyPr>
          <a:lstStyle>
            <a:lvl1pPr marL="0" indent="0">
              <a:buNone/>
              <a:defRPr sz="1400">
                <a:solidFill>
                  <a:srgbClr val="F0F4F8"/>
                </a:solidFill>
              </a:defRPr>
            </a:lvl1pPr>
          </a:lstStyle>
          <a:p>
            <a:pPr lvl="0"/>
            <a:r>
              <a:rPr lang="en-GB" dirty="0"/>
              <a:t>Add Division/Unit/… and change label in front</a:t>
            </a:r>
            <a:endParaRPr lang="en-BE" dirty="0"/>
          </a:p>
        </p:txBody>
      </p:sp>
      <p:sp>
        <p:nvSpPr>
          <p:cNvPr id="21" name="Text Placeholder 13">
            <a:extLst>
              <a:ext uri="{FF2B5EF4-FFF2-40B4-BE49-F238E27FC236}">
                <a16:creationId xmlns:a16="http://schemas.microsoft.com/office/drawing/2014/main" id="{B7AF234C-DAB3-CC46-8E4B-405085B6F193}"/>
              </a:ext>
            </a:extLst>
          </p:cNvPr>
          <p:cNvSpPr>
            <a:spLocks noGrp="1"/>
          </p:cNvSpPr>
          <p:nvPr>
            <p:ph type="body" sz="quarter" idx="15" hasCustomPrompt="1"/>
          </p:nvPr>
        </p:nvSpPr>
        <p:spPr>
          <a:xfrm>
            <a:off x="1785938" y="5837238"/>
            <a:ext cx="781050" cy="412750"/>
          </a:xfrm>
        </p:spPr>
        <p:txBody>
          <a:bodyPr>
            <a:normAutofit/>
          </a:bodyPr>
          <a:lstStyle>
            <a:lvl1pPr marL="0" indent="0">
              <a:buNone/>
              <a:defRPr sz="1200">
                <a:solidFill>
                  <a:srgbClr val="45A4D6"/>
                </a:solidFill>
              </a:defRPr>
            </a:lvl1pPr>
          </a:lstStyle>
          <a:p>
            <a:pPr lvl="0"/>
            <a:r>
              <a:rPr lang="en-BE" dirty="0"/>
              <a:t>LABEL</a:t>
            </a:r>
          </a:p>
        </p:txBody>
      </p:sp>
      <p:sp>
        <p:nvSpPr>
          <p:cNvPr id="11" name="TextBox 10">
            <a:extLst>
              <a:ext uri="{FF2B5EF4-FFF2-40B4-BE49-F238E27FC236}">
                <a16:creationId xmlns:a16="http://schemas.microsoft.com/office/drawing/2014/main" id="{FB386ACC-5667-C947-9130-825369D7BCBD}"/>
              </a:ext>
            </a:extLst>
          </p:cNvPr>
          <p:cNvSpPr txBox="1"/>
          <p:nvPr userDrawn="1"/>
        </p:nvSpPr>
        <p:spPr bwMode="auto">
          <a:xfrm>
            <a:off x="1440000" y="221092"/>
            <a:ext cx="5400000" cy="4716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altLang="en-US" sz="1000" dirty="0">
                <a:solidFill>
                  <a:schemeClr val="bg1"/>
                </a:solidFill>
                <a:latin typeface="Arial" panose="020B0604020202020204" pitchFamily="34" charset="0"/>
                <a:cs typeface="Arial" panose="020B0604020202020204" pitchFamily="34" charset="0"/>
              </a:rPr>
              <a:t>NORTH ATLANTIC TREATY ORGANIZATION</a:t>
            </a:r>
            <a:br>
              <a:rPr lang="en-GB" altLang="en-US" sz="1000" dirty="0">
                <a:solidFill>
                  <a:schemeClr val="bg1"/>
                </a:solidFill>
                <a:latin typeface="Arial" panose="020B0604020202020204" pitchFamily="34" charset="0"/>
                <a:cs typeface="Arial" panose="020B0604020202020204" pitchFamily="34" charset="0"/>
              </a:rPr>
            </a:br>
            <a:r>
              <a:rPr lang="en-GB" altLang="en-US" sz="1000" dirty="0">
                <a:solidFill>
                  <a:schemeClr val="bg1"/>
                </a:solidFill>
                <a:latin typeface="Arial" panose="020B0604020202020204" pitchFamily="34" charset="0"/>
                <a:cs typeface="Arial" panose="020B0604020202020204" pitchFamily="34" charset="0"/>
              </a:rPr>
              <a:t>ORGANISATION DU TRAITÉ DE L’ATLANTIQUE NORD</a:t>
            </a:r>
          </a:p>
        </p:txBody>
      </p:sp>
    </p:spTree>
    <p:extLst>
      <p:ext uri="{BB962C8B-B14F-4D97-AF65-F5344CB8AC3E}">
        <p14:creationId xmlns:p14="http://schemas.microsoft.com/office/powerpoint/2010/main" val="1996714706"/>
      </p:ext>
    </p:extLst>
  </p:cSld>
  <p:clrMapOvr>
    <a:masterClrMapping/>
  </p:clrMapOvr>
  <p:extLst>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 Dark">
    <p:bg>
      <p:bgPr>
        <a:solidFill>
          <a:srgbClr val="001D39"/>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6979B6F6-617E-8547-A144-C62BF97DA45E}"/>
              </a:ext>
            </a:extLst>
          </p:cNvPr>
          <p:cNvSpPr>
            <a:spLocks noGrp="1" noChangeAspect="1"/>
          </p:cNvSpPr>
          <p:nvPr>
            <p:ph type="pic" sz="quarter" idx="10"/>
          </p:nvPr>
        </p:nvSpPr>
        <p:spPr>
          <a:xfrm>
            <a:off x="4726071" y="0"/>
            <a:ext cx="7465929" cy="3798000"/>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AFD8ED">
              <a:alpha val="10196"/>
            </a:srgbClr>
          </a:solidFill>
        </p:spPr>
        <p:txBody>
          <a:bodyPr anchor="ctr"/>
          <a:lstStyle>
            <a:lvl1pPr marL="0" indent="0" algn="ctr">
              <a:buNone/>
              <a:defRPr>
                <a:solidFill>
                  <a:srgbClr val="545454"/>
                </a:solidFill>
              </a:defRPr>
            </a:lvl1pPr>
          </a:lstStyle>
          <a:p>
            <a:endParaRPr lang="en-BE" dirty="0"/>
          </a:p>
        </p:txBody>
      </p:sp>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3305758"/>
          </a:xfrm>
        </p:spPr>
        <p:txBody>
          <a:bodyPr anchor="b">
            <a:normAutofit/>
          </a:bodyPr>
          <a:lstStyle>
            <a:lvl1pPr algn="l">
              <a:lnSpc>
                <a:spcPct val="100000"/>
              </a:lnSpc>
              <a:defRPr sz="5400">
                <a:solidFill>
                  <a:srgbClr val="AFD8ED"/>
                </a:solidFill>
              </a:defRPr>
            </a:lvl1pPr>
          </a:lstStyle>
          <a:p>
            <a:r>
              <a:rPr lang="en-GB" dirty="0"/>
              <a:t>Click to edit Master title style</a:t>
            </a:r>
            <a:endParaRPr lang="en-BE"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87489" y="5589240"/>
            <a:ext cx="57494" cy="393744"/>
          </a:xfrm>
          <a:prstGeom prst="rect">
            <a:avLst/>
          </a:prstGeom>
          <a:solidFill>
            <a:srgbClr val="AFD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8" name="Text Placeholder 7">
            <a:extLst>
              <a:ext uri="{FF2B5EF4-FFF2-40B4-BE49-F238E27FC236}">
                <a16:creationId xmlns:a16="http://schemas.microsoft.com/office/drawing/2014/main" id="{483EE20C-AAAD-0E46-8D16-931DCEBEB9CE}"/>
              </a:ext>
            </a:extLst>
          </p:cNvPr>
          <p:cNvSpPr>
            <a:spLocks noGrp="1"/>
          </p:cNvSpPr>
          <p:nvPr>
            <p:ph type="body" sz="quarter" idx="13" hasCustomPrompt="1"/>
          </p:nvPr>
        </p:nvSpPr>
        <p:spPr>
          <a:xfrm>
            <a:off x="2566988" y="5578894"/>
            <a:ext cx="4981012" cy="412750"/>
          </a:xfrm>
        </p:spPr>
        <p:txBody>
          <a:bodyPr>
            <a:normAutofit/>
          </a:bodyPr>
          <a:lstStyle>
            <a:lvl1pPr marL="0" indent="0">
              <a:buNone/>
              <a:defRPr sz="1400">
                <a:solidFill>
                  <a:srgbClr val="F0F4F8"/>
                </a:solidFill>
              </a:defRPr>
            </a:lvl1pPr>
          </a:lstStyle>
          <a:p>
            <a:pPr lvl="0"/>
            <a:r>
              <a:rPr lang="en-GB" dirty="0"/>
              <a:t>Add Division/Unit/… and change label in front</a:t>
            </a:r>
            <a:endParaRPr lang="en-BE" dirty="0"/>
          </a:p>
        </p:txBody>
      </p:sp>
      <p:sp>
        <p:nvSpPr>
          <p:cNvPr id="19" name="Text Placeholder 13">
            <a:extLst>
              <a:ext uri="{FF2B5EF4-FFF2-40B4-BE49-F238E27FC236}">
                <a16:creationId xmlns:a16="http://schemas.microsoft.com/office/drawing/2014/main" id="{ED0381FC-A6F2-6941-BE1B-0BAB619E2BBA}"/>
              </a:ext>
            </a:extLst>
          </p:cNvPr>
          <p:cNvSpPr>
            <a:spLocks noGrp="1"/>
          </p:cNvSpPr>
          <p:nvPr>
            <p:ph type="body" sz="quarter" idx="15" hasCustomPrompt="1"/>
          </p:nvPr>
        </p:nvSpPr>
        <p:spPr>
          <a:xfrm>
            <a:off x="1785938" y="5582045"/>
            <a:ext cx="781050" cy="412750"/>
          </a:xfrm>
        </p:spPr>
        <p:txBody>
          <a:bodyPr>
            <a:normAutofit/>
          </a:bodyPr>
          <a:lstStyle>
            <a:lvl1pPr marL="0" indent="0">
              <a:buNone/>
              <a:defRPr sz="1200">
                <a:solidFill>
                  <a:srgbClr val="45A4D6"/>
                </a:solidFill>
              </a:defRPr>
            </a:lvl1pPr>
          </a:lstStyle>
          <a:p>
            <a:pPr lvl="0"/>
            <a:r>
              <a:rPr lang="en-BE" dirty="0"/>
              <a:t>LABEL</a:t>
            </a:r>
          </a:p>
        </p:txBody>
      </p:sp>
      <p:sp>
        <p:nvSpPr>
          <p:cNvPr id="11" name="TextBox 10">
            <a:extLst>
              <a:ext uri="{FF2B5EF4-FFF2-40B4-BE49-F238E27FC236}">
                <a16:creationId xmlns:a16="http://schemas.microsoft.com/office/drawing/2014/main" id="{2FD02AA1-B850-0944-9305-ADEC5D3CACD0}"/>
              </a:ext>
            </a:extLst>
          </p:cNvPr>
          <p:cNvSpPr txBox="1"/>
          <p:nvPr userDrawn="1"/>
        </p:nvSpPr>
        <p:spPr bwMode="auto">
          <a:xfrm>
            <a:off x="1440000" y="221092"/>
            <a:ext cx="5400000" cy="4716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altLang="en-US" sz="1000" dirty="0">
                <a:solidFill>
                  <a:schemeClr val="bg1"/>
                </a:solidFill>
                <a:latin typeface="Arial" panose="020B0604020202020204" pitchFamily="34" charset="0"/>
                <a:cs typeface="Arial" panose="020B0604020202020204" pitchFamily="34" charset="0"/>
              </a:rPr>
              <a:t>NORTH ATLANTIC TREATY ORGANIZATION</a:t>
            </a:r>
            <a:br>
              <a:rPr lang="en-GB" altLang="en-US" sz="1000" dirty="0">
                <a:solidFill>
                  <a:schemeClr val="bg1"/>
                </a:solidFill>
                <a:latin typeface="Arial" panose="020B0604020202020204" pitchFamily="34" charset="0"/>
                <a:cs typeface="Arial" panose="020B0604020202020204" pitchFamily="34" charset="0"/>
              </a:rPr>
            </a:br>
            <a:r>
              <a:rPr lang="en-GB" altLang="en-US" sz="1000" dirty="0">
                <a:solidFill>
                  <a:schemeClr val="bg1"/>
                </a:solidFill>
                <a:latin typeface="Arial" panose="020B0604020202020204" pitchFamily="34" charset="0"/>
                <a:cs typeface="Arial" panose="020B0604020202020204" pitchFamily="34" charset="0"/>
              </a:rPr>
              <a:t>ORGANISATION DU TRAITÉ DE L’ATLANTIQUE NORD</a:t>
            </a:r>
          </a:p>
        </p:txBody>
      </p:sp>
    </p:spTree>
    <p:extLst>
      <p:ext uri="{BB962C8B-B14F-4D97-AF65-F5344CB8AC3E}">
        <p14:creationId xmlns:p14="http://schemas.microsoft.com/office/powerpoint/2010/main" val="919525522"/>
      </p:ext>
    </p:extLst>
  </p:cSld>
  <p:clrMapOvr>
    <a:masterClrMapping/>
  </p:clrMapOvr>
  <p:extLst>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6B05-4B85-5D48-9A5B-15D5D64ABBD3}"/>
              </a:ext>
            </a:extLst>
          </p:cNvPr>
          <p:cNvSpPr>
            <a:spLocks noGrp="1"/>
          </p:cNvSpPr>
          <p:nvPr>
            <p:ph type="title"/>
          </p:nvPr>
        </p:nvSpPr>
        <p:spPr/>
        <p:txBody>
          <a:bodyPr/>
          <a:lstStyle/>
          <a:p>
            <a:r>
              <a:rPr lang="en-GB" dirty="0"/>
              <a:t>Click to edit Master title style</a:t>
            </a:r>
            <a:endParaRPr lang="en-BE" dirty="0"/>
          </a:p>
        </p:txBody>
      </p:sp>
      <p:sp>
        <p:nvSpPr>
          <p:cNvPr id="3" name="Content Placeholder 2">
            <a:extLst>
              <a:ext uri="{FF2B5EF4-FFF2-40B4-BE49-F238E27FC236}">
                <a16:creationId xmlns:a16="http://schemas.microsoft.com/office/drawing/2014/main" id="{AEC3C0B6-E809-9541-968A-C17FB0308E89}"/>
              </a:ext>
            </a:extLst>
          </p:cNvPr>
          <p:cNvSpPr>
            <a:spLocks noGrp="1"/>
          </p:cNvSpPr>
          <p:nvPr>
            <p:ph idx="1"/>
          </p:nvPr>
        </p:nvSpPr>
        <p:spPr/>
        <p:txBody>
          <a:bodyPr/>
          <a:lstStyle>
            <a:lvl1pPr>
              <a:buClr>
                <a:srgbClr val="AFD8ED"/>
              </a:buClr>
              <a:defRPr sz="2400"/>
            </a:lvl1pPr>
            <a:lvl2pPr>
              <a:buClr>
                <a:srgbClr val="AFD8ED"/>
              </a:buClr>
              <a:defRPr sz="2000"/>
            </a:lvl2pPr>
            <a:lvl3pPr>
              <a:buClr>
                <a:srgbClr val="AFD8ED"/>
              </a:buClr>
              <a:defRPr sz="1800"/>
            </a:lvl3pPr>
            <a:lvl4pPr>
              <a:buClr>
                <a:srgbClr val="AFD8ED"/>
              </a:buClr>
              <a:defRPr sz="1600"/>
            </a:lvl4pPr>
            <a:lvl5pPr>
              <a:buClr>
                <a:srgbClr val="AFD8ED"/>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Footer Placeholder 4">
            <a:extLst>
              <a:ext uri="{FF2B5EF4-FFF2-40B4-BE49-F238E27FC236}">
                <a16:creationId xmlns:a16="http://schemas.microsoft.com/office/drawing/2014/main" id="{67231140-1CFD-604E-9043-CF24B588CE0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719AC1"/>
                </a:solidFill>
                <a:latin typeface="Arial" panose="020B0604020202020204" pitchFamily="34" charset="0"/>
                <a:ea typeface="Noto Sans" panose="020B0502040504020204" pitchFamily="34" charset="0"/>
                <a:cs typeface="Arial" panose="020B0604020202020204" pitchFamily="34" charset="0"/>
              </a:defRPr>
            </a:lvl1pPr>
          </a:lstStyle>
          <a:p>
            <a:r>
              <a:rPr lang="en-BE" dirty="0"/>
              <a:t>NATO UNCLASSIFIED</a:t>
            </a:r>
          </a:p>
        </p:txBody>
      </p:sp>
      <p:sp>
        <p:nvSpPr>
          <p:cNvPr id="7" name="Slide Number Placeholder 5">
            <a:extLst>
              <a:ext uri="{FF2B5EF4-FFF2-40B4-BE49-F238E27FC236}">
                <a16:creationId xmlns:a16="http://schemas.microsoft.com/office/drawing/2014/main" id="{E515A3FA-235C-F948-BBCC-D89F48F72088}"/>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719AC1"/>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en-BE" smtClean="0"/>
              <a:pPr/>
              <a:t>09/30/2024</a:t>
            </a:fld>
            <a:r>
              <a:rPr lang="en-BE" dirty="0"/>
              <a:t>  |  </a:t>
            </a:r>
            <a:r>
              <a:rPr lang="en-GB" dirty="0"/>
              <a:t>P</a:t>
            </a:r>
            <a:r>
              <a:rPr lang="en-BE" dirty="0"/>
              <a:t>AGE </a:t>
            </a:r>
            <a:fld id="{3C66DE6B-CC4B-F74A-99D4-2DC8DD154D90}" type="slidenum">
              <a:rPr lang="en-BE" smtClean="0"/>
              <a:pPr/>
              <a:t>‹#›</a:t>
            </a:fld>
            <a:endParaRPr lang="en-BE" dirty="0"/>
          </a:p>
        </p:txBody>
      </p:sp>
    </p:spTree>
    <p:extLst>
      <p:ext uri="{BB962C8B-B14F-4D97-AF65-F5344CB8AC3E}">
        <p14:creationId xmlns:p14="http://schemas.microsoft.com/office/powerpoint/2010/main" val="2235660975"/>
      </p:ext>
    </p:extLst>
  </p:cSld>
  <p:clrMapOvr>
    <a:masterClrMapping/>
  </p:clrMapOvr>
  <p:extLst>
    <p:ext uri="{DCECCB84-F9BA-43D5-87BE-67443E8EF086}">
      <p15:sldGuideLst xmlns:p15="http://schemas.microsoft.com/office/powerpoint/2012/main">
        <p15:guide id="1" orient="horz" pos="386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 Light">
    <p:bg>
      <p:bgPr>
        <a:solidFill>
          <a:schemeClr val="bg1"/>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5E9DA405-B2C8-9248-9FD6-56437D2FB91C}"/>
              </a:ext>
            </a:extLst>
          </p:cNvPr>
          <p:cNvSpPr>
            <a:spLocks noGrp="1" noChangeAspect="1"/>
          </p:cNvSpPr>
          <p:nvPr>
            <p:ph type="pic" sz="quarter" idx="10"/>
          </p:nvPr>
        </p:nvSpPr>
        <p:spPr>
          <a:xfrm>
            <a:off x="4731751" y="0"/>
            <a:ext cx="7465929" cy="3798000"/>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AFD8ED">
              <a:alpha val="10196"/>
            </a:srgbClr>
          </a:solidFill>
        </p:spPr>
        <p:txBody>
          <a:bodyPr anchor="ctr"/>
          <a:lstStyle>
            <a:lvl1pPr marL="0" indent="0" algn="ctr">
              <a:buNone/>
              <a:defRPr>
                <a:solidFill>
                  <a:srgbClr val="545454"/>
                </a:solidFill>
              </a:defRPr>
            </a:lvl1pPr>
          </a:lstStyle>
          <a:p>
            <a:endParaRPr lang="en-BE" dirty="0"/>
          </a:p>
        </p:txBody>
      </p:sp>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3305758"/>
          </a:xfrm>
        </p:spPr>
        <p:txBody>
          <a:bodyPr anchor="b">
            <a:normAutofit/>
          </a:bodyPr>
          <a:lstStyle>
            <a:lvl1pPr algn="l">
              <a:lnSpc>
                <a:spcPct val="100000"/>
              </a:lnSpc>
              <a:defRPr sz="5400"/>
            </a:lvl1pPr>
          </a:lstStyle>
          <a:p>
            <a:r>
              <a:rPr lang="en-GB" dirty="0"/>
              <a:t>Click to edit Master title style</a:t>
            </a:r>
            <a:endParaRPr lang="en-BE"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86563" y="5551437"/>
            <a:ext cx="58419" cy="469851"/>
          </a:xfrm>
          <a:prstGeom prst="rect">
            <a:avLst/>
          </a:prstGeom>
          <a:solidFill>
            <a:srgbClr val="AFD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1" name="Text Placeholder 7">
            <a:extLst>
              <a:ext uri="{FF2B5EF4-FFF2-40B4-BE49-F238E27FC236}">
                <a16:creationId xmlns:a16="http://schemas.microsoft.com/office/drawing/2014/main" id="{25CB0752-21B1-A34E-B93A-0196D833F5D2}"/>
              </a:ext>
            </a:extLst>
          </p:cNvPr>
          <p:cNvSpPr>
            <a:spLocks noGrp="1"/>
          </p:cNvSpPr>
          <p:nvPr>
            <p:ph type="body" sz="quarter" idx="13" hasCustomPrompt="1"/>
          </p:nvPr>
        </p:nvSpPr>
        <p:spPr>
          <a:xfrm>
            <a:off x="2566988" y="5578894"/>
            <a:ext cx="4981012" cy="412750"/>
          </a:xfrm>
        </p:spPr>
        <p:txBody>
          <a:bodyPr>
            <a:normAutofit/>
          </a:bodyPr>
          <a:lstStyle>
            <a:lvl1pPr marL="0" indent="0">
              <a:buNone/>
              <a:defRPr sz="1400">
                <a:solidFill>
                  <a:srgbClr val="545454"/>
                </a:solidFill>
              </a:defRPr>
            </a:lvl1pPr>
          </a:lstStyle>
          <a:p>
            <a:pPr lvl="0"/>
            <a:r>
              <a:rPr lang="en-GB" dirty="0"/>
              <a:t>Add Division/Unit/… and change label in front</a:t>
            </a:r>
            <a:endParaRPr lang="en-BE" dirty="0"/>
          </a:p>
        </p:txBody>
      </p:sp>
      <p:sp>
        <p:nvSpPr>
          <p:cNvPr id="22" name="Text Placeholder 13">
            <a:extLst>
              <a:ext uri="{FF2B5EF4-FFF2-40B4-BE49-F238E27FC236}">
                <a16:creationId xmlns:a16="http://schemas.microsoft.com/office/drawing/2014/main" id="{D90E08BF-0A63-C042-B2C9-0A31520903AD}"/>
              </a:ext>
            </a:extLst>
          </p:cNvPr>
          <p:cNvSpPr>
            <a:spLocks noGrp="1"/>
          </p:cNvSpPr>
          <p:nvPr>
            <p:ph type="body" sz="quarter" idx="15" hasCustomPrompt="1"/>
          </p:nvPr>
        </p:nvSpPr>
        <p:spPr>
          <a:xfrm>
            <a:off x="1785938" y="5582045"/>
            <a:ext cx="781050" cy="412750"/>
          </a:xfrm>
        </p:spPr>
        <p:txBody>
          <a:bodyPr>
            <a:normAutofit/>
          </a:bodyPr>
          <a:lstStyle>
            <a:lvl1pPr marL="0" indent="0">
              <a:buNone/>
              <a:defRPr sz="1200">
                <a:solidFill>
                  <a:srgbClr val="45A4D6"/>
                </a:solidFill>
              </a:defRPr>
            </a:lvl1pPr>
          </a:lstStyle>
          <a:p>
            <a:pPr lvl="0"/>
            <a:r>
              <a:rPr lang="en-BE" dirty="0"/>
              <a:t>LABEL</a:t>
            </a:r>
          </a:p>
        </p:txBody>
      </p:sp>
    </p:spTree>
    <p:extLst>
      <p:ext uri="{BB962C8B-B14F-4D97-AF65-F5344CB8AC3E}">
        <p14:creationId xmlns:p14="http://schemas.microsoft.com/office/powerpoint/2010/main" val="667266971"/>
      </p:ext>
    </p:extLst>
  </p:cSld>
  <p:clrMapOvr>
    <a:masterClrMapping/>
  </p:clrMapOvr>
  <p:extLst>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6B05-4B85-5D48-9A5B-15D5D64ABBD3}"/>
              </a:ext>
            </a:extLst>
          </p:cNvPr>
          <p:cNvSpPr>
            <a:spLocks noGrp="1"/>
          </p:cNvSpPr>
          <p:nvPr>
            <p:ph type="title"/>
          </p:nvPr>
        </p:nvSpPr>
        <p:spPr/>
        <p:txBody>
          <a:bodyPr/>
          <a:lstStyle/>
          <a:p>
            <a:r>
              <a:rPr lang="en-GB" dirty="0"/>
              <a:t>Click to edit Master title style</a:t>
            </a:r>
            <a:endParaRPr lang="en-BE" dirty="0"/>
          </a:p>
        </p:txBody>
      </p:sp>
      <p:sp>
        <p:nvSpPr>
          <p:cNvPr id="3" name="Content Placeholder 2">
            <a:extLst>
              <a:ext uri="{FF2B5EF4-FFF2-40B4-BE49-F238E27FC236}">
                <a16:creationId xmlns:a16="http://schemas.microsoft.com/office/drawing/2014/main" id="{AEC3C0B6-E809-9541-968A-C17FB0308E89}"/>
              </a:ext>
            </a:extLst>
          </p:cNvPr>
          <p:cNvSpPr>
            <a:spLocks noGrp="1"/>
          </p:cNvSpPr>
          <p:nvPr>
            <p:ph idx="1"/>
          </p:nvPr>
        </p:nvSpPr>
        <p:spPr/>
        <p:txBody>
          <a:bodyPr/>
          <a:lstStyle>
            <a:lvl1pPr>
              <a:buClr>
                <a:srgbClr val="AFD8ED"/>
              </a:buClr>
              <a:defRPr sz="2400"/>
            </a:lvl1pPr>
            <a:lvl2pPr>
              <a:buClr>
                <a:srgbClr val="AFD8ED"/>
              </a:buClr>
              <a:defRPr sz="2000"/>
            </a:lvl2pPr>
            <a:lvl3pPr>
              <a:buClr>
                <a:srgbClr val="AFD8ED"/>
              </a:buClr>
              <a:defRPr sz="1800"/>
            </a:lvl3pPr>
            <a:lvl4pPr>
              <a:buClr>
                <a:srgbClr val="AFD8ED"/>
              </a:buClr>
              <a:defRPr sz="1600"/>
            </a:lvl4pPr>
            <a:lvl5pPr>
              <a:buClr>
                <a:srgbClr val="AFD8ED"/>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Footer Placeholder 4">
            <a:extLst>
              <a:ext uri="{FF2B5EF4-FFF2-40B4-BE49-F238E27FC236}">
                <a16:creationId xmlns:a16="http://schemas.microsoft.com/office/drawing/2014/main" id="{67231140-1CFD-604E-9043-CF24B588CE0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719AC1"/>
                </a:solidFill>
                <a:latin typeface="Arial" panose="020B0604020202020204" pitchFamily="34" charset="0"/>
                <a:ea typeface="Noto Sans" panose="020B0502040504020204" pitchFamily="34" charset="0"/>
                <a:cs typeface="Arial" panose="020B0604020202020204" pitchFamily="34" charset="0"/>
              </a:defRPr>
            </a:lvl1pPr>
          </a:lstStyle>
          <a:p>
            <a:r>
              <a:rPr lang="en-BE" dirty="0"/>
              <a:t>NATO UNCLASSIFIED</a:t>
            </a:r>
          </a:p>
        </p:txBody>
      </p:sp>
      <p:sp>
        <p:nvSpPr>
          <p:cNvPr id="7" name="Slide Number Placeholder 5">
            <a:extLst>
              <a:ext uri="{FF2B5EF4-FFF2-40B4-BE49-F238E27FC236}">
                <a16:creationId xmlns:a16="http://schemas.microsoft.com/office/drawing/2014/main" id="{E515A3FA-235C-F948-BBCC-D89F48F72088}"/>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719AC1"/>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en-BE" smtClean="0"/>
              <a:pPr/>
              <a:t>09/30/2024</a:t>
            </a:fld>
            <a:r>
              <a:rPr lang="en-BE" dirty="0"/>
              <a:t>  |  </a:t>
            </a:r>
            <a:r>
              <a:rPr lang="en-GB" dirty="0"/>
              <a:t>P</a:t>
            </a:r>
            <a:r>
              <a:rPr lang="en-BE" dirty="0"/>
              <a:t>AGE </a:t>
            </a:r>
            <a:fld id="{3C66DE6B-CC4B-F74A-99D4-2DC8DD154D90}" type="slidenum">
              <a:rPr lang="en-BE" smtClean="0"/>
              <a:pPr/>
              <a:t>‹#›</a:t>
            </a:fld>
            <a:endParaRPr lang="en-BE" dirty="0"/>
          </a:p>
        </p:txBody>
      </p:sp>
    </p:spTree>
    <p:extLst>
      <p:ext uri="{BB962C8B-B14F-4D97-AF65-F5344CB8AC3E}">
        <p14:creationId xmlns:p14="http://schemas.microsoft.com/office/powerpoint/2010/main" val="2824608377"/>
      </p:ext>
    </p:extLst>
  </p:cSld>
  <p:clrMapOvr>
    <a:masterClrMapping/>
  </p:clrMapOvr>
  <p:extLst>
    <p:ext uri="{DCECCB84-F9BA-43D5-87BE-67443E8EF086}">
      <p15:sldGuideLst xmlns:p15="http://schemas.microsoft.com/office/powerpoint/2012/main">
        <p15:guide id="1" orient="horz" pos="386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14C0DC-0ED8-48E4-BEBE-98FCCB2421EC}"/>
              </a:ext>
            </a:extLst>
          </p:cNvPr>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75" dirty="0"/>
          </a:p>
        </p:txBody>
      </p:sp>
      <p:sp>
        <p:nvSpPr>
          <p:cNvPr id="4" name="Picture Placeholder 13"/>
          <p:cNvSpPr>
            <a:spLocks noGrp="1"/>
          </p:cNvSpPr>
          <p:nvPr>
            <p:ph type="pic" sz="quarter" idx="13"/>
          </p:nvPr>
        </p:nvSpPr>
        <p:spPr>
          <a:xfrm>
            <a:off x="2" y="0"/>
            <a:ext cx="12214865" cy="6858000"/>
          </a:xfrm>
          <a:effectLst/>
        </p:spPr>
        <p:txBody>
          <a:bodyPr rtlCol="0">
            <a:normAutofit/>
          </a:bodyPr>
          <a:lstStyle>
            <a:lvl1pPr marL="0" indent="0">
              <a:buNone/>
              <a:defRPr sz="1575">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128631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Big Image Placehol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E04498-2A7B-4F7D-B400-939115BD8541}"/>
              </a:ext>
            </a:extLst>
          </p:cNvPr>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75" dirty="0"/>
          </a:p>
        </p:txBody>
      </p:sp>
      <p:sp>
        <p:nvSpPr>
          <p:cNvPr id="4" name="Picture Placeholder 13"/>
          <p:cNvSpPr>
            <a:spLocks noGrp="1"/>
          </p:cNvSpPr>
          <p:nvPr>
            <p:ph type="pic" sz="quarter" idx="13"/>
          </p:nvPr>
        </p:nvSpPr>
        <p:spPr>
          <a:xfrm>
            <a:off x="3" y="0"/>
            <a:ext cx="6784407" cy="6858000"/>
          </a:xfrm>
          <a:effectLst/>
        </p:spPr>
        <p:txBody>
          <a:bodyPr rtlCol="0">
            <a:normAutofit/>
          </a:bodyPr>
          <a:lstStyle>
            <a:lvl1pPr marL="0" indent="0">
              <a:buNone/>
              <a:defRPr sz="1575">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266867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Clients Rectangle">
    <p:spTree>
      <p:nvGrpSpPr>
        <p:cNvPr id="1" name=""/>
        <p:cNvGrpSpPr/>
        <p:nvPr/>
      </p:nvGrpSpPr>
      <p:grpSpPr>
        <a:xfrm>
          <a:off x="0" y="0"/>
          <a:ext cx="0" cy="0"/>
          <a:chOff x="0" y="0"/>
          <a:chExt cx="0" cy="0"/>
        </a:xfrm>
      </p:grpSpPr>
      <p:sp>
        <p:nvSpPr>
          <p:cNvPr id="26" name="Picture Placeholder 2"/>
          <p:cNvSpPr>
            <a:spLocks noGrp="1"/>
          </p:cNvSpPr>
          <p:nvPr>
            <p:ph type="pic" sz="quarter" idx="13"/>
          </p:nvPr>
        </p:nvSpPr>
        <p:spPr>
          <a:xfrm>
            <a:off x="833643" y="1682011"/>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27" name="Picture Placeholder 2"/>
          <p:cNvSpPr>
            <a:spLocks noGrp="1"/>
          </p:cNvSpPr>
          <p:nvPr>
            <p:ph type="pic" sz="quarter" idx="14"/>
          </p:nvPr>
        </p:nvSpPr>
        <p:spPr>
          <a:xfrm>
            <a:off x="3699084" y="1682011"/>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28" name="Picture Placeholder 2"/>
          <p:cNvSpPr>
            <a:spLocks noGrp="1"/>
          </p:cNvSpPr>
          <p:nvPr>
            <p:ph type="pic" sz="quarter" idx="15"/>
          </p:nvPr>
        </p:nvSpPr>
        <p:spPr>
          <a:xfrm>
            <a:off x="6382093" y="1682011"/>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29" name="Picture Placeholder 2"/>
          <p:cNvSpPr>
            <a:spLocks noGrp="1"/>
          </p:cNvSpPr>
          <p:nvPr>
            <p:ph type="pic" sz="quarter" idx="16"/>
          </p:nvPr>
        </p:nvSpPr>
        <p:spPr>
          <a:xfrm>
            <a:off x="9044796" y="1682011"/>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30" name="Picture Placeholder 2"/>
          <p:cNvSpPr>
            <a:spLocks noGrp="1"/>
          </p:cNvSpPr>
          <p:nvPr>
            <p:ph type="pic" sz="quarter" idx="17"/>
          </p:nvPr>
        </p:nvSpPr>
        <p:spPr>
          <a:xfrm>
            <a:off x="833643" y="2978529"/>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31" name="Picture Placeholder 2"/>
          <p:cNvSpPr>
            <a:spLocks noGrp="1"/>
          </p:cNvSpPr>
          <p:nvPr>
            <p:ph type="pic" sz="quarter" idx="18"/>
          </p:nvPr>
        </p:nvSpPr>
        <p:spPr>
          <a:xfrm>
            <a:off x="3699084" y="2978529"/>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32" name="Picture Placeholder 2"/>
          <p:cNvSpPr>
            <a:spLocks noGrp="1"/>
          </p:cNvSpPr>
          <p:nvPr>
            <p:ph type="pic" sz="quarter" idx="19"/>
          </p:nvPr>
        </p:nvSpPr>
        <p:spPr>
          <a:xfrm>
            <a:off x="6382093" y="2978529"/>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33" name="Picture Placeholder 2"/>
          <p:cNvSpPr>
            <a:spLocks noGrp="1"/>
          </p:cNvSpPr>
          <p:nvPr>
            <p:ph type="pic" sz="quarter" idx="20"/>
          </p:nvPr>
        </p:nvSpPr>
        <p:spPr>
          <a:xfrm>
            <a:off x="9044796" y="2978529"/>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34" name="Picture Placeholder 2"/>
          <p:cNvSpPr>
            <a:spLocks noGrp="1"/>
          </p:cNvSpPr>
          <p:nvPr>
            <p:ph type="pic" sz="quarter" idx="21"/>
          </p:nvPr>
        </p:nvSpPr>
        <p:spPr>
          <a:xfrm>
            <a:off x="833643" y="4288283"/>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35" name="Picture Placeholder 2"/>
          <p:cNvSpPr>
            <a:spLocks noGrp="1"/>
          </p:cNvSpPr>
          <p:nvPr>
            <p:ph type="pic" sz="quarter" idx="22"/>
          </p:nvPr>
        </p:nvSpPr>
        <p:spPr>
          <a:xfrm>
            <a:off x="3699084" y="4288283"/>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36" name="Picture Placeholder 2"/>
          <p:cNvSpPr>
            <a:spLocks noGrp="1"/>
          </p:cNvSpPr>
          <p:nvPr>
            <p:ph type="pic" sz="quarter" idx="23"/>
          </p:nvPr>
        </p:nvSpPr>
        <p:spPr>
          <a:xfrm>
            <a:off x="6382093" y="4288283"/>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37" name="Picture Placeholder 2"/>
          <p:cNvSpPr>
            <a:spLocks noGrp="1"/>
          </p:cNvSpPr>
          <p:nvPr>
            <p:ph type="pic" sz="quarter" idx="24"/>
          </p:nvPr>
        </p:nvSpPr>
        <p:spPr>
          <a:xfrm>
            <a:off x="9044796" y="4288283"/>
            <a:ext cx="2315669" cy="1045155"/>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Tree>
    <p:extLst>
      <p:ext uri="{BB962C8B-B14F-4D97-AF65-F5344CB8AC3E}">
        <p14:creationId xmlns:p14="http://schemas.microsoft.com/office/powerpoint/2010/main" val="385934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r Clients Square">
    <p:spTree>
      <p:nvGrpSpPr>
        <p:cNvPr id="1" name=""/>
        <p:cNvGrpSpPr/>
        <p:nvPr/>
      </p:nvGrpSpPr>
      <p:grpSpPr>
        <a:xfrm>
          <a:off x="0" y="0"/>
          <a:ext cx="0" cy="0"/>
          <a:chOff x="0" y="0"/>
          <a:chExt cx="0" cy="0"/>
        </a:xfrm>
      </p:grpSpPr>
      <p:sp>
        <p:nvSpPr>
          <p:cNvPr id="79" name="Picture Placeholder 2"/>
          <p:cNvSpPr>
            <a:spLocks noGrp="1"/>
          </p:cNvSpPr>
          <p:nvPr>
            <p:ph type="pic" sz="quarter" idx="13"/>
          </p:nvPr>
        </p:nvSpPr>
        <p:spPr>
          <a:xfrm>
            <a:off x="1551061" y="1520469"/>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80" name="Picture Placeholder 2"/>
          <p:cNvSpPr>
            <a:spLocks noGrp="1"/>
          </p:cNvSpPr>
          <p:nvPr>
            <p:ph type="pic" sz="quarter" idx="14"/>
          </p:nvPr>
        </p:nvSpPr>
        <p:spPr>
          <a:xfrm>
            <a:off x="3080648" y="1520469"/>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81" name="Picture Placeholder 2"/>
          <p:cNvSpPr>
            <a:spLocks noGrp="1"/>
          </p:cNvSpPr>
          <p:nvPr>
            <p:ph type="pic" sz="quarter" idx="15"/>
          </p:nvPr>
        </p:nvSpPr>
        <p:spPr>
          <a:xfrm>
            <a:off x="4610233" y="1520469"/>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82" name="Picture Placeholder 2"/>
          <p:cNvSpPr>
            <a:spLocks noGrp="1"/>
          </p:cNvSpPr>
          <p:nvPr>
            <p:ph type="pic" sz="quarter" idx="16"/>
          </p:nvPr>
        </p:nvSpPr>
        <p:spPr>
          <a:xfrm>
            <a:off x="6139821" y="1520469"/>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83" name="Picture Placeholder 2"/>
          <p:cNvSpPr>
            <a:spLocks noGrp="1"/>
          </p:cNvSpPr>
          <p:nvPr>
            <p:ph type="pic" sz="quarter" idx="17"/>
          </p:nvPr>
        </p:nvSpPr>
        <p:spPr>
          <a:xfrm>
            <a:off x="7669408" y="1520469"/>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84" name="Picture Placeholder 2"/>
          <p:cNvSpPr>
            <a:spLocks noGrp="1"/>
          </p:cNvSpPr>
          <p:nvPr>
            <p:ph type="pic" sz="quarter" idx="18"/>
          </p:nvPr>
        </p:nvSpPr>
        <p:spPr>
          <a:xfrm>
            <a:off x="9198995" y="1520469"/>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91" name="Picture Placeholder 2"/>
          <p:cNvSpPr>
            <a:spLocks noGrp="1"/>
          </p:cNvSpPr>
          <p:nvPr>
            <p:ph type="pic" sz="quarter" idx="19"/>
          </p:nvPr>
        </p:nvSpPr>
        <p:spPr>
          <a:xfrm>
            <a:off x="1551061" y="305364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92" name="Picture Placeholder 2"/>
          <p:cNvSpPr>
            <a:spLocks noGrp="1"/>
          </p:cNvSpPr>
          <p:nvPr>
            <p:ph type="pic" sz="quarter" idx="20"/>
          </p:nvPr>
        </p:nvSpPr>
        <p:spPr>
          <a:xfrm>
            <a:off x="3080648" y="305364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93" name="Picture Placeholder 2"/>
          <p:cNvSpPr>
            <a:spLocks noGrp="1"/>
          </p:cNvSpPr>
          <p:nvPr>
            <p:ph type="pic" sz="quarter" idx="21"/>
          </p:nvPr>
        </p:nvSpPr>
        <p:spPr>
          <a:xfrm>
            <a:off x="4610233" y="305364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94" name="Picture Placeholder 2"/>
          <p:cNvSpPr>
            <a:spLocks noGrp="1"/>
          </p:cNvSpPr>
          <p:nvPr>
            <p:ph type="pic" sz="quarter" idx="22"/>
          </p:nvPr>
        </p:nvSpPr>
        <p:spPr>
          <a:xfrm>
            <a:off x="6139821" y="305364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95" name="Picture Placeholder 2"/>
          <p:cNvSpPr>
            <a:spLocks noGrp="1"/>
          </p:cNvSpPr>
          <p:nvPr>
            <p:ph type="pic" sz="quarter" idx="23"/>
          </p:nvPr>
        </p:nvSpPr>
        <p:spPr>
          <a:xfrm>
            <a:off x="7669408" y="305364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96" name="Picture Placeholder 2"/>
          <p:cNvSpPr>
            <a:spLocks noGrp="1"/>
          </p:cNvSpPr>
          <p:nvPr>
            <p:ph type="pic" sz="quarter" idx="24"/>
          </p:nvPr>
        </p:nvSpPr>
        <p:spPr>
          <a:xfrm>
            <a:off x="9198995" y="305364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103" name="Picture Placeholder 2"/>
          <p:cNvSpPr>
            <a:spLocks noGrp="1"/>
          </p:cNvSpPr>
          <p:nvPr>
            <p:ph type="pic" sz="quarter" idx="25"/>
          </p:nvPr>
        </p:nvSpPr>
        <p:spPr>
          <a:xfrm>
            <a:off x="1551061" y="462328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104" name="Picture Placeholder 2"/>
          <p:cNvSpPr>
            <a:spLocks noGrp="1"/>
          </p:cNvSpPr>
          <p:nvPr>
            <p:ph type="pic" sz="quarter" idx="26"/>
          </p:nvPr>
        </p:nvSpPr>
        <p:spPr>
          <a:xfrm>
            <a:off x="3080648" y="462328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105" name="Picture Placeholder 2"/>
          <p:cNvSpPr>
            <a:spLocks noGrp="1"/>
          </p:cNvSpPr>
          <p:nvPr>
            <p:ph type="pic" sz="quarter" idx="27"/>
          </p:nvPr>
        </p:nvSpPr>
        <p:spPr>
          <a:xfrm>
            <a:off x="4610233" y="462328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106" name="Picture Placeholder 2"/>
          <p:cNvSpPr>
            <a:spLocks noGrp="1"/>
          </p:cNvSpPr>
          <p:nvPr>
            <p:ph type="pic" sz="quarter" idx="28"/>
          </p:nvPr>
        </p:nvSpPr>
        <p:spPr>
          <a:xfrm>
            <a:off x="6139821" y="462328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107" name="Picture Placeholder 2"/>
          <p:cNvSpPr>
            <a:spLocks noGrp="1"/>
          </p:cNvSpPr>
          <p:nvPr>
            <p:ph type="pic" sz="quarter" idx="29"/>
          </p:nvPr>
        </p:nvSpPr>
        <p:spPr>
          <a:xfrm>
            <a:off x="7669408" y="462328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
        <p:nvSpPr>
          <p:cNvPr id="108" name="Picture Placeholder 2"/>
          <p:cNvSpPr>
            <a:spLocks noGrp="1"/>
          </p:cNvSpPr>
          <p:nvPr>
            <p:ph type="pic" sz="quarter" idx="30"/>
          </p:nvPr>
        </p:nvSpPr>
        <p:spPr>
          <a:xfrm>
            <a:off x="9198995" y="4623288"/>
            <a:ext cx="1411776" cy="1411408"/>
          </a:xfrm>
          <a:solidFill>
            <a:schemeClr val="bg1">
              <a:lumMod val="95000"/>
            </a:schemeClr>
          </a:solidFill>
        </p:spPr>
        <p:txBody>
          <a:bodyPr rtlCol="0">
            <a:normAutofit/>
          </a:bodyPr>
          <a:lstStyle>
            <a:lvl1pPr marL="0" indent="0">
              <a:buNone/>
              <a:defRPr sz="1050">
                <a:latin typeface="Lato Light"/>
                <a:cs typeface="Lato Light"/>
              </a:defRPr>
            </a:lvl1pPr>
          </a:lstStyle>
          <a:p>
            <a:pPr lvl="0"/>
            <a:endParaRPr lang="en-US" noProof="0" dirty="0"/>
          </a:p>
        </p:txBody>
      </p:sp>
    </p:spTree>
    <p:extLst>
      <p:ext uri="{BB962C8B-B14F-4D97-AF65-F5344CB8AC3E}">
        <p14:creationId xmlns:p14="http://schemas.microsoft.com/office/powerpoint/2010/main" val="177966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folio One">
    <p:spTree>
      <p:nvGrpSpPr>
        <p:cNvPr id="1" name=""/>
        <p:cNvGrpSpPr/>
        <p:nvPr/>
      </p:nvGrpSpPr>
      <p:grpSpPr>
        <a:xfrm>
          <a:off x="0" y="0"/>
          <a:ext cx="0" cy="0"/>
          <a:chOff x="0" y="0"/>
          <a:chExt cx="0" cy="0"/>
        </a:xfrm>
      </p:grpSpPr>
      <p:sp>
        <p:nvSpPr>
          <p:cNvPr id="18" name="Picture Placeholder 13"/>
          <p:cNvSpPr>
            <a:spLocks noGrp="1"/>
          </p:cNvSpPr>
          <p:nvPr>
            <p:ph type="pic" sz="quarter" idx="10"/>
          </p:nvPr>
        </p:nvSpPr>
        <p:spPr>
          <a:xfrm>
            <a:off x="1288297" y="1428687"/>
            <a:ext cx="2317411" cy="2315294"/>
          </a:xfrm>
          <a:prstGeom prst="rect">
            <a:avLst/>
          </a:prstGeom>
          <a:effectLst/>
        </p:spPr>
        <p:txBody>
          <a:bodyPr rtlCol="0">
            <a:normAutofit/>
          </a:bodyPr>
          <a:lstStyle>
            <a:lvl1pPr marL="0" indent="0">
              <a:buNone/>
              <a:defRPr sz="1050">
                <a:ln>
                  <a:noFill/>
                </a:ln>
                <a:solidFill>
                  <a:schemeClr val="tx1"/>
                </a:solidFill>
                <a:latin typeface="Lato Light"/>
                <a:cs typeface="Lato Light"/>
              </a:defRPr>
            </a:lvl1pPr>
          </a:lstStyle>
          <a:p>
            <a:pPr lvl="0"/>
            <a:endParaRPr lang="en-US" noProof="0" dirty="0"/>
          </a:p>
        </p:txBody>
      </p:sp>
      <p:sp>
        <p:nvSpPr>
          <p:cNvPr id="20" name="Picture Placeholder 13"/>
          <p:cNvSpPr>
            <a:spLocks noGrp="1"/>
          </p:cNvSpPr>
          <p:nvPr>
            <p:ph type="pic" sz="quarter" idx="15"/>
          </p:nvPr>
        </p:nvSpPr>
        <p:spPr>
          <a:xfrm>
            <a:off x="6064228" y="1433855"/>
            <a:ext cx="2317411" cy="2315294"/>
          </a:xfrm>
          <a:prstGeom prst="rect">
            <a:avLst/>
          </a:prstGeom>
          <a:effectLst/>
        </p:spPr>
        <p:txBody>
          <a:bodyPr rtlCol="0">
            <a:normAutofit/>
          </a:bodyPr>
          <a:lstStyle>
            <a:lvl1pPr marL="0" indent="0">
              <a:buNone/>
              <a:defRPr sz="1050">
                <a:ln>
                  <a:noFill/>
                </a:ln>
                <a:solidFill>
                  <a:schemeClr val="tx1"/>
                </a:solidFill>
                <a:latin typeface="Lato Light"/>
                <a:cs typeface="Lato Light"/>
              </a:defRPr>
            </a:lvl1pPr>
          </a:lstStyle>
          <a:p>
            <a:pPr lvl="0"/>
            <a:endParaRPr lang="en-US" noProof="0" dirty="0"/>
          </a:p>
        </p:txBody>
      </p:sp>
      <p:sp>
        <p:nvSpPr>
          <p:cNvPr id="26" name="Picture Placeholder 13"/>
          <p:cNvSpPr>
            <a:spLocks noGrp="1"/>
          </p:cNvSpPr>
          <p:nvPr>
            <p:ph type="pic" sz="quarter" idx="16"/>
          </p:nvPr>
        </p:nvSpPr>
        <p:spPr>
          <a:xfrm>
            <a:off x="8452192" y="1438950"/>
            <a:ext cx="2317411" cy="2315294"/>
          </a:xfrm>
          <a:prstGeom prst="rect">
            <a:avLst/>
          </a:prstGeom>
          <a:effectLst/>
        </p:spPr>
        <p:txBody>
          <a:bodyPr rtlCol="0">
            <a:normAutofit/>
          </a:bodyPr>
          <a:lstStyle>
            <a:lvl1pPr marL="0" indent="0">
              <a:buNone/>
              <a:defRPr sz="1050">
                <a:ln>
                  <a:noFill/>
                </a:ln>
                <a:solidFill>
                  <a:schemeClr val="tx1"/>
                </a:solidFill>
                <a:latin typeface="Lato Light"/>
                <a:cs typeface="Lato Light"/>
              </a:defRPr>
            </a:lvl1pPr>
          </a:lstStyle>
          <a:p>
            <a:pPr lvl="0"/>
            <a:endParaRPr lang="en-US" noProof="0" dirty="0"/>
          </a:p>
        </p:txBody>
      </p:sp>
      <p:sp>
        <p:nvSpPr>
          <p:cNvPr id="27" name="Picture Placeholder 13"/>
          <p:cNvSpPr>
            <a:spLocks noGrp="1"/>
          </p:cNvSpPr>
          <p:nvPr>
            <p:ph type="pic" sz="quarter" idx="17"/>
          </p:nvPr>
        </p:nvSpPr>
        <p:spPr>
          <a:xfrm>
            <a:off x="1288297" y="3838907"/>
            <a:ext cx="2317411" cy="2315294"/>
          </a:xfrm>
          <a:prstGeom prst="rect">
            <a:avLst/>
          </a:prstGeom>
          <a:effectLst/>
        </p:spPr>
        <p:txBody>
          <a:bodyPr rtlCol="0">
            <a:normAutofit/>
          </a:bodyPr>
          <a:lstStyle>
            <a:lvl1pPr marL="0" indent="0">
              <a:buNone/>
              <a:defRPr sz="1050">
                <a:ln>
                  <a:noFill/>
                </a:ln>
                <a:solidFill>
                  <a:schemeClr val="tx1"/>
                </a:solidFill>
                <a:latin typeface="Lato Light"/>
                <a:cs typeface="Lato Light"/>
              </a:defRPr>
            </a:lvl1pPr>
          </a:lstStyle>
          <a:p>
            <a:pPr lvl="0"/>
            <a:endParaRPr lang="en-US" noProof="0" dirty="0"/>
          </a:p>
        </p:txBody>
      </p:sp>
      <p:sp>
        <p:nvSpPr>
          <p:cNvPr id="28" name="Picture Placeholder 13"/>
          <p:cNvSpPr>
            <a:spLocks noGrp="1"/>
          </p:cNvSpPr>
          <p:nvPr>
            <p:ph type="pic" sz="quarter" idx="18"/>
          </p:nvPr>
        </p:nvSpPr>
        <p:spPr>
          <a:xfrm>
            <a:off x="3676261" y="3838907"/>
            <a:ext cx="2317411" cy="2315294"/>
          </a:xfrm>
          <a:prstGeom prst="rect">
            <a:avLst/>
          </a:prstGeom>
          <a:effectLst/>
        </p:spPr>
        <p:txBody>
          <a:bodyPr rtlCol="0">
            <a:normAutofit/>
          </a:bodyPr>
          <a:lstStyle>
            <a:lvl1pPr marL="0" indent="0">
              <a:buNone/>
              <a:defRPr sz="1050">
                <a:ln>
                  <a:noFill/>
                </a:ln>
                <a:solidFill>
                  <a:schemeClr val="tx1"/>
                </a:solidFill>
                <a:latin typeface="Lato Light"/>
                <a:cs typeface="Lato Light"/>
              </a:defRPr>
            </a:lvl1pPr>
          </a:lstStyle>
          <a:p>
            <a:pPr lvl="0"/>
            <a:endParaRPr lang="en-US" noProof="0" dirty="0"/>
          </a:p>
        </p:txBody>
      </p:sp>
      <p:sp>
        <p:nvSpPr>
          <p:cNvPr id="29" name="Picture Placeholder 13"/>
          <p:cNvSpPr>
            <a:spLocks noGrp="1"/>
          </p:cNvSpPr>
          <p:nvPr>
            <p:ph type="pic" sz="quarter" idx="19"/>
          </p:nvPr>
        </p:nvSpPr>
        <p:spPr>
          <a:xfrm>
            <a:off x="6064228" y="3828644"/>
            <a:ext cx="2317411" cy="2315294"/>
          </a:xfrm>
          <a:prstGeom prst="rect">
            <a:avLst/>
          </a:prstGeom>
          <a:effectLst/>
        </p:spPr>
        <p:txBody>
          <a:bodyPr rtlCol="0">
            <a:normAutofit/>
          </a:bodyPr>
          <a:lstStyle>
            <a:lvl1pPr marL="0" indent="0">
              <a:buNone/>
              <a:defRPr sz="1050">
                <a:ln>
                  <a:noFill/>
                </a:ln>
                <a:solidFill>
                  <a:schemeClr val="tx1"/>
                </a:solidFill>
                <a:latin typeface="Lato Light"/>
                <a:cs typeface="Lato Light"/>
              </a:defRPr>
            </a:lvl1pPr>
          </a:lstStyle>
          <a:p>
            <a:pPr lvl="0"/>
            <a:endParaRPr lang="en-US" noProof="0" dirty="0"/>
          </a:p>
        </p:txBody>
      </p:sp>
      <p:sp>
        <p:nvSpPr>
          <p:cNvPr id="30" name="Picture Placeholder 13"/>
          <p:cNvSpPr>
            <a:spLocks noGrp="1"/>
          </p:cNvSpPr>
          <p:nvPr>
            <p:ph type="pic" sz="quarter" idx="20"/>
          </p:nvPr>
        </p:nvSpPr>
        <p:spPr>
          <a:xfrm>
            <a:off x="8452192" y="3828644"/>
            <a:ext cx="2317411" cy="2315294"/>
          </a:xfrm>
          <a:prstGeom prst="rect">
            <a:avLst/>
          </a:prstGeom>
          <a:effectLst/>
        </p:spPr>
        <p:txBody>
          <a:bodyPr rtlCol="0">
            <a:normAutofit/>
          </a:bodyPr>
          <a:lstStyle>
            <a:lvl1pPr marL="0" indent="0">
              <a:buNone/>
              <a:defRPr sz="1050">
                <a:ln>
                  <a:noFill/>
                </a:ln>
                <a:solidFill>
                  <a:schemeClr val="tx1"/>
                </a:solidFill>
                <a:latin typeface="Lato Light"/>
                <a:cs typeface="Lato Light"/>
              </a:defRPr>
            </a:lvl1pPr>
          </a:lstStyle>
          <a:p>
            <a:pPr lvl="0"/>
            <a:endParaRPr lang="en-US" noProof="0" dirty="0"/>
          </a:p>
        </p:txBody>
      </p:sp>
      <p:sp>
        <p:nvSpPr>
          <p:cNvPr id="32" name="Picture Placeholder 13"/>
          <p:cNvSpPr>
            <a:spLocks noGrp="1"/>
          </p:cNvSpPr>
          <p:nvPr>
            <p:ph type="pic" sz="quarter" idx="21"/>
          </p:nvPr>
        </p:nvSpPr>
        <p:spPr>
          <a:xfrm>
            <a:off x="3676261" y="1428687"/>
            <a:ext cx="2317411" cy="2315294"/>
          </a:xfrm>
          <a:prstGeom prst="rect">
            <a:avLst/>
          </a:prstGeom>
          <a:effectLst/>
        </p:spPr>
        <p:txBody>
          <a:bodyPr rtlCol="0">
            <a:normAutofit/>
          </a:bodyPr>
          <a:lstStyle>
            <a:lvl1pPr marL="0" indent="0">
              <a:buNone/>
              <a:defRPr sz="1050">
                <a:ln>
                  <a:noFill/>
                </a:ln>
                <a:solidFill>
                  <a:schemeClr val="tx1"/>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288026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3" y="0"/>
            <a:ext cx="7799959" cy="6858000"/>
          </a:xfrm>
        </p:spPr>
        <p:txBody>
          <a:bodyPr rtlCol="0">
            <a:normAutofit/>
          </a:bodyPr>
          <a:lstStyle>
            <a:lvl1pPr>
              <a:defRPr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346412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6" name="그림 개체 틀 3"/>
          <p:cNvSpPr>
            <a:spLocks noGrp="1"/>
          </p:cNvSpPr>
          <p:nvPr>
            <p:ph type="pic" sz="quarter" idx="16"/>
          </p:nvPr>
        </p:nvSpPr>
        <p:spPr>
          <a:xfrm>
            <a:off x="923825" y="2215894"/>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mn-lt"/>
                <a:ea typeface="+mn-ea"/>
                <a:cs typeface="+mn-cs"/>
              </a:defRPr>
            </a:lvl1pPr>
          </a:lstStyle>
          <a:p>
            <a:pPr lvl="0"/>
            <a:r>
              <a:rPr lang="en-US" altLang="ko-KR" noProof="0"/>
              <a:t>Click icon to add picture</a:t>
            </a:r>
            <a:endParaRPr lang="ko-KR" altLang="en-US" noProof="0" dirty="0"/>
          </a:p>
        </p:txBody>
      </p:sp>
      <p:sp>
        <p:nvSpPr>
          <p:cNvPr id="28" name="그림 개체 틀 3"/>
          <p:cNvSpPr>
            <a:spLocks noGrp="1"/>
          </p:cNvSpPr>
          <p:nvPr>
            <p:ph type="pic" sz="quarter" idx="17"/>
          </p:nvPr>
        </p:nvSpPr>
        <p:spPr>
          <a:xfrm>
            <a:off x="923825" y="3991354"/>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mn-lt"/>
                <a:ea typeface="+mn-ea"/>
                <a:cs typeface="+mn-cs"/>
              </a:defRPr>
            </a:lvl1pPr>
          </a:lstStyle>
          <a:p>
            <a:pPr lvl="0"/>
            <a:r>
              <a:rPr lang="en-US" altLang="ko-KR" noProof="0"/>
              <a:t>Click icon to add picture</a:t>
            </a:r>
            <a:endParaRPr lang="ko-KR" altLang="en-US" noProof="0" dirty="0"/>
          </a:p>
        </p:txBody>
      </p:sp>
      <p:sp>
        <p:nvSpPr>
          <p:cNvPr id="29" name="그림 개체 틀 3"/>
          <p:cNvSpPr>
            <a:spLocks noGrp="1"/>
          </p:cNvSpPr>
          <p:nvPr>
            <p:ph type="pic" sz="quarter" idx="18"/>
          </p:nvPr>
        </p:nvSpPr>
        <p:spPr>
          <a:xfrm>
            <a:off x="6036845" y="2215894"/>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mn-lt"/>
                <a:ea typeface="+mn-ea"/>
                <a:cs typeface="+mn-cs"/>
              </a:defRPr>
            </a:lvl1pPr>
          </a:lstStyle>
          <a:p>
            <a:pPr lvl="0"/>
            <a:r>
              <a:rPr lang="en-US" altLang="ko-KR" noProof="0"/>
              <a:t>Click icon to add picture</a:t>
            </a:r>
            <a:endParaRPr lang="ko-KR" altLang="en-US" noProof="0" dirty="0"/>
          </a:p>
        </p:txBody>
      </p:sp>
      <p:sp>
        <p:nvSpPr>
          <p:cNvPr id="30" name="그림 개체 틀 3"/>
          <p:cNvSpPr>
            <a:spLocks noGrp="1"/>
          </p:cNvSpPr>
          <p:nvPr>
            <p:ph type="pic" sz="quarter" idx="19"/>
          </p:nvPr>
        </p:nvSpPr>
        <p:spPr>
          <a:xfrm>
            <a:off x="6036845" y="3991354"/>
            <a:ext cx="1673352" cy="1673352"/>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257185" indent="-257185" algn="ctr">
              <a:buNone/>
              <a:defRPr lang="ko-KR" altLang="en-US" sz="750" kern="1200" baseline="0" dirty="0">
                <a:solidFill>
                  <a:schemeClr val="tx1"/>
                </a:solidFill>
                <a:latin typeface="+mn-lt"/>
                <a:ea typeface="+mn-ea"/>
                <a:cs typeface="+mn-cs"/>
              </a:defRPr>
            </a:lvl1pPr>
          </a:lstStyle>
          <a:p>
            <a:pPr lvl="0"/>
            <a:r>
              <a:rPr lang="en-US" altLang="ko-KR" noProof="0"/>
              <a:t>Click icon to add picture</a:t>
            </a:r>
            <a:endParaRPr lang="ko-KR" altLang="en-US" noProof="0" dirty="0"/>
          </a:p>
        </p:txBody>
      </p:sp>
    </p:spTree>
    <p:extLst>
      <p:ext uri="{BB962C8B-B14F-4D97-AF65-F5344CB8AC3E}">
        <p14:creationId xmlns:p14="http://schemas.microsoft.com/office/powerpoint/2010/main" val="2293505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777745C-ABD1-4013-B9D8-A5699A8A96CA}"/>
              </a:ext>
            </a:extLst>
          </p:cNvPr>
          <p:cNvSpPr>
            <a:spLocks noGrp="1"/>
          </p:cNvSpPr>
          <p:nvPr>
            <p:ph type="title"/>
          </p:nvPr>
        </p:nvSpPr>
        <p:spPr bwMode="auto">
          <a:xfrm>
            <a:off x="755650" y="195263"/>
            <a:ext cx="105156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43" tIns="91422" rIns="182843" bIns="91422"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771DE1B-497C-486B-B092-6FD869434F94}"/>
              </a:ext>
            </a:extLst>
          </p:cNvPr>
          <p:cNvSpPr>
            <a:spLocks noGrp="1"/>
          </p:cNvSpPr>
          <p:nvPr>
            <p:ph type="body" idx="1"/>
          </p:nvPr>
        </p:nvSpPr>
        <p:spPr bwMode="auto">
          <a:xfrm>
            <a:off x="776288" y="1601788"/>
            <a:ext cx="10526712"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43" tIns="91422" rIns="182843" bIns="9142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8" name="Straight Connector 7">
            <a:extLst>
              <a:ext uri="{FF2B5EF4-FFF2-40B4-BE49-F238E27FC236}">
                <a16:creationId xmlns:a16="http://schemas.microsoft.com/office/drawing/2014/main" id="{5C160955-8A8A-4B87-98DC-E9B05EE7C375}"/>
              </a:ext>
            </a:extLst>
          </p:cNvPr>
          <p:cNvCxnSpPr/>
          <p:nvPr userDrawn="1"/>
        </p:nvCxnSpPr>
        <p:spPr>
          <a:xfrm>
            <a:off x="0" y="1104900"/>
            <a:ext cx="12192000" cy="0"/>
          </a:xfrm>
          <a:prstGeom prst="line">
            <a:avLst/>
          </a:prstGeom>
          <a:ln w="12700" cmpd="sng">
            <a:solidFill>
              <a:schemeClr val="tx2"/>
            </a:solidFill>
          </a:ln>
        </p:spPr>
        <p:style>
          <a:lnRef idx="2">
            <a:schemeClr val="accent1"/>
          </a:lnRef>
          <a:fillRef idx="0">
            <a:schemeClr val="accent1"/>
          </a:fillRef>
          <a:effectRef idx="1">
            <a:schemeClr val="accent1"/>
          </a:effectRef>
          <a:fontRef idx="minor">
            <a:schemeClr val="tx1"/>
          </a:fontRef>
        </p:style>
      </p:cxnSp>
      <p:pic>
        <p:nvPicPr>
          <p:cNvPr id="1029" name="Picture 3">
            <a:extLst>
              <a:ext uri="{FF2B5EF4-FFF2-40B4-BE49-F238E27FC236}">
                <a16:creationId xmlns:a16="http://schemas.microsoft.com/office/drawing/2014/main" id="{9C05669A-0C09-4200-9F67-0183D5886F3F}"/>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783888" y="73025"/>
            <a:ext cx="10175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36834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hf hdr="0" ftr="0" dt="0"/>
  <p:txStyles>
    <p:titleStyle>
      <a:lvl1pPr algn="l" defTabSz="685800" rtl="0" eaLnBrk="0" fontAlgn="base" hangingPunct="0">
        <a:lnSpc>
          <a:spcPct val="90000"/>
        </a:lnSpc>
        <a:spcBef>
          <a:spcPct val="0"/>
        </a:spcBef>
        <a:spcAft>
          <a:spcPct val="0"/>
        </a:spcAft>
        <a:defRPr lang="en-US" sz="2200" kern="1200">
          <a:solidFill>
            <a:schemeClr val="tx1"/>
          </a:solidFill>
          <a:latin typeface="Lato Bold"/>
          <a:ea typeface="Lato Bold"/>
          <a:cs typeface="Lato Bold"/>
        </a:defRPr>
      </a:lvl1pPr>
      <a:lvl2pPr algn="l" defTabSz="685800" rtl="0" eaLnBrk="0" fontAlgn="base" hangingPunct="0">
        <a:lnSpc>
          <a:spcPct val="90000"/>
        </a:lnSpc>
        <a:spcBef>
          <a:spcPct val="0"/>
        </a:spcBef>
        <a:spcAft>
          <a:spcPct val="0"/>
        </a:spcAft>
        <a:defRPr sz="2200">
          <a:solidFill>
            <a:schemeClr val="tx1"/>
          </a:solidFill>
          <a:latin typeface="Lato Bold"/>
          <a:ea typeface="Lato Bold"/>
          <a:cs typeface="Lato Bold"/>
        </a:defRPr>
      </a:lvl2pPr>
      <a:lvl3pPr algn="l" defTabSz="685800" rtl="0" eaLnBrk="0" fontAlgn="base" hangingPunct="0">
        <a:lnSpc>
          <a:spcPct val="90000"/>
        </a:lnSpc>
        <a:spcBef>
          <a:spcPct val="0"/>
        </a:spcBef>
        <a:spcAft>
          <a:spcPct val="0"/>
        </a:spcAft>
        <a:defRPr sz="2200">
          <a:solidFill>
            <a:schemeClr val="tx1"/>
          </a:solidFill>
          <a:latin typeface="Lato Bold"/>
          <a:ea typeface="Lato Bold"/>
          <a:cs typeface="Lato Bold"/>
        </a:defRPr>
      </a:lvl3pPr>
      <a:lvl4pPr algn="l" defTabSz="685800" rtl="0" eaLnBrk="0" fontAlgn="base" hangingPunct="0">
        <a:lnSpc>
          <a:spcPct val="90000"/>
        </a:lnSpc>
        <a:spcBef>
          <a:spcPct val="0"/>
        </a:spcBef>
        <a:spcAft>
          <a:spcPct val="0"/>
        </a:spcAft>
        <a:defRPr sz="2200">
          <a:solidFill>
            <a:schemeClr val="tx1"/>
          </a:solidFill>
          <a:latin typeface="Lato Bold"/>
          <a:ea typeface="Lato Bold"/>
          <a:cs typeface="Lato Bold"/>
        </a:defRPr>
      </a:lvl4pPr>
      <a:lvl5pPr algn="l" defTabSz="685800" rtl="0" eaLnBrk="0" fontAlgn="base" hangingPunct="0">
        <a:lnSpc>
          <a:spcPct val="90000"/>
        </a:lnSpc>
        <a:spcBef>
          <a:spcPct val="0"/>
        </a:spcBef>
        <a:spcAft>
          <a:spcPct val="0"/>
        </a:spcAft>
        <a:defRPr sz="2200">
          <a:solidFill>
            <a:schemeClr val="tx1"/>
          </a:solidFill>
          <a:latin typeface="Lato Bold"/>
          <a:ea typeface="Lato Bold"/>
          <a:cs typeface="Lato Bold"/>
        </a:defRPr>
      </a:lvl5pPr>
      <a:lvl6pPr marL="457200" algn="l" defTabSz="685800" rtl="0" fontAlgn="base">
        <a:lnSpc>
          <a:spcPct val="90000"/>
        </a:lnSpc>
        <a:spcBef>
          <a:spcPct val="0"/>
        </a:spcBef>
        <a:spcAft>
          <a:spcPct val="0"/>
        </a:spcAft>
        <a:defRPr sz="2200">
          <a:solidFill>
            <a:schemeClr val="tx1"/>
          </a:solidFill>
          <a:latin typeface="Lato Bold"/>
          <a:ea typeface="Lato Bold"/>
          <a:cs typeface="Lato Bold"/>
        </a:defRPr>
      </a:lvl6pPr>
      <a:lvl7pPr marL="914400" algn="l" defTabSz="685800" rtl="0" fontAlgn="base">
        <a:lnSpc>
          <a:spcPct val="90000"/>
        </a:lnSpc>
        <a:spcBef>
          <a:spcPct val="0"/>
        </a:spcBef>
        <a:spcAft>
          <a:spcPct val="0"/>
        </a:spcAft>
        <a:defRPr sz="2200">
          <a:solidFill>
            <a:schemeClr val="tx1"/>
          </a:solidFill>
          <a:latin typeface="Lato Bold"/>
          <a:ea typeface="Lato Bold"/>
          <a:cs typeface="Lato Bold"/>
        </a:defRPr>
      </a:lvl7pPr>
      <a:lvl8pPr marL="1371600" algn="l" defTabSz="685800" rtl="0" fontAlgn="base">
        <a:lnSpc>
          <a:spcPct val="90000"/>
        </a:lnSpc>
        <a:spcBef>
          <a:spcPct val="0"/>
        </a:spcBef>
        <a:spcAft>
          <a:spcPct val="0"/>
        </a:spcAft>
        <a:defRPr sz="2200">
          <a:solidFill>
            <a:schemeClr val="tx1"/>
          </a:solidFill>
          <a:latin typeface="Lato Bold"/>
          <a:ea typeface="Lato Bold"/>
          <a:cs typeface="Lato Bold"/>
        </a:defRPr>
      </a:lvl8pPr>
      <a:lvl9pPr marL="1828800" algn="l" defTabSz="685800" rtl="0" fontAlgn="base">
        <a:lnSpc>
          <a:spcPct val="90000"/>
        </a:lnSpc>
        <a:spcBef>
          <a:spcPct val="0"/>
        </a:spcBef>
        <a:spcAft>
          <a:spcPct val="0"/>
        </a:spcAft>
        <a:defRPr sz="2200">
          <a:solidFill>
            <a:schemeClr val="tx1"/>
          </a:solidFill>
          <a:latin typeface="Lato Bold"/>
          <a:ea typeface="Lato Bold"/>
          <a:cs typeface="Lato Bold"/>
        </a:defRPr>
      </a:lvl9pPr>
    </p:titleStyle>
    <p:bodyStyle>
      <a:lvl1pPr algn="l" defTabSz="685800" rtl="0" eaLnBrk="0" fontAlgn="base" hangingPunct="0">
        <a:lnSpc>
          <a:spcPct val="90000"/>
        </a:lnSpc>
        <a:spcBef>
          <a:spcPts val="750"/>
        </a:spcBef>
        <a:spcAft>
          <a:spcPct val="0"/>
        </a:spcAft>
        <a:buFont typeface="Arial" panose="020B0604020202020204" pitchFamily="34" charset="0"/>
        <a:defRPr lang="en-US" kern="1200" dirty="0">
          <a:solidFill>
            <a:schemeClr val="tx1"/>
          </a:solidFill>
          <a:latin typeface="Lato Light"/>
          <a:ea typeface="Lato Light"/>
          <a:cs typeface="Lato Light"/>
        </a:defRPr>
      </a:lvl1pPr>
      <a:lvl2pPr marL="342900" algn="l" defTabSz="685800" rtl="0" eaLnBrk="0" fontAlgn="base" hangingPunct="0">
        <a:lnSpc>
          <a:spcPct val="90000"/>
        </a:lnSpc>
        <a:spcBef>
          <a:spcPts val="375"/>
        </a:spcBef>
        <a:spcAft>
          <a:spcPct val="0"/>
        </a:spcAft>
        <a:buFont typeface="Arial" panose="020B0604020202020204" pitchFamily="34" charset="0"/>
        <a:defRPr lang="en-US" sz="1500" kern="1200" dirty="0">
          <a:solidFill>
            <a:schemeClr val="tx1"/>
          </a:solidFill>
          <a:latin typeface="Lato Light"/>
          <a:ea typeface="Lato Light"/>
          <a:cs typeface="Lato Light"/>
        </a:defRPr>
      </a:lvl2pPr>
      <a:lvl3pPr marL="685800" algn="l" defTabSz="685800" rtl="0" eaLnBrk="0" fontAlgn="base" hangingPunct="0">
        <a:lnSpc>
          <a:spcPct val="90000"/>
        </a:lnSpc>
        <a:spcBef>
          <a:spcPts val="375"/>
        </a:spcBef>
        <a:spcAft>
          <a:spcPct val="0"/>
        </a:spcAft>
        <a:buFont typeface="Arial" panose="020B0604020202020204" pitchFamily="34" charset="0"/>
        <a:defRPr lang="en-US" sz="1300" kern="1200" dirty="0">
          <a:solidFill>
            <a:schemeClr val="tx1"/>
          </a:solidFill>
          <a:latin typeface="Lato Light"/>
          <a:ea typeface="Lato Light"/>
          <a:cs typeface="Lato Light"/>
        </a:defRPr>
      </a:lvl3pPr>
      <a:lvl4pPr marL="1028700" algn="l" defTabSz="685800" rtl="0" eaLnBrk="0" fontAlgn="base" hangingPunct="0">
        <a:lnSpc>
          <a:spcPct val="90000"/>
        </a:lnSpc>
        <a:spcBef>
          <a:spcPts val="375"/>
        </a:spcBef>
        <a:spcAft>
          <a:spcPct val="0"/>
        </a:spcAft>
        <a:buFont typeface="Arial" panose="020B0604020202020204" pitchFamily="34" charset="0"/>
        <a:defRPr lang="en-US" sz="1200" kern="1200" dirty="0">
          <a:solidFill>
            <a:schemeClr val="tx1"/>
          </a:solidFill>
          <a:latin typeface="Lato Light"/>
          <a:ea typeface="Lato Light"/>
          <a:cs typeface="Lato Light"/>
        </a:defRPr>
      </a:lvl4pPr>
      <a:lvl5pPr marL="1371600" algn="l" defTabSz="685800" rtl="0" eaLnBrk="0" fontAlgn="base" hangingPunct="0">
        <a:lnSpc>
          <a:spcPct val="90000"/>
        </a:lnSpc>
        <a:spcBef>
          <a:spcPts val="375"/>
        </a:spcBef>
        <a:spcAft>
          <a:spcPct val="0"/>
        </a:spcAft>
        <a:buFont typeface="Arial" panose="020B0604020202020204" pitchFamily="34" charset="0"/>
        <a:defRPr lang="en-US" sz="1200" kern="1200" dirty="0">
          <a:solidFill>
            <a:schemeClr val="tx1"/>
          </a:solidFill>
          <a:latin typeface="Lato Light"/>
          <a:ea typeface="Lato Light"/>
          <a:cs typeface="Lato Light"/>
        </a:defRPr>
      </a:lvl5pPr>
      <a:lvl6pPr marL="1886076"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98"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21"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44"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46" rtl="0" eaLnBrk="1" latinLnBrk="0" hangingPunct="1">
        <a:defRPr sz="1350" kern="1200">
          <a:solidFill>
            <a:schemeClr val="tx1"/>
          </a:solidFill>
          <a:latin typeface="+mn-lt"/>
          <a:ea typeface="+mn-ea"/>
          <a:cs typeface="+mn-cs"/>
        </a:defRPr>
      </a:lvl1pPr>
      <a:lvl2pPr marL="342923" algn="l" defTabSz="685846" rtl="0" eaLnBrk="1" latinLnBrk="0" hangingPunct="1">
        <a:defRPr sz="1350" kern="1200">
          <a:solidFill>
            <a:schemeClr val="tx1"/>
          </a:solidFill>
          <a:latin typeface="+mn-lt"/>
          <a:ea typeface="+mn-ea"/>
          <a:cs typeface="+mn-cs"/>
        </a:defRPr>
      </a:lvl2pPr>
      <a:lvl3pPr marL="685846" algn="l" defTabSz="685846" rtl="0" eaLnBrk="1" latinLnBrk="0" hangingPunct="1">
        <a:defRPr sz="1350" kern="1200">
          <a:solidFill>
            <a:schemeClr val="tx1"/>
          </a:solidFill>
          <a:latin typeface="+mn-lt"/>
          <a:ea typeface="+mn-ea"/>
          <a:cs typeface="+mn-cs"/>
        </a:defRPr>
      </a:lvl3pPr>
      <a:lvl4pPr marL="1028768" algn="l" defTabSz="685846" rtl="0" eaLnBrk="1" latinLnBrk="0" hangingPunct="1">
        <a:defRPr sz="1350" kern="1200">
          <a:solidFill>
            <a:schemeClr val="tx1"/>
          </a:solidFill>
          <a:latin typeface="+mn-lt"/>
          <a:ea typeface="+mn-ea"/>
          <a:cs typeface="+mn-cs"/>
        </a:defRPr>
      </a:lvl4pPr>
      <a:lvl5pPr marL="1371691" algn="l" defTabSz="685846" rtl="0" eaLnBrk="1" latinLnBrk="0" hangingPunct="1">
        <a:defRPr sz="1350" kern="1200">
          <a:solidFill>
            <a:schemeClr val="tx1"/>
          </a:solidFill>
          <a:latin typeface="+mn-lt"/>
          <a:ea typeface="+mn-ea"/>
          <a:cs typeface="+mn-cs"/>
        </a:defRPr>
      </a:lvl5pPr>
      <a:lvl6pPr marL="1714614" algn="l" defTabSz="685846" rtl="0" eaLnBrk="1" latinLnBrk="0" hangingPunct="1">
        <a:defRPr sz="1350" kern="1200">
          <a:solidFill>
            <a:schemeClr val="tx1"/>
          </a:solidFill>
          <a:latin typeface="+mn-lt"/>
          <a:ea typeface="+mn-ea"/>
          <a:cs typeface="+mn-cs"/>
        </a:defRPr>
      </a:lvl6pPr>
      <a:lvl7pPr marL="2057537" algn="l" defTabSz="685846" rtl="0" eaLnBrk="1" latinLnBrk="0" hangingPunct="1">
        <a:defRPr sz="1350" kern="1200">
          <a:solidFill>
            <a:schemeClr val="tx1"/>
          </a:solidFill>
          <a:latin typeface="+mn-lt"/>
          <a:ea typeface="+mn-ea"/>
          <a:cs typeface="+mn-cs"/>
        </a:defRPr>
      </a:lvl7pPr>
      <a:lvl8pPr marL="2400460" algn="l" defTabSz="685846" rtl="0" eaLnBrk="1" latinLnBrk="0" hangingPunct="1">
        <a:defRPr sz="1350" kern="1200">
          <a:solidFill>
            <a:schemeClr val="tx1"/>
          </a:solidFill>
          <a:latin typeface="+mn-lt"/>
          <a:ea typeface="+mn-ea"/>
          <a:cs typeface="+mn-cs"/>
        </a:defRPr>
      </a:lvl8pPr>
      <a:lvl9pPr marL="2743383" algn="l" defTabSz="68584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FC04C9-B501-5D48-A805-4935DC0BC047}"/>
              </a:ext>
            </a:extLst>
          </p:cNvPr>
          <p:cNvSpPr>
            <a:spLocks noGrp="1"/>
          </p:cNvSpPr>
          <p:nvPr>
            <p:ph type="title"/>
          </p:nvPr>
        </p:nvSpPr>
        <p:spPr>
          <a:xfrm>
            <a:off x="515938" y="1112693"/>
            <a:ext cx="10515600" cy="1325563"/>
          </a:xfrm>
          <a:prstGeom prst="rect">
            <a:avLst/>
          </a:prstGeom>
        </p:spPr>
        <p:txBody>
          <a:bodyPr vert="horz" lIns="91440" tIns="45720" rIns="91440" bIns="45720" rtlCol="0" anchor="ctr">
            <a:normAutofit/>
          </a:bodyPr>
          <a:lstStyle/>
          <a:p>
            <a:r>
              <a:rPr lang="en-GB" dirty="0"/>
              <a:t>Click to edit Master title style</a:t>
            </a:r>
            <a:endParaRPr lang="en-BE" dirty="0"/>
          </a:p>
        </p:txBody>
      </p:sp>
      <p:sp>
        <p:nvSpPr>
          <p:cNvPr id="3" name="Text Placeholder 2">
            <a:extLst>
              <a:ext uri="{FF2B5EF4-FFF2-40B4-BE49-F238E27FC236}">
                <a16:creationId xmlns:a16="http://schemas.microsoft.com/office/drawing/2014/main" id="{4D1BC9A9-7B8B-8241-9B15-3E47EEDD02B3}"/>
              </a:ext>
            </a:extLst>
          </p:cNvPr>
          <p:cNvSpPr>
            <a:spLocks noGrp="1"/>
          </p:cNvSpPr>
          <p:nvPr>
            <p:ph type="body" idx="1"/>
          </p:nvPr>
        </p:nvSpPr>
        <p:spPr>
          <a:xfrm>
            <a:off x="515938" y="2438256"/>
            <a:ext cx="10515600" cy="369108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a:t>
            </a:r>
            <a:r>
              <a:rPr lang="en-GB" dirty="0" err="1"/>
              <a:t>leve</a:t>
            </a:r>
            <a:endParaRPr lang="en-GB" dirty="0"/>
          </a:p>
          <a:p>
            <a:pPr lvl="2"/>
            <a:r>
              <a:rPr lang="en-GB" dirty="0"/>
              <a:t>Third level</a:t>
            </a:r>
          </a:p>
          <a:p>
            <a:pPr lvl="3"/>
            <a:r>
              <a:rPr lang="en-GB" dirty="0"/>
              <a:t>Fourth level</a:t>
            </a:r>
          </a:p>
        </p:txBody>
      </p:sp>
      <p:sp>
        <p:nvSpPr>
          <p:cNvPr id="5" name="Footer Placeholder 4">
            <a:extLst>
              <a:ext uri="{FF2B5EF4-FFF2-40B4-BE49-F238E27FC236}">
                <a16:creationId xmlns:a16="http://schemas.microsoft.com/office/drawing/2014/main" id="{D91C20A6-FE70-C243-AE15-9AFDDCD8551A}"/>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719AC1"/>
                </a:solidFill>
                <a:latin typeface="Arial" panose="020B0604020202020204" pitchFamily="34" charset="0"/>
                <a:ea typeface="Noto Sans" panose="020B0502040504020204" pitchFamily="34" charset="0"/>
                <a:cs typeface="Arial" panose="020B0604020202020204" pitchFamily="34" charset="0"/>
              </a:defRPr>
            </a:lvl1pPr>
          </a:lstStyle>
          <a:p>
            <a:r>
              <a:rPr lang="en-BE" dirty="0"/>
              <a:t>NATO UNCLASSIFIED</a:t>
            </a:r>
          </a:p>
        </p:txBody>
      </p:sp>
      <p:sp>
        <p:nvSpPr>
          <p:cNvPr id="6" name="Slide Number Placeholder 5">
            <a:extLst>
              <a:ext uri="{FF2B5EF4-FFF2-40B4-BE49-F238E27FC236}">
                <a16:creationId xmlns:a16="http://schemas.microsoft.com/office/drawing/2014/main" id="{2D9DC6B1-4B05-8D4F-B57F-AF4A120D8E7D}"/>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719AC1"/>
                </a:solidFill>
                <a:latin typeface="Arial" panose="020B0604020202020204" pitchFamily="34" charset="0"/>
                <a:ea typeface="Noto Sans" panose="020B0502040504020204" pitchFamily="34" charset="0"/>
                <a:cs typeface="Arial" panose="020B0604020202020204" pitchFamily="34" charset="0"/>
              </a:defRPr>
            </a:lvl1pPr>
          </a:lstStyle>
          <a:p>
            <a:r>
              <a:rPr lang="LID4096" dirty="0"/>
              <a:t>18-Oct-23</a:t>
            </a:r>
            <a:r>
              <a:rPr lang="en-BE" dirty="0"/>
              <a:t>  |  </a:t>
            </a:r>
            <a:r>
              <a:rPr lang="en-GB" dirty="0"/>
              <a:t>P</a:t>
            </a:r>
            <a:r>
              <a:rPr lang="en-BE" dirty="0"/>
              <a:t>AGE </a:t>
            </a:r>
            <a:fld id="{3C66DE6B-CC4B-F74A-99D4-2DC8DD154D90}" type="slidenum">
              <a:rPr lang="en-BE" smtClean="0"/>
              <a:pPr/>
              <a:t>‹#›</a:t>
            </a:fld>
            <a:endParaRPr lang="en-BE" dirty="0"/>
          </a:p>
        </p:txBody>
      </p:sp>
      <p:pic>
        <p:nvPicPr>
          <p:cNvPr id="7" name="Picture 6">
            <a:extLst>
              <a:ext uri="{FF2B5EF4-FFF2-40B4-BE49-F238E27FC236}">
                <a16:creationId xmlns:a16="http://schemas.microsoft.com/office/drawing/2014/main" id="{1A66EB2F-B83A-A349-B9BF-4E6197A3C97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80000" y="180000"/>
            <a:ext cx="1080000" cy="547012"/>
          </a:xfrm>
          <a:prstGeom prst="rect">
            <a:avLst/>
          </a:prstGeom>
        </p:spPr>
      </p:pic>
    </p:spTree>
    <p:extLst>
      <p:ext uri="{BB962C8B-B14F-4D97-AF65-F5344CB8AC3E}">
        <p14:creationId xmlns:p14="http://schemas.microsoft.com/office/powerpoint/2010/main" val="257344681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Lst>
  <p:hf hdr="0" dt="0"/>
  <p:txStyles>
    <p:titleStyle>
      <a:lvl1pPr algn="l" defTabSz="914400" rtl="0" eaLnBrk="1" latinLnBrk="0" hangingPunct="1">
        <a:lnSpc>
          <a:spcPct val="90000"/>
        </a:lnSpc>
        <a:spcBef>
          <a:spcPct val="0"/>
        </a:spcBef>
        <a:buNone/>
        <a:defRPr sz="4400" b="1" i="0" kern="1200">
          <a:solidFill>
            <a:schemeClr val="tx1"/>
          </a:solidFill>
          <a:latin typeface="Garamond" panose="02020404030301010803" pitchFamily="18" charset="0"/>
          <a:ea typeface="Noto Serif" panose="02020600060500020200" pitchFamily="18" charset="0"/>
          <a:cs typeface="Noto Serif" panose="02020600060500020200" pitchFamily="18" charset="0"/>
        </a:defRPr>
      </a:lvl1pPr>
    </p:titleStyle>
    <p:bodyStyle>
      <a:lvl1pPr marL="228600" indent="-228600" algn="l" defTabSz="914400" rtl="0" eaLnBrk="1" latinLnBrk="0" hangingPunct="1">
        <a:lnSpc>
          <a:spcPct val="150000"/>
        </a:lnSpc>
        <a:spcBef>
          <a:spcPts val="1000"/>
        </a:spcBef>
        <a:buClr>
          <a:srgbClr val="AFD8ED"/>
        </a:buClr>
        <a:buFont typeface="Wingdings" pitchFamily="2" charset="2"/>
        <a:buChar char="§"/>
        <a:defRPr sz="2400" kern="1200">
          <a:solidFill>
            <a:srgbClr val="383838"/>
          </a:solidFill>
          <a:latin typeface="Arial" panose="020B0604020202020204" pitchFamily="34" charset="0"/>
          <a:ea typeface="Noto Sans" panose="020B0502040504020204" pitchFamily="34" charset="0"/>
          <a:cs typeface="Arial" panose="020B0604020202020204" pitchFamily="34" charset="0"/>
        </a:defRPr>
      </a:lvl1pPr>
      <a:lvl2pPr marL="685800" indent="-228600" algn="l" defTabSz="914400" rtl="0" eaLnBrk="1" latinLnBrk="0" hangingPunct="1">
        <a:lnSpc>
          <a:spcPct val="150000"/>
        </a:lnSpc>
        <a:spcBef>
          <a:spcPts val="500"/>
        </a:spcBef>
        <a:buClr>
          <a:srgbClr val="AFD8ED"/>
        </a:buClr>
        <a:buFont typeface="Wingdings" pitchFamily="2" charset="2"/>
        <a:buChar char="§"/>
        <a:defRPr sz="2000" kern="1200">
          <a:solidFill>
            <a:srgbClr val="383838"/>
          </a:solidFill>
          <a:latin typeface="Arial" panose="020B0604020202020204" pitchFamily="34" charset="0"/>
          <a:ea typeface="Noto Sans" panose="020B0502040504020204" pitchFamily="34" charset="0"/>
          <a:cs typeface="Arial" panose="020B0604020202020204" pitchFamily="34" charset="0"/>
        </a:defRPr>
      </a:lvl2pPr>
      <a:lvl3pPr marL="1143000" indent="-228600" algn="l" defTabSz="914400" rtl="0" eaLnBrk="1" latinLnBrk="0" hangingPunct="1">
        <a:lnSpc>
          <a:spcPct val="150000"/>
        </a:lnSpc>
        <a:spcBef>
          <a:spcPts val="500"/>
        </a:spcBef>
        <a:buClr>
          <a:srgbClr val="AFD8ED"/>
        </a:buClr>
        <a:buFont typeface="Wingdings" pitchFamily="2" charset="2"/>
        <a:buChar char="§"/>
        <a:defRPr sz="1800" kern="1200">
          <a:solidFill>
            <a:srgbClr val="383838"/>
          </a:solidFill>
          <a:latin typeface="Arial" panose="020B0604020202020204" pitchFamily="34" charset="0"/>
          <a:ea typeface="Noto Sans" panose="020B0502040504020204" pitchFamily="34" charset="0"/>
          <a:cs typeface="Arial" panose="020B0604020202020204" pitchFamily="34" charset="0"/>
        </a:defRPr>
      </a:lvl3pPr>
      <a:lvl4pPr marL="1600200" indent="-228600" algn="l" defTabSz="914400" rtl="0" eaLnBrk="1" latinLnBrk="0" hangingPunct="1">
        <a:lnSpc>
          <a:spcPct val="150000"/>
        </a:lnSpc>
        <a:spcBef>
          <a:spcPts val="500"/>
        </a:spcBef>
        <a:buClr>
          <a:srgbClr val="AFD8ED"/>
        </a:buClr>
        <a:buFont typeface="Wingdings" pitchFamily="2" charset="2"/>
        <a:buChar char="§"/>
        <a:defRPr sz="1600" kern="1200">
          <a:solidFill>
            <a:srgbClr val="383838"/>
          </a:solidFill>
          <a:latin typeface="Arial" panose="020B0604020202020204" pitchFamily="34" charset="0"/>
          <a:ea typeface="Noto Sans" panose="020B0502040504020204" pitchFamily="34" charset="0"/>
          <a:cs typeface="Arial" panose="020B0604020202020204" pitchFamily="34" charset="0"/>
        </a:defRPr>
      </a:lvl4pPr>
      <a:lvl5pPr marL="2057400" indent="-228600" algn="l" defTabSz="914400" rtl="0" eaLnBrk="1" latinLnBrk="0" hangingPunct="1">
        <a:lnSpc>
          <a:spcPct val="150000"/>
        </a:lnSpc>
        <a:spcBef>
          <a:spcPts val="500"/>
        </a:spcBef>
        <a:buClr>
          <a:srgbClr val="AFD8ED"/>
        </a:buClr>
        <a:buFont typeface="Arial" panose="020B0604020202020204" pitchFamily="34" charset="0"/>
        <a:buChar char="•"/>
        <a:defRPr sz="1800" kern="1200">
          <a:solidFill>
            <a:srgbClr val="383838"/>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p15:clr>
            <a:srgbClr val="F26B43"/>
          </p15:clr>
        </p15:guide>
        <p15:guide id="2" pos="7355">
          <p15:clr>
            <a:srgbClr val="F26B43"/>
          </p15:clr>
        </p15:guide>
        <p15:guide id="3" orient="horz" pos="300">
          <p15:clr>
            <a:srgbClr val="F26B43"/>
          </p15:clr>
        </p15:guide>
        <p15:guide id="4" orient="horz" pos="3974">
          <p15:clr>
            <a:srgbClr val="F26B43"/>
          </p15:clr>
        </p15:guide>
        <p15:guide id="5" pos="121">
          <p15:clr>
            <a:srgbClr val="F26B43"/>
          </p15:clr>
        </p15:guide>
        <p15:guide id="6" orient="horz" pos="572">
          <p15:clr>
            <a:srgbClr val="F26B43"/>
          </p15:clr>
        </p15:guide>
        <p15:guide id="7" orient="horz" pos="3861">
          <p15:clr>
            <a:srgbClr val="F26B43"/>
          </p15:clr>
        </p15:guide>
        <p15:guide id="8" orient="horz" pos="119">
          <p15:clr>
            <a:srgbClr val="F26B43"/>
          </p15:clr>
        </p15:guide>
        <p15:guide id="9"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subTitle" idx="1"/>
          </p:nvPr>
        </p:nvSpPr>
        <p:spPr>
          <a:xfrm>
            <a:off x="1708953" y="5510007"/>
            <a:ext cx="6613669" cy="871321"/>
          </a:xfrm>
        </p:spPr>
        <p:txBody>
          <a:bodyPr>
            <a:noAutofit/>
          </a:bodyPr>
          <a:lstStyle/>
          <a:p>
            <a:pPr>
              <a:lnSpc>
                <a:spcPct val="108000"/>
              </a:lnSpc>
            </a:pPr>
            <a:r>
              <a:rPr lang="en-US" sz="2400" b="1" dirty="0"/>
              <a:t>Dr Craig P Sawyer</a:t>
            </a:r>
          </a:p>
          <a:p>
            <a:pPr>
              <a:lnSpc>
                <a:spcPct val="108000"/>
              </a:lnSpc>
              <a:spcBef>
                <a:spcPts val="0"/>
              </a:spcBef>
            </a:pPr>
            <a:r>
              <a:rPr lang="en-US" sz="2000" dirty="0"/>
              <a:t>Chair, NATO JCGMUS</a:t>
            </a:r>
            <a:endParaRPr lang="en-GB" sz="2000" dirty="0"/>
          </a:p>
        </p:txBody>
      </p:sp>
      <p:pic>
        <p:nvPicPr>
          <p:cNvPr id="3" name="Picture Placeholder 2"/>
          <p:cNvPicPr>
            <a:picLocks noGrp="1" noChangeAspect="1"/>
          </p:cNvPicPr>
          <p:nvPr>
            <p:ph type="pic" sz="quarter" idx="10"/>
          </p:nvPr>
        </p:nvPicPr>
        <p:blipFill>
          <a:blip r:embed="rId2"/>
          <a:srcRect t="10483" b="10483"/>
          <a:stretch/>
        </p:blipFill>
        <p:spPr>
          <a:xfrm>
            <a:off x="4943872" y="1"/>
            <a:ext cx="7248128" cy="379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4312" y="3598989"/>
            <a:ext cx="3024104" cy="3024104"/>
          </a:xfrm>
          <a:prstGeom prst="rect">
            <a:avLst/>
          </a:prstGeom>
        </p:spPr>
      </p:pic>
      <p:sp>
        <p:nvSpPr>
          <p:cNvPr id="2" name="Rectangle 1"/>
          <p:cNvSpPr/>
          <p:nvPr/>
        </p:nvSpPr>
        <p:spPr>
          <a:xfrm>
            <a:off x="695400" y="4437113"/>
            <a:ext cx="1656184" cy="108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itle 5"/>
          <p:cNvSpPr>
            <a:spLocks noGrp="1"/>
          </p:cNvSpPr>
          <p:nvPr>
            <p:ph type="ctrTitle"/>
          </p:nvPr>
        </p:nvSpPr>
        <p:spPr>
          <a:xfrm>
            <a:off x="407368" y="1268760"/>
            <a:ext cx="6613669" cy="1746138"/>
          </a:xfrm>
        </p:spPr>
        <p:txBody>
          <a:bodyPr anchor="t">
            <a:noAutofit/>
          </a:bodyPr>
          <a:lstStyle/>
          <a:p>
            <a:r>
              <a:rPr lang="en-US" sz="4000" dirty="0"/>
              <a:t>Joint Capability Group Maritime Unmanned Systems</a:t>
            </a:r>
            <a:br>
              <a:rPr lang="en-US" sz="2400" dirty="0"/>
            </a:br>
            <a:r>
              <a:rPr lang="en-US" sz="4000" dirty="0"/>
              <a:t>FATHOMWERX Intro</a:t>
            </a:r>
            <a:br>
              <a:rPr lang="en-US" sz="4000" dirty="0"/>
            </a:br>
            <a:endParaRPr lang="en-GB" sz="4000" dirty="0"/>
          </a:p>
        </p:txBody>
      </p:sp>
      <p:sp>
        <p:nvSpPr>
          <p:cNvPr id="4" name="TextBox 3">
            <a:extLst>
              <a:ext uri="{FF2B5EF4-FFF2-40B4-BE49-F238E27FC236}">
                <a16:creationId xmlns:a16="http://schemas.microsoft.com/office/drawing/2014/main" id="{DC78C811-B6A2-F3BC-58F2-0A53477E52D8}"/>
              </a:ext>
            </a:extLst>
          </p:cNvPr>
          <p:cNvSpPr txBox="1"/>
          <p:nvPr/>
        </p:nvSpPr>
        <p:spPr bwMode="auto">
          <a:xfrm>
            <a:off x="695400" y="3364187"/>
            <a:ext cx="8208912" cy="191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45454"/>
                </a:solidFill>
                <a:effectLst/>
                <a:uLnTx/>
                <a:uFillTx/>
                <a:latin typeface="Noto Sans" panose="020B0502040504020204" pitchFamily="34" charset="0"/>
                <a:ea typeface="Noto Sans" panose="020B0502040504020204" pitchFamily="34" charset="0"/>
                <a:cs typeface="Noto Sans" panose="020B0502040504020204" pitchFamily="34" charset="0"/>
              </a:rPr>
              <a:t>JCGMUS Mission: Accelerate, through multi-national cooperation and innovation, the delivery of Alliance and Partners’ maritime capabilities across the DOTMLPFI spectrum, via exploitation of Maritime Unmanned Systems, and contribute to the resolution of maritime capability shortfalls to maintain battle-winning advantage.</a:t>
            </a:r>
            <a:br>
              <a:rPr kumimoji="0" lang="en-US" sz="1400" b="1" i="0" u="none" strike="noStrike" kern="1200" cap="none" spc="0" normalizeH="0" baseline="0" noProof="0" dirty="0">
                <a:ln>
                  <a:noFill/>
                </a:ln>
                <a:solidFill>
                  <a:srgbClr val="545454"/>
                </a:solidFill>
                <a:effectLst/>
                <a:uLnTx/>
                <a:uFillTx/>
                <a:latin typeface="Noto Sans" panose="020B0502040504020204" pitchFamily="34" charset="0"/>
                <a:ea typeface="Noto Sans" panose="020B0502040504020204" pitchFamily="34" charset="0"/>
                <a:cs typeface="Noto Sans" panose="020B0502040504020204" pitchFamily="34" charset="0"/>
              </a:rPr>
            </a:br>
            <a:br>
              <a:rPr kumimoji="0" lang="en-US" sz="1200" b="1" i="0" u="none" strike="noStrike" kern="1200" cap="none" spc="0" normalizeH="0" baseline="0" noProof="0" dirty="0">
                <a:ln>
                  <a:noFill/>
                </a:ln>
                <a:solidFill>
                  <a:srgbClr val="545454"/>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1200" b="1" i="0" u="none" strike="noStrike" kern="1200" cap="none" spc="0" normalizeH="0" baseline="0" noProof="0" dirty="0">
                <a:ln>
                  <a:noFill/>
                </a:ln>
                <a:solidFill>
                  <a:srgbClr val="545454"/>
                </a:solidFill>
                <a:effectLst/>
                <a:uLnTx/>
                <a:uFillTx/>
                <a:latin typeface="Noto Sans" panose="020B0502040504020204" pitchFamily="34" charset="0"/>
                <a:ea typeface="Noto Sans" panose="020B0502040504020204" pitchFamily="34" charset="0"/>
                <a:cs typeface="Noto Sans" panose="020B0502040504020204" pitchFamily="34" charset="0"/>
              </a:rPr>
              <a:t>Members: BEL, CAN, DNK, DEU, ESP, EST, FRA, GBR, GRC, ITA, NLD, POL, PRT, ROU, SWE, TUR, USA</a:t>
            </a:r>
            <a:br>
              <a:rPr kumimoji="0" lang="en-US" sz="1200" b="1" i="0" u="none" strike="noStrike" kern="1200" cap="none" spc="0" normalizeH="0" baseline="0" noProof="0" dirty="0">
                <a:ln>
                  <a:noFill/>
                </a:ln>
                <a:solidFill>
                  <a:srgbClr val="545454"/>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1200" b="1" i="0" u="none" strike="noStrike" kern="1200" cap="none" spc="0" normalizeH="0" baseline="0" noProof="0" dirty="0">
                <a:ln>
                  <a:noFill/>
                </a:ln>
                <a:solidFill>
                  <a:srgbClr val="545454"/>
                </a:solidFill>
                <a:effectLst/>
                <a:uLnTx/>
                <a:uFillTx/>
                <a:latin typeface="Noto Sans" panose="020B0502040504020204" pitchFamily="34" charset="0"/>
                <a:ea typeface="Noto Sans" panose="020B0502040504020204" pitchFamily="34" charset="0"/>
                <a:cs typeface="Noto Sans" panose="020B0502040504020204" pitchFamily="34" charset="0"/>
              </a:rPr>
              <a:t>Partners: AUS, NZ </a:t>
            </a:r>
          </a:p>
        </p:txBody>
      </p:sp>
      <p:sp>
        <p:nvSpPr>
          <p:cNvPr id="8" name="Footer Placeholder 5">
            <a:extLst>
              <a:ext uri="{FF2B5EF4-FFF2-40B4-BE49-F238E27FC236}">
                <a16:creationId xmlns:a16="http://schemas.microsoft.com/office/drawing/2014/main" id="{6648FCB9-64F4-4F67-B758-842FFCF8D52D}"/>
              </a:ext>
            </a:extLst>
          </p:cNvPr>
          <p:cNvSpPr txBox="1">
            <a:spLocks/>
          </p:cNvSpPr>
          <p:nvPr/>
        </p:nvSpPr>
        <p:spPr bwMode="auto">
          <a:xfrm>
            <a:off x="2863850" y="6623844"/>
            <a:ext cx="6342062" cy="244474"/>
          </a:xfrm>
          <a:prstGeom prst="rect">
            <a:avLst/>
          </a:prstGeom>
          <a:noFill/>
          <a:ln w="9525">
            <a:noFill/>
            <a:miter lim="800000"/>
            <a:headEnd/>
            <a:tailEnd/>
          </a:ln>
        </p:spPr>
        <p:txBody>
          <a:bodyPr vert="horz" wrap="square" lIns="91399" tIns="45700" rIns="91399" bIns="45700" numCol="1" anchor="t" anchorCtr="0" compatLnSpc="1">
            <a:prstTxWarp prst="textNoShape">
              <a:avLst/>
            </a:prstTxWarp>
          </a:bodyPr>
          <a:lstStyle>
            <a:defPPr>
              <a:defRPr lang="en-US"/>
            </a:defPPr>
            <a:lvl1pPr algn="ctr" rtl="0" fontAlgn="base">
              <a:spcBef>
                <a:spcPct val="0"/>
              </a:spcBef>
              <a:spcAft>
                <a:spcPct val="0"/>
              </a:spcAft>
              <a:defRPr sz="900" kern="1200">
                <a:solidFill>
                  <a:srgbClr val="000000"/>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Times New Roman" pitchFamily="18" charset="0"/>
              </a:rPr>
              <a:t>DISTRIBUTION STATEMENT A. Approved for public release; distribution unlimited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Times New Roman" pitchFamily="18" charset="0"/>
            </a:endParaRPr>
          </a:p>
        </p:txBody>
      </p:sp>
    </p:spTree>
    <p:extLst>
      <p:ext uri="{BB962C8B-B14F-4D97-AF65-F5344CB8AC3E}">
        <p14:creationId xmlns:p14="http://schemas.microsoft.com/office/powerpoint/2010/main" val="268845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360" y="3798001"/>
            <a:ext cx="2736304" cy="25107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itle 5"/>
          <p:cNvSpPr>
            <a:spLocks noGrp="1"/>
          </p:cNvSpPr>
          <p:nvPr>
            <p:ph type="ctrTitle"/>
          </p:nvPr>
        </p:nvSpPr>
        <p:spPr>
          <a:xfrm>
            <a:off x="1252214" y="-56262"/>
            <a:ext cx="5889976" cy="1015375"/>
          </a:xfrm>
        </p:spPr>
        <p:txBody>
          <a:bodyPr anchor="ctr">
            <a:normAutofit/>
          </a:bodyPr>
          <a:lstStyle/>
          <a:p>
            <a:r>
              <a:rPr lang="en-US" sz="4400" dirty="0">
                <a:solidFill>
                  <a:schemeClr val="accent1"/>
                </a:solidFill>
                <a:latin typeface="Arial" panose="020B0604020202020204" pitchFamily="34" charset="0"/>
                <a:cs typeface="Arial" panose="020B0604020202020204" pitchFamily="34" charset="0"/>
              </a:rPr>
              <a:t>So what?</a:t>
            </a:r>
            <a:endParaRPr lang="en-GB" sz="4400" dirty="0">
              <a:solidFill>
                <a:schemeClr val="accent1"/>
              </a:solidFill>
              <a:latin typeface="Arial" panose="020B0604020202020204" pitchFamily="34" charset="0"/>
              <a:cs typeface="Arial" panose="020B0604020202020204" pitchFamily="34" charset="0"/>
            </a:endParaRPr>
          </a:p>
        </p:txBody>
      </p:sp>
      <p:sp>
        <p:nvSpPr>
          <p:cNvPr id="8" name="Content Placeholder 6"/>
          <p:cNvSpPr txBox="1">
            <a:spLocks/>
          </p:cNvSpPr>
          <p:nvPr/>
        </p:nvSpPr>
        <p:spPr>
          <a:xfrm>
            <a:off x="335360" y="963832"/>
            <a:ext cx="11233248" cy="4464496"/>
          </a:xfrm>
          <a:prstGeom prst="rect">
            <a:avLst/>
          </a:prstGeom>
          <a:noFill/>
          <a:ln w="25400">
            <a:noFill/>
          </a:ln>
          <a:effectLst/>
        </p:spPr>
        <p:txBody>
          <a:bodyPr vert="horz" lIns="91440" tIns="45720" rIns="91440" bIns="45720" rtlCol="0" anchor="t">
            <a:normAutofit fontScale="85000" lnSpcReduction="20000"/>
          </a:bodyPr>
          <a:lstStyle>
            <a:lvl1pPr marL="0" indent="0" algn="l" defTabSz="914400" rtl="0" eaLnBrk="1" latinLnBrk="0" hangingPunct="1">
              <a:lnSpc>
                <a:spcPct val="150000"/>
              </a:lnSpc>
              <a:spcBef>
                <a:spcPts val="1000"/>
              </a:spcBef>
              <a:buClr>
                <a:srgbClr val="AFD8ED"/>
              </a:buClr>
              <a:buFont typeface="Wingdings" pitchFamily="2" charset="2"/>
              <a:buNone/>
              <a:defRPr sz="1800" kern="1200">
                <a:solidFill>
                  <a:srgbClr val="545454"/>
                </a:solidFill>
                <a:latin typeface="Arial" panose="020B0604020202020204" pitchFamily="34" charset="0"/>
                <a:ea typeface="Noto Sans" panose="020B0502040504020204" pitchFamily="34" charset="0"/>
                <a:cs typeface="Arial" panose="020B0604020202020204" pitchFamily="34" charset="0"/>
              </a:defRPr>
            </a:lvl1pPr>
            <a:lvl2pPr marL="457200" indent="0" algn="ctr" defTabSz="914400" rtl="0" eaLnBrk="1" latinLnBrk="0" hangingPunct="1">
              <a:lnSpc>
                <a:spcPct val="150000"/>
              </a:lnSpc>
              <a:spcBef>
                <a:spcPts val="500"/>
              </a:spcBef>
              <a:buClr>
                <a:srgbClr val="AFD8ED"/>
              </a:buClr>
              <a:buFont typeface="Wingdings" pitchFamily="2" charset="2"/>
              <a:buNone/>
              <a:defRPr sz="2000" kern="1200">
                <a:solidFill>
                  <a:srgbClr val="383838"/>
                </a:solidFill>
                <a:latin typeface="Arial" panose="020B0604020202020204" pitchFamily="34" charset="0"/>
                <a:ea typeface="Noto Sans" panose="020B0502040504020204" pitchFamily="34" charset="0"/>
                <a:cs typeface="Arial" panose="020B0604020202020204" pitchFamily="34" charset="0"/>
              </a:defRPr>
            </a:lvl2pPr>
            <a:lvl3pPr marL="914400" indent="0" algn="ctr" defTabSz="914400" rtl="0" eaLnBrk="1" latinLnBrk="0" hangingPunct="1">
              <a:lnSpc>
                <a:spcPct val="150000"/>
              </a:lnSpc>
              <a:spcBef>
                <a:spcPts val="500"/>
              </a:spcBef>
              <a:buClr>
                <a:srgbClr val="AFD8ED"/>
              </a:buClr>
              <a:buFont typeface="Wingdings" pitchFamily="2" charset="2"/>
              <a:buNone/>
              <a:defRPr sz="1800" kern="1200">
                <a:solidFill>
                  <a:srgbClr val="383838"/>
                </a:solidFill>
                <a:latin typeface="Arial" panose="020B0604020202020204" pitchFamily="34" charset="0"/>
                <a:ea typeface="Noto Sans" panose="020B0502040504020204" pitchFamily="34" charset="0"/>
                <a:cs typeface="Arial" panose="020B0604020202020204" pitchFamily="34" charset="0"/>
              </a:defRPr>
            </a:lvl3pPr>
            <a:lvl4pPr marL="1371600" indent="0" algn="ctr" defTabSz="914400" rtl="0" eaLnBrk="1" latinLnBrk="0" hangingPunct="1">
              <a:lnSpc>
                <a:spcPct val="150000"/>
              </a:lnSpc>
              <a:spcBef>
                <a:spcPts val="500"/>
              </a:spcBef>
              <a:buClr>
                <a:srgbClr val="AFD8ED"/>
              </a:buClr>
              <a:buFont typeface="Wingdings" pitchFamily="2" charset="2"/>
              <a:buNone/>
              <a:defRPr sz="1600" kern="1200">
                <a:solidFill>
                  <a:srgbClr val="383838"/>
                </a:solidFill>
                <a:latin typeface="Arial" panose="020B0604020202020204" pitchFamily="34" charset="0"/>
                <a:ea typeface="Noto Sans" panose="020B0502040504020204" pitchFamily="34" charset="0"/>
                <a:cs typeface="Arial" panose="020B0604020202020204" pitchFamily="34" charset="0"/>
              </a:defRPr>
            </a:lvl4pPr>
            <a:lvl5pPr marL="1828800" indent="0" algn="ctr" defTabSz="914400" rtl="0" eaLnBrk="1" latinLnBrk="0" hangingPunct="1">
              <a:lnSpc>
                <a:spcPct val="150000"/>
              </a:lnSpc>
              <a:spcBef>
                <a:spcPts val="500"/>
              </a:spcBef>
              <a:buClr>
                <a:srgbClr val="AFD8ED"/>
              </a:buClr>
              <a:buFont typeface="Arial" panose="020B0604020202020204" pitchFamily="34" charset="0"/>
              <a:buNone/>
              <a:defRPr sz="1600" kern="1200">
                <a:solidFill>
                  <a:srgbClr val="383838"/>
                </a:solidFill>
                <a:latin typeface="Source Sans Pro" panose="020B0503030403020204" pitchFamily="34" charset="0"/>
                <a:ea typeface="Source Sans Pro" panose="020B05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300"/>
              </a:spcBef>
              <a:spcAft>
                <a:spcPts val="0"/>
              </a:spcAft>
              <a:buClr>
                <a:srgbClr val="719AC1"/>
              </a:buClr>
              <a:buSzTx/>
              <a:buFont typeface="Wingdings" pitchFamily="2" charset="2"/>
              <a:buNone/>
              <a:tabLst/>
              <a:defRPr/>
            </a:pPr>
            <a:r>
              <a:rPr kumimoji="0" lang="en-US" sz="2600" b="1" i="0" u="sng" strike="noStrike" kern="120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Stop by and discuss</a:t>
            </a:r>
          </a:p>
          <a:p>
            <a:pPr marL="285750" marR="0" lvl="0" indent="-285750" algn="l" defTabSz="914400" rtl="0" eaLnBrk="1" fontAlgn="auto" latinLnBrk="0" hangingPunct="1">
              <a:lnSpc>
                <a:spcPct val="150000"/>
              </a:lnSpc>
              <a:spcBef>
                <a:spcPts val="300"/>
              </a:spcBef>
              <a:spcAft>
                <a:spcPts val="0"/>
              </a:spcAft>
              <a:buClr>
                <a:srgbClr val="719AC1"/>
              </a:buClr>
              <a:buSzTx/>
              <a:buFont typeface="Wingdings" panose="05000000000000000000" pitchFamily="2" charset="2"/>
              <a:buChar char="§"/>
              <a:tabLst/>
              <a:defRPr/>
            </a:pPr>
            <a:r>
              <a:rPr kumimoji="0" lang="en-US" sz="2600" b="0" i="0" u="none" strike="noStrike" kern="120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Interoperability to Interchangeability</a:t>
            </a:r>
          </a:p>
          <a:p>
            <a:pPr marL="742950" marR="0" lvl="1" indent="-285750" algn="l" defTabSz="914400" rtl="0" eaLnBrk="1" fontAlgn="auto" latinLnBrk="0" hangingPunct="1">
              <a:lnSpc>
                <a:spcPct val="150000"/>
              </a:lnSpc>
              <a:spcBef>
                <a:spcPts val="300"/>
              </a:spcBef>
              <a:spcAft>
                <a:spcPts val="0"/>
              </a:spcAft>
              <a:buClr>
                <a:srgbClr val="719AC1"/>
              </a:buClr>
              <a:buSzTx/>
              <a:buFont typeface="Wingdings" panose="05000000000000000000" pitchFamily="2" charset="2"/>
              <a:buChar char="§"/>
              <a:tabLst/>
              <a:defRPr/>
            </a:pPr>
            <a:r>
              <a:rPr kumimoji="0" lang="en-US" sz="2200" b="0" i="0" u="none" strike="noStrike" kern="120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International Standards</a:t>
            </a:r>
            <a:endParaRPr kumimoji="0" lang="en-US" sz="1800" b="0" i="0" u="none" strike="noStrike" kern="1200" cap="none" spc="0" normalizeH="0" baseline="0" noProof="0" dirty="0">
              <a:ln>
                <a:noFill/>
              </a:ln>
              <a:solidFill>
                <a:srgbClr val="0D0D0D"/>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50000"/>
              </a:lnSpc>
              <a:spcBef>
                <a:spcPts val="300"/>
              </a:spcBef>
              <a:spcAft>
                <a:spcPts val="0"/>
              </a:spcAft>
              <a:buClr>
                <a:srgbClr val="719AC1"/>
              </a:buClr>
              <a:buSzTx/>
              <a:buFont typeface="Wingdings" panose="05000000000000000000" pitchFamily="2" charset="2"/>
              <a:buChar char="§"/>
              <a:tabLst/>
              <a:defRPr/>
            </a:pPr>
            <a:r>
              <a:rPr kumimoji="0" lang="en-US" sz="2600" b="0" i="0" u="none" strike="noStrike" kern="120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NATO Alliance’s MUS Operational Experimentation Forum</a:t>
            </a:r>
          </a:p>
          <a:p>
            <a:pPr marL="1200150" marR="0" lvl="2" indent="-285750" algn="l" defTabSz="914400" rtl="0" eaLnBrk="1" fontAlgn="auto" latinLnBrk="0" hangingPunct="1">
              <a:lnSpc>
                <a:spcPct val="150000"/>
              </a:lnSpc>
              <a:spcBef>
                <a:spcPts val="300"/>
              </a:spcBef>
              <a:spcAft>
                <a:spcPts val="0"/>
              </a:spcAft>
              <a:buClr>
                <a:srgbClr val="719AC1"/>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REPMUS 24</a:t>
            </a:r>
          </a:p>
          <a:p>
            <a:pPr marL="1200150" marR="0" lvl="2" indent="-285750" algn="l" defTabSz="914400" rtl="0" eaLnBrk="1" fontAlgn="auto" latinLnBrk="0" hangingPunct="1">
              <a:lnSpc>
                <a:spcPct val="150000"/>
              </a:lnSpc>
              <a:spcBef>
                <a:spcPts val="300"/>
              </a:spcBef>
              <a:spcAft>
                <a:spcPts val="0"/>
              </a:spcAft>
              <a:buClr>
                <a:srgbClr val="719AC1"/>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REPMUS/DYMS 25</a:t>
            </a:r>
          </a:p>
          <a:p>
            <a:pPr marL="285750" marR="0" lvl="0" indent="-285750" algn="l" defTabSz="914400" rtl="0" eaLnBrk="1" fontAlgn="auto" latinLnBrk="0" hangingPunct="1">
              <a:lnSpc>
                <a:spcPct val="150000"/>
              </a:lnSpc>
              <a:spcBef>
                <a:spcPts val="300"/>
              </a:spcBef>
              <a:spcAft>
                <a:spcPts val="0"/>
              </a:spcAft>
              <a:buClr>
                <a:srgbClr val="719AC1"/>
              </a:buClr>
              <a:buSzTx/>
              <a:buFont typeface="Wingdings" panose="05000000000000000000" pitchFamily="2" charset="2"/>
              <a:buChar char="§"/>
              <a:tabLst/>
              <a:defRPr/>
            </a:pPr>
            <a:r>
              <a:rPr kumimoji="0" lang="en-US" sz="2600" b="0" i="0" u="none" strike="noStrike" kern="120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How to evolve, and apply your efforts towards critical NATO challenges</a:t>
            </a:r>
          </a:p>
          <a:p>
            <a:pPr marL="1657350" marR="0" lvl="3" indent="-285750" algn="l" defTabSz="914400" rtl="0" eaLnBrk="1" fontAlgn="auto" latinLnBrk="0" hangingPunct="1">
              <a:lnSpc>
                <a:spcPct val="150000"/>
              </a:lnSpc>
              <a:spcBef>
                <a:spcPts val="300"/>
              </a:spcBef>
              <a:spcAft>
                <a:spcPts val="0"/>
              </a:spcAft>
              <a:buClr>
                <a:srgbClr val="719AC1"/>
              </a:buClr>
              <a:buSzTx/>
              <a:buFont typeface="Wingdings" panose="05000000000000000000" pitchFamily="2" charset="2"/>
              <a:buChar char="§"/>
              <a:tabLst/>
              <a:defRPr/>
            </a:pPr>
            <a:r>
              <a:rPr kumimoji="0" lang="en-US" sz="2100" b="0" i="0" u="none" strike="noStrike" kern="120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Digital Ocean – all-domain allied  of seabed to space data</a:t>
            </a:r>
          </a:p>
          <a:p>
            <a:pPr marL="1657350" marR="0" lvl="3" indent="-285750" algn="l" defTabSz="914400" rtl="0" eaLnBrk="1" fontAlgn="auto" latinLnBrk="0" hangingPunct="1">
              <a:lnSpc>
                <a:spcPct val="150000"/>
              </a:lnSpc>
              <a:spcBef>
                <a:spcPts val="300"/>
              </a:spcBef>
              <a:spcAft>
                <a:spcPts val="0"/>
              </a:spcAft>
              <a:buClr>
                <a:srgbClr val="719AC1"/>
              </a:buClr>
              <a:buSzTx/>
              <a:buFont typeface="Wingdings" panose="05000000000000000000" pitchFamily="2" charset="2"/>
              <a:buChar char="§"/>
              <a:tabLst/>
              <a:defRPr/>
            </a:pPr>
            <a:r>
              <a:rPr kumimoji="0" lang="en-US" sz="2100" b="0" i="0" u="none" strike="noStrike" kern="120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Anti Submarine Barrier – Allied sensors to provide deployable sensor nets</a:t>
            </a:r>
          </a:p>
          <a:p>
            <a:pPr marL="1657350" marR="0" lvl="3" indent="-285750" algn="l" defTabSz="914400" rtl="0" eaLnBrk="1" fontAlgn="auto" latinLnBrk="0" hangingPunct="1">
              <a:lnSpc>
                <a:spcPct val="150000"/>
              </a:lnSpc>
              <a:spcBef>
                <a:spcPts val="300"/>
              </a:spcBef>
              <a:spcAft>
                <a:spcPts val="0"/>
              </a:spcAft>
              <a:buClr>
                <a:srgbClr val="719AC1"/>
              </a:buClr>
              <a:buSzTx/>
              <a:buFont typeface="Wingdings" panose="05000000000000000000" pitchFamily="2" charset="2"/>
              <a:buChar char="§"/>
              <a:tabLst/>
              <a:defRPr/>
            </a:pPr>
            <a:r>
              <a:rPr kumimoji="0" lang="en-US" sz="2100" b="0" i="0" u="none" strike="noStrike" kern="120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Critical Undersea Infrastructure Protection – Prevention of attacks on seabed infrastructure</a:t>
            </a:r>
          </a:p>
        </p:txBody>
      </p:sp>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462" b="11462"/>
          <a:stretch>
            <a:fillRect/>
          </a:stretch>
        </p:blipFill>
        <p:spPr/>
      </p:pic>
      <p:sp>
        <p:nvSpPr>
          <p:cNvPr id="5" name="Rectangle 4"/>
          <p:cNvSpPr/>
          <p:nvPr/>
        </p:nvSpPr>
        <p:spPr>
          <a:xfrm>
            <a:off x="1127448" y="5390426"/>
            <a:ext cx="9779324" cy="1200329"/>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Accelerate, through multi-national cooperation and innovation</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the delivery of Alliance and Partners’ maritime capabilities across the DOTMLPFI spectrum, via </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exploitation of Maritime Unmanned Systems</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and contribute to the resolution of maritime capability shortfalls to maintain battle-winning advantage.</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Footer Placeholder 5">
            <a:extLst>
              <a:ext uri="{FF2B5EF4-FFF2-40B4-BE49-F238E27FC236}">
                <a16:creationId xmlns:a16="http://schemas.microsoft.com/office/drawing/2014/main" id="{043D24DC-3263-2A48-3069-7698C50B8D09}"/>
              </a:ext>
            </a:extLst>
          </p:cNvPr>
          <p:cNvSpPr txBox="1">
            <a:spLocks/>
          </p:cNvSpPr>
          <p:nvPr/>
        </p:nvSpPr>
        <p:spPr bwMode="auto">
          <a:xfrm>
            <a:off x="2863850" y="6623844"/>
            <a:ext cx="6342062" cy="244474"/>
          </a:xfrm>
          <a:prstGeom prst="rect">
            <a:avLst/>
          </a:prstGeom>
          <a:noFill/>
          <a:ln w="9525">
            <a:noFill/>
            <a:miter lim="800000"/>
            <a:headEnd/>
            <a:tailEnd/>
          </a:ln>
        </p:spPr>
        <p:txBody>
          <a:bodyPr vert="horz" wrap="square" lIns="91399" tIns="45700" rIns="91399" bIns="45700" numCol="1" anchor="t" anchorCtr="0" compatLnSpc="1">
            <a:prstTxWarp prst="textNoShape">
              <a:avLst/>
            </a:prstTxWarp>
          </a:bodyPr>
          <a:lstStyle>
            <a:defPPr>
              <a:defRPr lang="en-US"/>
            </a:defPPr>
            <a:lvl1pPr algn="ctr" rtl="0" fontAlgn="base">
              <a:spcBef>
                <a:spcPct val="0"/>
              </a:spcBef>
              <a:spcAft>
                <a:spcPct val="0"/>
              </a:spcAft>
              <a:defRPr sz="900" kern="1200">
                <a:solidFill>
                  <a:srgbClr val="000000"/>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Times New Roman" pitchFamily="18" charset="0"/>
              </a:rPr>
              <a:t>DISTRIBUTION STATEMENT A. Approved for public release; distribution unlimited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Times New Roman" pitchFamily="18" charset="0"/>
            </a:endParaRPr>
          </a:p>
        </p:txBody>
      </p:sp>
    </p:spTree>
    <p:extLst>
      <p:ext uri="{BB962C8B-B14F-4D97-AF65-F5344CB8AC3E}">
        <p14:creationId xmlns:p14="http://schemas.microsoft.com/office/powerpoint/2010/main" val="2343700082"/>
      </p:ext>
    </p:extLst>
  </p:cSld>
  <p:clrMapOvr>
    <a:masterClrMapping/>
  </p:clrMapOvr>
</p:sld>
</file>

<file path=ppt/theme/theme1.xml><?xml version="1.0" encoding="utf-8"?>
<a:theme xmlns:a="http://schemas.openxmlformats.org/drawingml/2006/main" name="2_Default Theme">
  <a:themeElements>
    <a:clrScheme name="Innovation - Light Version">
      <a:dk1>
        <a:srgbClr val="737572"/>
      </a:dk1>
      <a:lt1>
        <a:sysClr val="window" lastClr="FFFFFF"/>
      </a:lt1>
      <a:dk2>
        <a:srgbClr val="445469"/>
      </a:dk2>
      <a:lt2>
        <a:srgbClr val="FFFFFF"/>
      </a:lt2>
      <a:accent1>
        <a:srgbClr val="1EA185"/>
      </a:accent1>
      <a:accent2>
        <a:srgbClr val="9BBB5C"/>
      </a:accent2>
      <a:accent3>
        <a:srgbClr val="F29B26"/>
      </a:accent3>
      <a:accent4>
        <a:srgbClr val="BD392F"/>
      </a:accent4>
      <a:accent5>
        <a:srgbClr val="445469"/>
      </a:accent5>
      <a:accent6>
        <a:srgbClr val="6D6F6B"/>
      </a:accent6>
      <a:hlink>
        <a:srgbClr val="1E9272"/>
      </a:hlink>
      <a:folHlink>
        <a:srgbClr val="AC2624"/>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ver slides">
  <a:themeElements>
    <a:clrScheme name="International Military Staff">
      <a:dk1>
        <a:srgbClr val="0D0D0D"/>
      </a:dk1>
      <a:lt1>
        <a:srgbClr val="FFFFFF"/>
      </a:lt1>
      <a:dk2>
        <a:srgbClr val="024689"/>
      </a:dk2>
      <a:lt2>
        <a:srgbClr val="E7E6E6"/>
      </a:lt2>
      <a:accent1>
        <a:srgbClr val="024689"/>
      </a:accent1>
      <a:accent2>
        <a:srgbClr val="118ACB"/>
      </a:accent2>
      <a:accent3>
        <a:srgbClr val="88C3E3"/>
      </a:accent3>
      <a:accent4>
        <a:srgbClr val="023364"/>
      </a:accent4>
      <a:accent5>
        <a:srgbClr val="035CB5"/>
      </a:accent5>
      <a:accent6>
        <a:srgbClr val="1DA3ED"/>
      </a:accent6>
      <a:hlink>
        <a:srgbClr val="00499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extLst>
          <a:ext uri="{909E8E84-426E-40dd-AFC4-6F175D3DCCD1}">
            <a14:hiddenFill xmlns="" xmlns:a14="http://schemas.microsoft.com/office/drawing/2010/main" xmlns:p="http://schemas.openxmlformats.org/presentationml/2006/main" xmlns:r="http://schemas.openxmlformats.org/officeDocument/2006/relationships">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w="9525">
              <a:solidFill>
                <a:srgbClr val="000000"/>
              </a:solidFill>
              <a:miter lim="800000"/>
              <a:headEnd/>
              <a:tailEnd/>
            </a14:hiddenLine>
          </a:ext>
        </a:extLst>
      </a:spPr>
      <a:bodyPr anchor="ctr">
        <a:spAutoFit/>
      </a:bodyPr>
      <a:lstStyle>
        <a:defPPr algn="l" eaLnBrk="1" hangingPunct="1">
          <a:lnSpc>
            <a:spcPct val="130000"/>
          </a:lnSpc>
          <a:defRPr sz="1000" b="0" i="0" dirty="0">
            <a:solidFill>
              <a:srgbClr val="545454"/>
            </a:solidFill>
            <a:latin typeface="Noto Sans" panose="020B0502040504020204" pitchFamily="34" charset="0"/>
            <a:ea typeface="Noto Sans" panose="020B0502040504020204" pitchFamily="34" charset="0"/>
            <a:cs typeface="Noto Sans" panose="020B05020405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Words>
  <Application>Microsoft Office PowerPoint</Application>
  <PresentationFormat>Widescreen</PresentationFormat>
  <Paragraphs>18</Paragraphs>
  <Slides>2</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vt:i4>
      </vt:variant>
    </vt:vector>
  </HeadingPairs>
  <TitlesOfParts>
    <vt:vector size="13" baseType="lpstr">
      <vt:lpstr>Arial</vt:lpstr>
      <vt:lpstr>Calibri</vt:lpstr>
      <vt:lpstr>Calibri Light</vt:lpstr>
      <vt:lpstr>Garamond</vt:lpstr>
      <vt:lpstr>Lato Bold</vt:lpstr>
      <vt:lpstr>Lato Light</vt:lpstr>
      <vt:lpstr>Noto Sans</vt:lpstr>
      <vt:lpstr>Source Sans Pro</vt:lpstr>
      <vt:lpstr>Wingdings</vt:lpstr>
      <vt:lpstr>2_Default Theme</vt:lpstr>
      <vt:lpstr>1_Cover slides</vt:lpstr>
      <vt:lpstr>Joint Capability Group Maritime Unmanned Systems FATHOMWERX Intro </vt:lpstr>
      <vt:lpstr>So what?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HEADER ...</dc:title>
  <dc:creator>Admin</dc:creator>
  <cp:lastModifiedBy>Admin</cp:lastModifiedBy>
  <cp:revision>35</cp:revision>
  <dcterms:created xsi:type="dcterms:W3CDTF">2022-09-12T04:45:04Z</dcterms:created>
  <dcterms:modified xsi:type="dcterms:W3CDTF">2024-09-30T18:19:02Z</dcterms:modified>
</cp:coreProperties>
</file>