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86" r:id="rId2"/>
    <p:sldMasterId id="2147483735" r:id="rId3"/>
  </p:sldMasterIdLst>
  <p:notesMasterIdLst>
    <p:notesMasterId r:id="rId15"/>
  </p:notesMasterIdLst>
  <p:sldIdLst>
    <p:sldId id="2145706293" r:id="rId4"/>
    <p:sldId id="257" r:id="rId5"/>
    <p:sldId id="258" r:id="rId6"/>
    <p:sldId id="2145706294" r:id="rId7"/>
    <p:sldId id="2145706295" r:id="rId8"/>
    <p:sldId id="261" r:id="rId9"/>
    <p:sldId id="262" r:id="rId10"/>
    <p:sldId id="263" r:id="rId11"/>
    <p:sldId id="264" r:id="rId12"/>
    <p:sldId id="265"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4660"/>
  </p:normalViewPr>
  <p:slideViewPr>
    <p:cSldViewPr snapToGrid="0">
      <p:cViewPr varScale="1">
        <p:scale>
          <a:sx n="68" d="100"/>
          <a:sy n="68" d="100"/>
        </p:scale>
        <p:origin x="5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D510F2-906C-4B33-96FE-EFA81553ED82}" type="datetimeFigureOut">
              <a:rPr lang="en-US" smtClean="0"/>
              <a:t>9/30/2024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BFE116-0D93-4DCE-AB4F-B3FE4D7F56DF}" type="slidenum">
              <a:rPr lang="en-US" smtClean="0"/>
              <a:t>‹#›</a:t>
            </a:fld>
            <a:endParaRPr lang="en-US"/>
          </a:p>
        </p:txBody>
      </p:sp>
    </p:spTree>
    <p:extLst>
      <p:ext uri="{BB962C8B-B14F-4D97-AF65-F5344CB8AC3E}">
        <p14:creationId xmlns:p14="http://schemas.microsoft.com/office/powerpoint/2010/main" val="1897354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4724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ur Team">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5A48EF2-EDC5-41C4-B8C1-9893A8FC69F4}"/>
              </a:ext>
            </a:extLst>
          </p:cNvPr>
          <p:cNvSpPr/>
          <p:nvPr userDrawn="1"/>
        </p:nvSpPr>
        <p:spPr>
          <a:xfrm>
            <a:off x="0" y="0"/>
            <a:ext cx="12192000" cy="6856413"/>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75" dirty="0"/>
          </a:p>
        </p:txBody>
      </p:sp>
      <p:sp>
        <p:nvSpPr>
          <p:cNvPr id="29" name="그림 개체 틀 3"/>
          <p:cNvSpPr>
            <a:spLocks noGrp="1"/>
          </p:cNvSpPr>
          <p:nvPr>
            <p:ph type="pic" sz="quarter" idx="18"/>
          </p:nvPr>
        </p:nvSpPr>
        <p:spPr>
          <a:xfrm>
            <a:off x="0" y="0"/>
            <a:ext cx="1673352" cy="1673352"/>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257185" indent="-257185" algn="ctr">
              <a:buNone/>
              <a:defRPr lang="ko-KR" altLang="en-US" sz="750" kern="1200" baseline="0" dirty="0">
                <a:solidFill>
                  <a:schemeClr val="tx1"/>
                </a:solidFill>
                <a:latin typeface="Lato Light"/>
                <a:ea typeface="+mn-ea"/>
                <a:cs typeface="Lato Light"/>
              </a:defRPr>
            </a:lvl1pPr>
          </a:lstStyle>
          <a:p>
            <a:pPr lvl="0"/>
            <a:r>
              <a:rPr lang="en-US" altLang="ko-KR" noProof="0"/>
              <a:t>Click icon to add picture</a:t>
            </a:r>
            <a:endParaRPr lang="ko-KR" altLang="en-US" noProof="0" dirty="0"/>
          </a:p>
        </p:txBody>
      </p:sp>
      <p:sp>
        <p:nvSpPr>
          <p:cNvPr id="30" name="그림 개체 틀 3"/>
          <p:cNvSpPr>
            <a:spLocks noGrp="1"/>
          </p:cNvSpPr>
          <p:nvPr>
            <p:ph type="pic" sz="quarter" idx="19"/>
          </p:nvPr>
        </p:nvSpPr>
        <p:spPr>
          <a:xfrm>
            <a:off x="0" y="5182788"/>
            <a:ext cx="1673352" cy="1673352"/>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257185" indent="-257185" algn="ctr">
              <a:buNone/>
              <a:defRPr lang="ko-KR" altLang="en-US" sz="750" kern="1200" baseline="0" dirty="0">
                <a:solidFill>
                  <a:schemeClr val="tx1"/>
                </a:solidFill>
                <a:latin typeface="Lato Light"/>
                <a:ea typeface="+mn-ea"/>
                <a:cs typeface="Lato Light"/>
              </a:defRPr>
            </a:lvl1pPr>
          </a:lstStyle>
          <a:p>
            <a:pPr lvl="0"/>
            <a:r>
              <a:rPr lang="en-US" altLang="ko-KR" noProof="0"/>
              <a:t>Click icon to add picture</a:t>
            </a:r>
            <a:endParaRPr lang="ko-KR" altLang="en-US" noProof="0" dirty="0"/>
          </a:p>
        </p:txBody>
      </p:sp>
      <p:sp>
        <p:nvSpPr>
          <p:cNvPr id="25" name="그림 개체 틀 3"/>
          <p:cNvSpPr>
            <a:spLocks noGrp="1"/>
          </p:cNvSpPr>
          <p:nvPr>
            <p:ph type="pic" sz="quarter" idx="24"/>
          </p:nvPr>
        </p:nvSpPr>
        <p:spPr>
          <a:xfrm>
            <a:off x="0" y="3455192"/>
            <a:ext cx="1673352" cy="1673352"/>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257185" indent="-257185" algn="ctr">
              <a:buNone/>
              <a:defRPr lang="ko-KR" altLang="en-US" sz="750" kern="1200" baseline="0" dirty="0">
                <a:solidFill>
                  <a:schemeClr val="tx1"/>
                </a:solidFill>
                <a:latin typeface="Lato Light"/>
                <a:ea typeface="+mn-ea"/>
                <a:cs typeface="Lato Light"/>
              </a:defRPr>
            </a:lvl1pPr>
          </a:lstStyle>
          <a:p>
            <a:pPr lvl="0"/>
            <a:r>
              <a:rPr lang="en-US" altLang="ko-KR" noProof="0"/>
              <a:t>Click icon to add picture</a:t>
            </a:r>
            <a:endParaRPr lang="ko-KR" altLang="en-US" noProof="0" dirty="0"/>
          </a:p>
        </p:txBody>
      </p:sp>
      <p:sp>
        <p:nvSpPr>
          <p:cNvPr id="27" name="그림 개체 틀 3"/>
          <p:cNvSpPr>
            <a:spLocks noGrp="1"/>
          </p:cNvSpPr>
          <p:nvPr>
            <p:ph type="pic" sz="quarter" idx="25"/>
          </p:nvPr>
        </p:nvSpPr>
        <p:spPr>
          <a:xfrm>
            <a:off x="1733613" y="0"/>
            <a:ext cx="1673352" cy="1673352"/>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257185" indent="-257185" algn="ctr">
              <a:buNone/>
              <a:defRPr lang="ko-KR" altLang="en-US" sz="750" kern="1200" baseline="0" dirty="0">
                <a:solidFill>
                  <a:schemeClr val="tx1"/>
                </a:solidFill>
                <a:latin typeface="Lato Light"/>
                <a:ea typeface="+mn-ea"/>
                <a:cs typeface="Lato Light"/>
              </a:defRPr>
            </a:lvl1pPr>
          </a:lstStyle>
          <a:p>
            <a:pPr lvl="0"/>
            <a:r>
              <a:rPr lang="en-US" altLang="ko-KR" noProof="0"/>
              <a:t>Click icon to add picture</a:t>
            </a:r>
            <a:endParaRPr lang="ko-KR" altLang="en-US" noProof="0" dirty="0"/>
          </a:p>
        </p:txBody>
      </p:sp>
      <p:sp>
        <p:nvSpPr>
          <p:cNvPr id="20" name="그림 개체 틀 3"/>
          <p:cNvSpPr>
            <a:spLocks noGrp="1"/>
          </p:cNvSpPr>
          <p:nvPr>
            <p:ph type="pic" sz="quarter" idx="16"/>
          </p:nvPr>
        </p:nvSpPr>
        <p:spPr>
          <a:xfrm>
            <a:off x="0" y="1727596"/>
            <a:ext cx="1673352" cy="1673352"/>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257185" indent="-257185" algn="ctr">
              <a:buNone/>
              <a:defRPr lang="ko-KR" altLang="en-US" sz="750" kern="1200" baseline="0" dirty="0">
                <a:solidFill>
                  <a:schemeClr val="tx1"/>
                </a:solidFill>
                <a:latin typeface="Lato Light"/>
                <a:ea typeface="+mn-ea"/>
                <a:cs typeface="Lato Light"/>
              </a:defRPr>
            </a:lvl1pPr>
          </a:lstStyle>
          <a:p>
            <a:pPr lvl="0"/>
            <a:r>
              <a:rPr lang="en-US" altLang="ko-KR" noProof="0"/>
              <a:t>Click icon to add picture</a:t>
            </a:r>
            <a:endParaRPr lang="ko-KR" altLang="en-US" noProof="0" dirty="0"/>
          </a:p>
        </p:txBody>
      </p:sp>
      <p:sp>
        <p:nvSpPr>
          <p:cNvPr id="21" name="그림 개체 틀 3"/>
          <p:cNvSpPr>
            <a:spLocks noGrp="1"/>
          </p:cNvSpPr>
          <p:nvPr>
            <p:ph type="pic" sz="quarter" idx="26"/>
          </p:nvPr>
        </p:nvSpPr>
        <p:spPr>
          <a:xfrm>
            <a:off x="1733613" y="1727596"/>
            <a:ext cx="1673352" cy="1673352"/>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257185" indent="-257185" algn="ctr">
              <a:buNone/>
              <a:defRPr lang="ko-KR" altLang="en-US" sz="750" kern="1200" baseline="0" dirty="0">
                <a:solidFill>
                  <a:schemeClr val="tx1"/>
                </a:solidFill>
                <a:latin typeface="Lato Light"/>
                <a:ea typeface="+mn-ea"/>
                <a:cs typeface="Lato Light"/>
              </a:defRPr>
            </a:lvl1pPr>
          </a:lstStyle>
          <a:p>
            <a:pPr lvl="0"/>
            <a:r>
              <a:rPr lang="en-US" altLang="ko-KR" noProof="0"/>
              <a:t>Click icon to add picture</a:t>
            </a:r>
            <a:endParaRPr lang="ko-KR" altLang="en-US" noProof="0" dirty="0"/>
          </a:p>
        </p:txBody>
      </p:sp>
      <p:sp>
        <p:nvSpPr>
          <p:cNvPr id="23" name="그림 개체 틀 3"/>
          <p:cNvSpPr>
            <a:spLocks noGrp="1"/>
          </p:cNvSpPr>
          <p:nvPr>
            <p:ph type="pic" sz="quarter" idx="27"/>
          </p:nvPr>
        </p:nvSpPr>
        <p:spPr>
          <a:xfrm>
            <a:off x="1733613" y="3455192"/>
            <a:ext cx="1673352" cy="1673352"/>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257185" indent="-257185" algn="ctr">
              <a:buNone/>
              <a:defRPr lang="ko-KR" altLang="en-US" sz="750" kern="1200" baseline="0" dirty="0">
                <a:solidFill>
                  <a:schemeClr val="tx1"/>
                </a:solidFill>
                <a:latin typeface="Lato Light"/>
                <a:ea typeface="+mn-ea"/>
                <a:cs typeface="Lato Light"/>
              </a:defRPr>
            </a:lvl1pPr>
          </a:lstStyle>
          <a:p>
            <a:pPr lvl="0"/>
            <a:r>
              <a:rPr lang="en-US" altLang="ko-KR" noProof="0"/>
              <a:t>Click icon to add picture</a:t>
            </a:r>
            <a:endParaRPr lang="ko-KR" altLang="en-US" noProof="0" dirty="0"/>
          </a:p>
        </p:txBody>
      </p:sp>
      <p:sp>
        <p:nvSpPr>
          <p:cNvPr id="24" name="그림 개체 틀 3"/>
          <p:cNvSpPr>
            <a:spLocks noGrp="1"/>
          </p:cNvSpPr>
          <p:nvPr>
            <p:ph type="pic" sz="quarter" idx="28"/>
          </p:nvPr>
        </p:nvSpPr>
        <p:spPr>
          <a:xfrm>
            <a:off x="3467228" y="0"/>
            <a:ext cx="1673352" cy="1673352"/>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257185" indent="-257185" algn="ctr">
              <a:buNone/>
              <a:defRPr lang="ko-KR" altLang="en-US" sz="750" kern="1200" baseline="0" dirty="0">
                <a:solidFill>
                  <a:schemeClr val="tx1"/>
                </a:solidFill>
                <a:latin typeface="Lato Light"/>
                <a:ea typeface="+mn-ea"/>
                <a:cs typeface="Lato Light"/>
              </a:defRPr>
            </a:lvl1pPr>
          </a:lstStyle>
          <a:p>
            <a:pPr lvl="0"/>
            <a:r>
              <a:rPr lang="en-US" altLang="ko-KR" noProof="0"/>
              <a:t>Click icon to add picture</a:t>
            </a:r>
            <a:endParaRPr lang="ko-KR" altLang="en-US" noProof="0" dirty="0"/>
          </a:p>
        </p:txBody>
      </p:sp>
      <p:sp>
        <p:nvSpPr>
          <p:cNvPr id="28" name="그림 개체 틀 3"/>
          <p:cNvSpPr>
            <a:spLocks noGrp="1"/>
          </p:cNvSpPr>
          <p:nvPr>
            <p:ph type="pic" sz="quarter" idx="29"/>
          </p:nvPr>
        </p:nvSpPr>
        <p:spPr>
          <a:xfrm>
            <a:off x="3467228" y="1727596"/>
            <a:ext cx="1673352" cy="1673352"/>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257185" indent="-257185" algn="ctr">
              <a:buNone/>
              <a:defRPr lang="ko-KR" altLang="en-US" sz="750" kern="1200" baseline="0" dirty="0">
                <a:solidFill>
                  <a:schemeClr val="tx1"/>
                </a:solidFill>
                <a:latin typeface="Lato Light"/>
                <a:ea typeface="+mn-ea"/>
                <a:cs typeface="Lato Light"/>
              </a:defRPr>
            </a:lvl1pPr>
          </a:lstStyle>
          <a:p>
            <a:pPr lvl="0"/>
            <a:r>
              <a:rPr lang="en-US" altLang="ko-KR" noProof="0"/>
              <a:t>Click icon to add picture</a:t>
            </a:r>
            <a:endParaRPr lang="ko-KR" altLang="en-US" noProof="0" dirty="0"/>
          </a:p>
        </p:txBody>
      </p:sp>
      <p:sp>
        <p:nvSpPr>
          <p:cNvPr id="31" name="그림 개체 틀 3"/>
          <p:cNvSpPr>
            <a:spLocks noGrp="1"/>
          </p:cNvSpPr>
          <p:nvPr>
            <p:ph type="pic" sz="quarter" idx="30"/>
          </p:nvPr>
        </p:nvSpPr>
        <p:spPr>
          <a:xfrm>
            <a:off x="5200841" y="0"/>
            <a:ext cx="1673352" cy="1673352"/>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257185" indent="-257185" algn="ctr">
              <a:buNone/>
              <a:defRPr lang="ko-KR" altLang="en-US" sz="750" kern="1200" baseline="0" dirty="0">
                <a:solidFill>
                  <a:schemeClr val="tx1"/>
                </a:solidFill>
                <a:latin typeface="Lato Light"/>
                <a:ea typeface="+mn-ea"/>
                <a:cs typeface="Lato Light"/>
              </a:defRPr>
            </a:lvl1pPr>
          </a:lstStyle>
          <a:p>
            <a:pPr lvl="0"/>
            <a:r>
              <a:rPr lang="en-US" altLang="ko-KR" noProof="0"/>
              <a:t>Click icon to add picture</a:t>
            </a:r>
            <a:endParaRPr lang="ko-KR" altLang="en-US" noProof="0" dirty="0"/>
          </a:p>
        </p:txBody>
      </p:sp>
      <p:sp>
        <p:nvSpPr>
          <p:cNvPr id="12" name="그림 개체 틀 3"/>
          <p:cNvSpPr>
            <a:spLocks noGrp="1"/>
          </p:cNvSpPr>
          <p:nvPr>
            <p:ph type="pic" sz="quarter" idx="31"/>
          </p:nvPr>
        </p:nvSpPr>
        <p:spPr>
          <a:xfrm>
            <a:off x="3467228" y="5184648"/>
            <a:ext cx="1673352" cy="1673352"/>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257185" indent="-257185" algn="ctr">
              <a:buNone/>
              <a:defRPr lang="ko-KR" altLang="en-US" sz="750" kern="1200" baseline="0" dirty="0">
                <a:solidFill>
                  <a:schemeClr val="tx1"/>
                </a:solidFill>
                <a:latin typeface="Lato Light"/>
                <a:ea typeface="+mn-ea"/>
                <a:cs typeface="Lato Light"/>
              </a:defRPr>
            </a:lvl1pPr>
          </a:lstStyle>
          <a:p>
            <a:pPr lvl="0"/>
            <a:r>
              <a:rPr lang="en-US" altLang="ko-KR" noProof="0"/>
              <a:t>Click icon to add picture</a:t>
            </a:r>
            <a:endParaRPr lang="ko-KR" altLang="en-US" noProof="0" dirty="0"/>
          </a:p>
        </p:txBody>
      </p:sp>
      <p:sp>
        <p:nvSpPr>
          <p:cNvPr id="13" name="그림 개체 틀 3"/>
          <p:cNvSpPr>
            <a:spLocks noGrp="1"/>
          </p:cNvSpPr>
          <p:nvPr>
            <p:ph type="pic" sz="quarter" idx="32"/>
          </p:nvPr>
        </p:nvSpPr>
        <p:spPr>
          <a:xfrm>
            <a:off x="5200841" y="1729456"/>
            <a:ext cx="1673352" cy="1673352"/>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257185" indent="-257185" algn="ctr">
              <a:buNone/>
              <a:defRPr lang="ko-KR" altLang="en-US" sz="750" kern="1200" baseline="0" dirty="0">
                <a:solidFill>
                  <a:schemeClr val="tx1"/>
                </a:solidFill>
                <a:latin typeface="Lato Light"/>
                <a:ea typeface="+mn-ea"/>
                <a:cs typeface="Lato Light"/>
              </a:defRPr>
            </a:lvl1pPr>
          </a:lstStyle>
          <a:p>
            <a:pPr lvl="0"/>
            <a:r>
              <a:rPr lang="en-US" altLang="ko-KR" noProof="0"/>
              <a:t>Click icon to add picture</a:t>
            </a:r>
            <a:endParaRPr lang="ko-KR" altLang="en-US" noProof="0" dirty="0"/>
          </a:p>
        </p:txBody>
      </p:sp>
      <p:sp>
        <p:nvSpPr>
          <p:cNvPr id="14" name="그림 개체 틀 3"/>
          <p:cNvSpPr>
            <a:spLocks noGrp="1"/>
          </p:cNvSpPr>
          <p:nvPr>
            <p:ph type="pic" sz="quarter" idx="33"/>
          </p:nvPr>
        </p:nvSpPr>
        <p:spPr>
          <a:xfrm>
            <a:off x="5200841" y="3457052"/>
            <a:ext cx="1673352" cy="1673352"/>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257185" indent="-257185" algn="ctr">
              <a:buNone/>
              <a:defRPr lang="ko-KR" altLang="en-US" sz="750" kern="1200" baseline="0" dirty="0">
                <a:solidFill>
                  <a:schemeClr val="tx1"/>
                </a:solidFill>
                <a:latin typeface="Lato Light"/>
                <a:ea typeface="+mn-ea"/>
                <a:cs typeface="Lato Light"/>
              </a:defRPr>
            </a:lvl1pPr>
          </a:lstStyle>
          <a:p>
            <a:pPr lvl="0"/>
            <a:r>
              <a:rPr lang="en-US" altLang="ko-KR" noProof="0"/>
              <a:t>Click icon to add picture</a:t>
            </a:r>
            <a:endParaRPr lang="ko-KR" altLang="en-US" noProof="0" dirty="0"/>
          </a:p>
        </p:txBody>
      </p:sp>
      <p:sp>
        <p:nvSpPr>
          <p:cNvPr id="15" name="그림 개체 틀 3"/>
          <p:cNvSpPr>
            <a:spLocks noGrp="1"/>
          </p:cNvSpPr>
          <p:nvPr>
            <p:ph type="pic" sz="quarter" idx="34"/>
          </p:nvPr>
        </p:nvSpPr>
        <p:spPr>
          <a:xfrm>
            <a:off x="3467228" y="3455192"/>
            <a:ext cx="1673352" cy="1673352"/>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257185" indent="-257185" algn="ctr">
              <a:buNone/>
              <a:defRPr lang="ko-KR" altLang="en-US" sz="750" kern="1200" baseline="0" dirty="0">
                <a:solidFill>
                  <a:schemeClr val="tx1"/>
                </a:solidFill>
                <a:latin typeface="Lato Light"/>
                <a:ea typeface="+mn-ea"/>
                <a:cs typeface="Lato Light"/>
              </a:defRPr>
            </a:lvl1pPr>
          </a:lstStyle>
          <a:p>
            <a:pPr lvl="0"/>
            <a:r>
              <a:rPr lang="en-US" altLang="ko-KR" noProof="0"/>
              <a:t>Click icon to add picture</a:t>
            </a:r>
            <a:endParaRPr lang="ko-KR" altLang="en-US" noProof="0" dirty="0"/>
          </a:p>
        </p:txBody>
      </p:sp>
      <p:sp>
        <p:nvSpPr>
          <p:cNvPr id="16" name="그림 개체 틀 3"/>
          <p:cNvSpPr>
            <a:spLocks noGrp="1"/>
          </p:cNvSpPr>
          <p:nvPr>
            <p:ph type="pic" sz="quarter" idx="35"/>
          </p:nvPr>
        </p:nvSpPr>
        <p:spPr>
          <a:xfrm>
            <a:off x="1733613" y="5182788"/>
            <a:ext cx="1673352" cy="1673352"/>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257185" indent="-257185" algn="ctr">
              <a:buNone/>
              <a:defRPr lang="ko-KR" altLang="en-US" sz="750" kern="1200" baseline="0" dirty="0">
                <a:solidFill>
                  <a:schemeClr val="tx1"/>
                </a:solidFill>
                <a:latin typeface="Lato Light"/>
                <a:ea typeface="+mn-ea"/>
                <a:cs typeface="Lato Light"/>
              </a:defRPr>
            </a:lvl1pPr>
          </a:lstStyle>
          <a:p>
            <a:pPr lvl="0"/>
            <a:r>
              <a:rPr lang="en-US" altLang="ko-KR" noProof="0"/>
              <a:t>Click icon to add picture</a:t>
            </a:r>
            <a:endParaRPr lang="ko-KR" altLang="en-US" noProof="0" dirty="0"/>
          </a:p>
        </p:txBody>
      </p:sp>
      <p:sp>
        <p:nvSpPr>
          <p:cNvPr id="17" name="그림 개체 틀 3"/>
          <p:cNvSpPr>
            <a:spLocks noGrp="1"/>
          </p:cNvSpPr>
          <p:nvPr>
            <p:ph type="pic" sz="quarter" idx="36"/>
          </p:nvPr>
        </p:nvSpPr>
        <p:spPr>
          <a:xfrm>
            <a:off x="5200841" y="5182788"/>
            <a:ext cx="1673352" cy="1673352"/>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257185" indent="-257185" algn="ctr">
              <a:buNone/>
              <a:defRPr lang="ko-KR" altLang="en-US" sz="750" kern="1200" baseline="0" dirty="0">
                <a:solidFill>
                  <a:schemeClr val="tx1"/>
                </a:solidFill>
                <a:latin typeface="Lato Light"/>
                <a:ea typeface="+mn-ea"/>
                <a:cs typeface="Lato Light"/>
              </a:defRPr>
            </a:lvl1pPr>
          </a:lstStyle>
          <a:p>
            <a:pPr lvl="0"/>
            <a:r>
              <a:rPr lang="en-US" altLang="ko-KR" noProof="0"/>
              <a:t>Click icon to add picture</a:t>
            </a:r>
            <a:endParaRPr lang="ko-KR" altLang="en-US" noProof="0" dirty="0"/>
          </a:p>
        </p:txBody>
      </p:sp>
    </p:spTree>
    <p:extLst>
      <p:ext uri="{BB962C8B-B14F-4D97-AF65-F5344CB8AC3E}">
        <p14:creationId xmlns:p14="http://schemas.microsoft.com/office/powerpoint/2010/main" val="619456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son">
    <p:spTree>
      <p:nvGrpSpPr>
        <p:cNvPr id="1" name=""/>
        <p:cNvGrpSpPr/>
        <p:nvPr/>
      </p:nvGrpSpPr>
      <p:grpSpPr>
        <a:xfrm>
          <a:off x="0" y="0"/>
          <a:ext cx="0" cy="0"/>
          <a:chOff x="0" y="0"/>
          <a:chExt cx="0" cy="0"/>
        </a:xfrm>
      </p:grpSpPr>
      <p:sp>
        <p:nvSpPr>
          <p:cNvPr id="12" name="Picture Placeholder 2"/>
          <p:cNvSpPr>
            <a:spLocks noGrp="1" noChangeAspect="1"/>
          </p:cNvSpPr>
          <p:nvPr>
            <p:ph type="pic" sz="quarter" idx="11"/>
          </p:nvPr>
        </p:nvSpPr>
        <p:spPr>
          <a:xfrm>
            <a:off x="3499718" y="1393204"/>
            <a:ext cx="631100" cy="630936"/>
          </a:xfrm>
        </p:spPr>
        <p:txBody>
          <a:bodyPr rtlCol="0">
            <a:normAutofit/>
          </a:bodyPr>
          <a:lstStyle>
            <a:lvl1pPr marL="0" indent="0">
              <a:buNone/>
              <a:defRPr sz="450">
                <a:latin typeface="Calibri Light"/>
                <a:cs typeface="Calibri Light"/>
              </a:defRPr>
            </a:lvl1pPr>
          </a:lstStyle>
          <a:p>
            <a:pPr lvl="0"/>
            <a:endParaRPr lang="en-US" noProof="0" dirty="0"/>
          </a:p>
        </p:txBody>
      </p:sp>
      <p:sp>
        <p:nvSpPr>
          <p:cNvPr id="14" name="Picture Placeholder 2"/>
          <p:cNvSpPr>
            <a:spLocks noGrp="1" noChangeAspect="1"/>
          </p:cNvSpPr>
          <p:nvPr>
            <p:ph type="pic" sz="quarter" idx="12"/>
          </p:nvPr>
        </p:nvSpPr>
        <p:spPr>
          <a:xfrm>
            <a:off x="5294139" y="1390901"/>
            <a:ext cx="631100" cy="630936"/>
          </a:xfrm>
        </p:spPr>
        <p:txBody>
          <a:bodyPr rtlCol="0">
            <a:normAutofit/>
          </a:bodyPr>
          <a:lstStyle>
            <a:lvl1pPr marL="0" indent="0">
              <a:buNone/>
              <a:defRPr sz="450">
                <a:latin typeface="Calibri Light"/>
                <a:cs typeface="Calibri Light"/>
              </a:defRPr>
            </a:lvl1pPr>
          </a:lstStyle>
          <a:p>
            <a:pPr lvl="0"/>
            <a:endParaRPr lang="en-US" noProof="0" dirty="0"/>
          </a:p>
        </p:txBody>
      </p:sp>
      <p:sp>
        <p:nvSpPr>
          <p:cNvPr id="18" name="Picture Placeholder 2"/>
          <p:cNvSpPr>
            <a:spLocks noGrp="1" noChangeAspect="1"/>
          </p:cNvSpPr>
          <p:nvPr>
            <p:ph type="pic" sz="quarter" idx="13"/>
          </p:nvPr>
        </p:nvSpPr>
        <p:spPr>
          <a:xfrm>
            <a:off x="6890927" y="1393204"/>
            <a:ext cx="631100" cy="630936"/>
          </a:xfrm>
        </p:spPr>
        <p:txBody>
          <a:bodyPr rtlCol="0">
            <a:normAutofit/>
          </a:bodyPr>
          <a:lstStyle>
            <a:lvl1pPr marL="0" indent="0">
              <a:buNone/>
              <a:defRPr sz="450">
                <a:latin typeface="Calibri Light"/>
                <a:cs typeface="Calibri Light"/>
              </a:defRPr>
            </a:lvl1pPr>
          </a:lstStyle>
          <a:p>
            <a:pPr lvl="0"/>
            <a:endParaRPr lang="en-US" noProof="0" dirty="0"/>
          </a:p>
        </p:txBody>
      </p:sp>
      <p:sp>
        <p:nvSpPr>
          <p:cNvPr id="19" name="Picture Placeholder 2"/>
          <p:cNvSpPr>
            <a:spLocks noGrp="1" noChangeAspect="1"/>
          </p:cNvSpPr>
          <p:nvPr>
            <p:ph type="pic" sz="quarter" idx="14"/>
          </p:nvPr>
        </p:nvSpPr>
        <p:spPr>
          <a:xfrm>
            <a:off x="8446510" y="1390901"/>
            <a:ext cx="631100" cy="630936"/>
          </a:xfrm>
        </p:spPr>
        <p:txBody>
          <a:bodyPr rtlCol="0">
            <a:normAutofit/>
          </a:bodyPr>
          <a:lstStyle>
            <a:lvl1pPr marL="0" indent="0">
              <a:buNone/>
              <a:defRPr sz="450">
                <a:latin typeface="Calibri Light"/>
                <a:cs typeface="Calibri Light"/>
              </a:defRPr>
            </a:lvl1pPr>
          </a:lstStyle>
          <a:p>
            <a:pPr lvl="0"/>
            <a:endParaRPr lang="en-US" noProof="0" dirty="0"/>
          </a:p>
        </p:txBody>
      </p:sp>
      <p:sp>
        <p:nvSpPr>
          <p:cNvPr id="20" name="Picture Placeholder 2"/>
          <p:cNvSpPr>
            <a:spLocks noGrp="1" noChangeAspect="1"/>
          </p:cNvSpPr>
          <p:nvPr>
            <p:ph type="pic" sz="quarter" idx="15"/>
          </p:nvPr>
        </p:nvSpPr>
        <p:spPr>
          <a:xfrm>
            <a:off x="9899559" y="1393204"/>
            <a:ext cx="631100" cy="630936"/>
          </a:xfrm>
        </p:spPr>
        <p:txBody>
          <a:bodyPr rtlCol="0">
            <a:normAutofit/>
          </a:bodyPr>
          <a:lstStyle>
            <a:lvl1pPr marL="0" indent="0">
              <a:buNone/>
              <a:defRPr sz="450">
                <a:latin typeface="Calibri Light"/>
                <a:cs typeface="Calibri Light"/>
              </a:defRPr>
            </a:lvl1pPr>
          </a:lstStyle>
          <a:p>
            <a:pPr lvl="0"/>
            <a:endParaRPr lang="en-US" noProof="0" dirty="0"/>
          </a:p>
        </p:txBody>
      </p:sp>
    </p:spTree>
    <p:extLst>
      <p:ext uri="{BB962C8B-B14F-4D97-AF65-F5344CB8AC3E}">
        <p14:creationId xmlns:p14="http://schemas.microsoft.com/office/powerpoint/2010/main" val="2529703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ig_Picture_place-holder">
    <p:spTree>
      <p:nvGrpSpPr>
        <p:cNvPr id="1" name=""/>
        <p:cNvGrpSpPr/>
        <p:nvPr/>
      </p:nvGrpSpPr>
      <p:grpSpPr>
        <a:xfrm>
          <a:off x="0" y="0"/>
          <a:ext cx="0" cy="0"/>
          <a:chOff x="0" y="0"/>
          <a:chExt cx="0" cy="0"/>
        </a:xfrm>
      </p:grpSpPr>
      <p:sp>
        <p:nvSpPr>
          <p:cNvPr id="9" name="Picture Placeholder 22"/>
          <p:cNvSpPr>
            <a:spLocks noGrp="1"/>
          </p:cNvSpPr>
          <p:nvPr>
            <p:ph type="pic" sz="quarter" idx="13"/>
          </p:nvPr>
        </p:nvSpPr>
        <p:spPr>
          <a:xfrm>
            <a:off x="2" y="-1"/>
            <a:ext cx="12203143" cy="6858001"/>
          </a:xfrm>
        </p:spPr>
        <p:txBody>
          <a:bodyPr rtlCol="0">
            <a:normAutofit/>
          </a:bodyPr>
          <a:lstStyle>
            <a:lvl1pPr marL="0" indent="0">
              <a:buNone/>
              <a:defRPr sz="1200">
                <a:latin typeface="Calibri Light"/>
                <a:cs typeface="Calibri Light"/>
              </a:defRPr>
            </a:lvl1pPr>
          </a:lstStyle>
          <a:p>
            <a:pPr lvl="0"/>
            <a:endParaRPr lang="id-ID" noProof="0" dirty="0"/>
          </a:p>
        </p:txBody>
      </p:sp>
    </p:spTree>
    <p:extLst>
      <p:ext uri="{BB962C8B-B14F-4D97-AF65-F5344CB8AC3E}">
        <p14:creationId xmlns:p14="http://schemas.microsoft.com/office/powerpoint/2010/main" val="3361988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75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Big Image Placeholder">
    <p:spTree>
      <p:nvGrpSpPr>
        <p:cNvPr id="1" name=""/>
        <p:cNvGrpSpPr/>
        <p:nvPr/>
      </p:nvGrpSpPr>
      <p:grpSpPr>
        <a:xfrm>
          <a:off x="0" y="0"/>
          <a:ext cx="0" cy="0"/>
          <a:chOff x="0" y="0"/>
          <a:chExt cx="0" cy="0"/>
        </a:xfrm>
      </p:grpSpPr>
      <p:sp>
        <p:nvSpPr>
          <p:cNvPr id="11" name="Picture Placeholder 2"/>
          <p:cNvSpPr>
            <a:spLocks noGrp="1"/>
          </p:cNvSpPr>
          <p:nvPr>
            <p:ph type="pic" sz="quarter" idx="13"/>
          </p:nvPr>
        </p:nvSpPr>
        <p:spPr>
          <a:xfrm>
            <a:off x="874539" y="1524000"/>
            <a:ext cx="3356021" cy="4035778"/>
          </a:xfrm>
        </p:spPr>
        <p:txBody>
          <a:bodyPr rtlCol="0">
            <a:normAutofit/>
          </a:bodyPr>
          <a:lstStyle>
            <a:lvl1pPr marL="0" indent="0">
              <a:buNone/>
              <a:defRPr sz="750">
                <a:latin typeface="Calibri Light"/>
                <a:cs typeface="Calibri Light"/>
              </a:defRPr>
            </a:lvl1pPr>
          </a:lstStyle>
          <a:p>
            <a:pPr lvl="0"/>
            <a:endParaRPr lang="en-US" noProof="0" dirty="0"/>
          </a:p>
        </p:txBody>
      </p:sp>
      <p:sp>
        <p:nvSpPr>
          <p:cNvPr id="12" name="Picture Placeholder 2"/>
          <p:cNvSpPr>
            <a:spLocks noGrp="1"/>
          </p:cNvSpPr>
          <p:nvPr>
            <p:ph type="pic" sz="quarter" idx="14"/>
          </p:nvPr>
        </p:nvSpPr>
        <p:spPr>
          <a:xfrm>
            <a:off x="4467876" y="1524000"/>
            <a:ext cx="3356021" cy="4035778"/>
          </a:xfrm>
        </p:spPr>
        <p:txBody>
          <a:bodyPr rtlCol="0">
            <a:normAutofit/>
          </a:bodyPr>
          <a:lstStyle>
            <a:lvl1pPr marL="0" indent="0">
              <a:buNone/>
              <a:defRPr sz="750">
                <a:latin typeface="Calibri Light"/>
                <a:cs typeface="Calibri Light"/>
              </a:defRPr>
            </a:lvl1pPr>
          </a:lstStyle>
          <a:p>
            <a:pPr lvl="0"/>
            <a:endParaRPr lang="en-US" noProof="0" dirty="0"/>
          </a:p>
        </p:txBody>
      </p:sp>
      <p:sp>
        <p:nvSpPr>
          <p:cNvPr id="13" name="Picture Placeholder 2"/>
          <p:cNvSpPr>
            <a:spLocks noGrp="1"/>
          </p:cNvSpPr>
          <p:nvPr>
            <p:ph type="pic" sz="quarter" idx="15"/>
          </p:nvPr>
        </p:nvSpPr>
        <p:spPr>
          <a:xfrm>
            <a:off x="8059716" y="1524000"/>
            <a:ext cx="3356021" cy="4035778"/>
          </a:xfrm>
        </p:spPr>
        <p:txBody>
          <a:bodyPr rtlCol="0">
            <a:normAutofit/>
          </a:bodyPr>
          <a:lstStyle>
            <a:lvl1pPr marL="0" indent="0">
              <a:buNone/>
              <a:defRPr sz="750">
                <a:latin typeface="Calibri Light"/>
                <a:cs typeface="Calibri Light"/>
              </a:defRPr>
            </a:lvl1pPr>
          </a:lstStyle>
          <a:p>
            <a:pPr lvl="0"/>
            <a:endParaRPr lang="en-US" noProof="0" dirty="0"/>
          </a:p>
        </p:txBody>
      </p:sp>
    </p:spTree>
    <p:extLst>
      <p:ext uri="{BB962C8B-B14F-4D97-AF65-F5344CB8AC3E}">
        <p14:creationId xmlns:p14="http://schemas.microsoft.com/office/powerpoint/2010/main" val="1314333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Big Image Placeholder">
    <p:spTree>
      <p:nvGrpSpPr>
        <p:cNvPr id="1" name=""/>
        <p:cNvGrpSpPr/>
        <p:nvPr/>
      </p:nvGrpSpPr>
      <p:grpSpPr>
        <a:xfrm>
          <a:off x="0" y="0"/>
          <a:ext cx="0" cy="0"/>
          <a:chOff x="0" y="0"/>
          <a:chExt cx="0" cy="0"/>
        </a:xfrm>
      </p:grpSpPr>
      <p:sp>
        <p:nvSpPr>
          <p:cNvPr id="13" name="Picture Placeholder 2"/>
          <p:cNvSpPr>
            <a:spLocks noGrp="1"/>
          </p:cNvSpPr>
          <p:nvPr>
            <p:ph type="pic" sz="quarter" idx="15"/>
          </p:nvPr>
        </p:nvSpPr>
        <p:spPr>
          <a:xfrm>
            <a:off x="770932" y="1498600"/>
            <a:ext cx="2586933" cy="4292600"/>
          </a:xfrm>
        </p:spPr>
        <p:txBody>
          <a:bodyPr rtlCol="0">
            <a:normAutofit/>
          </a:bodyPr>
          <a:lstStyle>
            <a:lvl1pPr marL="0" indent="0">
              <a:buNone/>
              <a:defRPr sz="750">
                <a:solidFill>
                  <a:schemeClr val="tx1"/>
                </a:solidFill>
                <a:latin typeface="Lato Light"/>
                <a:cs typeface="Lato Light"/>
              </a:defRPr>
            </a:lvl1pPr>
          </a:lstStyle>
          <a:p>
            <a:pPr lvl="0"/>
            <a:endParaRPr lang="en-US" noProof="0" dirty="0"/>
          </a:p>
        </p:txBody>
      </p:sp>
      <p:sp>
        <p:nvSpPr>
          <p:cNvPr id="9" name="Picture Placeholder 2"/>
          <p:cNvSpPr>
            <a:spLocks noGrp="1"/>
          </p:cNvSpPr>
          <p:nvPr>
            <p:ph type="pic" sz="quarter" idx="16"/>
          </p:nvPr>
        </p:nvSpPr>
        <p:spPr>
          <a:xfrm>
            <a:off x="3460512" y="1498600"/>
            <a:ext cx="2586933" cy="4292600"/>
          </a:xfrm>
        </p:spPr>
        <p:txBody>
          <a:bodyPr rtlCol="0">
            <a:normAutofit/>
          </a:bodyPr>
          <a:lstStyle>
            <a:lvl1pPr marL="0" indent="0">
              <a:buNone/>
              <a:defRPr sz="750">
                <a:solidFill>
                  <a:schemeClr val="tx1"/>
                </a:solidFill>
                <a:latin typeface="Lato Light"/>
                <a:cs typeface="Lato Light"/>
              </a:defRPr>
            </a:lvl1pPr>
          </a:lstStyle>
          <a:p>
            <a:pPr lvl="0"/>
            <a:endParaRPr lang="en-US" noProof="0" dirty="0"/>
          </a:p>
        </p:txBody>
      </p:sp>
      <p:sp>
        <p:nvSpPr>
          <p:cNvPr id="10" name="Picture Placeholder 2"/>
          <p:cNvSpPr>
            <a:spLocks noGrp="1"/>
          </p:cNvSpPr>
          <p:nvPr>
            <p:ph type="pic" sz="quarter" idx="17"/>
          </p:nvPr>
        </p:nvSpPr>
        <p:spPr>
          <a:xfrm>
            <a:off x="6152496" y="1498600"/>
            <a:ext cx="2586933" cy="4292600"/>
          </a:xfrm>
        </p:spPr>
        <p:txBody>
          <a:bodyPr rtlCol="0">
            <a:normAutofit/>
          </a:bodyPr>
          <a:lstStyle>
            <a:lvl1pPr marL="0" indent="0">
              <a:buNone/>
              <a:defRPr sz="750">
                <a:solidFill>
                  <a:schemeClr val="tx1"/>
                </a:solidFill>
                <a:latin typeface="Lato Light"/>
                <a:cs typeface="Lato Light"/>
              </a:defRPr>
            </a:lvl1pPr>
          </a:lstStyle>
          <a:p>
            <a:pPr lvl="0"/>
            <a:endParaRPr lang="en-US" noProof="0" dirty="0"/>
          </a:p>
        </p:txBody>
      </p:sp>
      <p:sp>
        <p:nvSpPr>
          <p:cNvPr id="14" name="Picture Placeholder 2"/>
          <p:cNvSpPr>
            <a:spLocks noGrp="1"/>
          </p:cNvSpPr>
          <p:nvPr>
            <p:ph type="pic" sz="quarter" idx="18"/>
          </p:nvPr>
        </p:nvSpPr>
        <p:spPr>
          <a:xfrm>
            <a:off x="8842076" y="1498600"/>
            <a:ext cx="2586933" cy="4292600"/>
          </a:xfrm>
        </p:spPr>
        <p:txBody>
          <a:bodyPr rtlCol="0">
            <a:normAutofit/>
          </a:bodyPr>
          <a:lstStyle>
            <a:lvl1pPr marL="0" indent="0">
              <a:buNone/>
              <a:defRPr sz="750">
                <a:solidFill>
                  <a:schemeClr val="tx1"/>
                </a:solidFill>
                <a:latin typeface="Lato Light"/>
                <a:cs typeface="Lato Light"/>
              </a:defRPr>
            </a:lvl1pPr>
          </a:lstStyle>
          <a:p>
            <a:pPr lvl="0"/>
            <a:endParaRPr lang="en-US" noProof="0" dirty="0"/>
          </a:p>
        </p:txBody>
      </p:sp>
    </p:spTree>
    <p:extLst>
      <p:ext uri="{BB962C8B-B14F-4D97-AF65-F5344CB8AC3E}">
        <p14:creationId xmlns:p14="http://schemas.microsoft.com/office/powerpoint/2010/main" val="2256882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ortfolio One">
    <p:spTree>
      <p:nvGrpSpPr>
        <p:cNvPr id="1" name=""/>
        <p:cNvGrpSpPr/>
        <p:nvPr/>
      </p:nvGrpSpPr>
      <p:grpSpPr>
        <a:xfrm>
          <a:off x="0" y="0"/>
          <a:ext cx="0" cy="0"/>
          <a:chOff x="0" y="0"/>
          <a:chExt cx="0" cy="0"/>
        </a:xfrm>
      </p:grpSpPr>
      <p:sp>
        <p:nvSpPr>
          <p:cNvPr id="24" name="Picture Placeholder 13"/>
          <p:cNvSpPr>
            <a:spLocks noGrp="1"/>
          </p:cNvSpPr>
          <p:nvPr>
            <p:ph type="pic" sz="quarter" idx="10"/>
          </p:nvPr>
        </p:nvSpPr>
        <p:spPr>
          <a:xfrm>
            <a:off x="969419" y="1607461"/>
            <a:ext cx="1582823" cy="1581377"/>
          </a:xfrm>
          <a:prstGeom prst="rect">
            <a:avLst/>
          </a:prstGeom>
          <a:effectLst/>
        </p:spPr>
        <p:txBody>
          <a:bodyPr rtlCol="0">
            <a:normAutofit/>
          </a:bodyPr>
          <a:lstStyle>
            <a:lvl1pPr marL="0" indent="0">
              <a:buNone/>
              <a:defRPr sz="900">
                <a:ln>
                  <a:noFill/>
                </a:ln>
                <a:solidFill>
                  <a:schemeClr val="tx1"/>
                </a:solidFill>
                <a:latin typeface="Lato Light"/>
                <a:cs typeface="Lato Light"/>
              </a:defRPr>
            </a:lvl1pPr>
          </a:lstStyle>
          <a:p>
            <a:pPr lvl="0"/>
            <a:endParaRPr lang="en-US" noProof="0" dirty="0"/>
          </a:p>
        </p:txBody>
      </p:sp>
      <p:sp>
        <p:nvSpPr>
          <p:cNvPr id="25" name="Picture Placeholder 13"/>
          <p:cNvSpPr>
            <a:spLocks noGrp="1"/>
          </p:cNvSpPr>
          <p:nvPr>
            <p:ph type="pic" sz="quarter" idx="11"/>
          </p:nvPr>
        </p:nvSpPr>
        <p:spPr>
          <a:xfrm>
            <a:off x="2709515" y="1607461"/>
            <a:ext cx="1582823" cy="1581377"/>
          </a:xfrm>
          <a:prstGeom prst="rect">
            <a:avLst/>
          </a:prstGeom>
          <a:effectLst/>
        </p:spPr>
        <p:txBody>
          <a:bodyPr rtlCol="0">
            <a:normAutofit/>
          </a:bodyPr>
          <a:lstStyle>
            <a:lvl1pPr marL="0" indent="0">
              <a:buNone/>
              <a:defRPr sz="900">
                <a:ln>
                  <a:noFill/>
                </a:ln>
                <a:solidFill>
                  <a:schemeClr val="tx1"/>
                </a:solidFill>
                <a:latin typeface="Lato Light"/>
                <a:cs typeface="Lato Light"/>
              </a:defRPr>
            </a:lvl1pPr>
          </a:lstStyle>
          <a:p>
            <a:pPr lvl="0"/>
            <a:endParaRPr lang="en-US" noProof="0" dirty="0"/>
          </a:p>
        </p:txBody>
      </p:sp>
      <p:sp>
        <p:nvSpPr>
          <p:cNvPr id="31" name="Picture Placeholder 13"/>
          <p:cNvSpPr>
            <a:spLocks noGrp="1"/>
          </p:cNvSpPr>
          <p:nvPr>
            <p:ph type="pic" sz="quarter" idx="12"/>
          </p:nvPr>
        </p:nvSpPr>
        <p:spPr>
          <a:xfrm>
            <a:off x="969419" y="3335803"/>
            <a:ext cx="1582823" cy="1581377"/>
          </a:xfrm>
          <a:prstGeom prst="rect">
            <a:avLst/>
          </a:prstGeom>
          <a:effectLst/>
        </p:spPr>
        <p:txBody>
          <a:bodyPr rtlCol="0">
            <a:normAutofit/>
          </a:bodyPr>
          <a:lstStyle>
            <a:lvl1pPr marL="0" indent="0">
              <a:buNone/>
              <a:defRPr sz="900">
                <a:ln>
                  <a:noFill/>
                </a:ln>
                <a:solidFill>
                  <a:schemeClr val="tx1"/>
                </a:solidFill>
                <a:latin typeface="Lato Light"/>
                <a:cs typeface="Lato Light"/>
              </a:defRPr>
            </a:lvl1pPr>
          </a:lstStyle>
          <a:p>
            <a:pPr lvl="0"/>
            <a:endParaRPr lang="en-US" noProof="0" dirty="0"/>
          </a:p>
        </p:txBody>
      </p:sp>
      <p:sp>
        <p:nvSpPr>
          <p:cNvPr id="33" name="Picture Placeholder 13"/>
          <p:cNvSpPr>
            <a:spLocks noGrp="1"/>
          </p:cNvSpPr>
          <p:nvPr>
            <p:ph type="pic" sz="quarter" idx="13"/>
          </p:nvPr>
        </p:nvSpPr>
        <p:spPr>
          <a:xfrm>
            <a:off x="2709515" y="3335803"/>
            <a:ext cx="1582823" cy="1581377"/>
          </a:xfrm>
          <a:prstGeom prst="rect">
            <a:avLst/>
          </a:prstGeom>
          <a:effectLst/>
        </p:spPr>
        <p:txBody>
          <a:bodyPr rtlCol="0">
            <a:normAutofit/>
          </a:bodyPr>
          <a:lstStyle>
            <a:lvl1pPr marL="0" indent="0">
              <a:buNone/>
              <a:defRPr sz="900">
                <a:ln>
                  <a:noFill/>
                </a:ln>
                <a:solidFill>
                  <a:schemeClr val="tx1"/>
                </a:solidFill>
                <a:latin typeface="Lato Light"/>
                <a:cs typeface="Lato Light"/>
              </a:defRPr>
            </a:lvl1pPr>
          </a:lstStyle>
          <a:p>
            <a:pPr lvl="0"/>
            <a:endParaRPr lang="en-US" noProof="0" dirty="0"/>
          </a:p>
        </p:txBody>
      </p:sp>
      <p:sp>
        <p:nvSpPr>
          <p:cNvPr id="38" name="Picture Placeholder 13"/>
          <p:cNvSpPr>
            <a:spLocks noGrp="1"/>
          </p:cNvSpPr>
          <p:nvPr>
            <p:ph type="pic" sz="quarter" idx="14"/>
          </p:nvPr>
        </p:nvSpPr>
        <p:spPr>
          <a:xfrm>
            <a:off x="7947302" y="1607461"/>
            <a:ext cx="1582823" cy="1581377"/>
          </a:xfrm>
          <a:prstGeom prst="rect">
            <a:avLst/>
          </a:prstGeom>
          <a:effectLst/>
        </p:spPr>
        <p:txBody>
          <a:bodyPr rtlCol="0">
            <a:normAutofit/>
          </a:bodyPr>
          <a:lstStyle>
            <a:lvl1pPr marL="0" indent="0">
              <a:buNone/>
              <a:defRPr sz="900">
                <a:ln>
                  <a:noFill/>
                </a:ln>
                <a:solidFill>
                  <a:schemeClr val="tx1"/>
                </a:solidFill>
                <a:latin typeface="Lato Light"/>
                <a:cs typeface="Lato Light"/>
              </a:defRPr>
            </a:lvl1pPr>
          </a:lstStyle>
          <a:p>
            <a:pPr lvl="0"/>
            <a:endParaRPr lang="en-US" noProof="0" dirty="0"/>
          </a:p>
        </p:txBody>
      </p:sp>
      <p:sp>
        <p:nvSpPr>
          <p:cNvPr id="39" name="Picture Placeholder 13"/>
          <p:cNvSpPr>
            <a:spLocks noGrp="1"/>
          </p:cNvSpPr>
          <p:nvPr>
            <p:ph type="pic" sz="quarter" idx="15"/>
          </p:nvPr>
        </p:nvSpPr>
        <p:spPr>
          <a:xfrm>
            <a:off x="9700630" y="1607461"/>
            <a:ext cx="1582823" cy="1581377"/>
          </a:xfrm>
          <a:prstGeom prst="rect">
            <a:avLst/>
          </a:prstGeom>
          <a:effectLst/>
        </p:spPr>
        <p:txBody>
          <a:bodyPr rtlCol="0">
            <a:normAutofit/>
          </a:bodyPr>
          <a:lstStyle>
            <a:lvl1pPr marL="0" indent="0">
              <a:buNone/>
              <a:defRPr sz="900">
                <a:ln>
                  <a:noFill/>
                </a:ln>
                <a:solidFill>
                  <a:schemeClr val="tx1"/>
                </a:solidFill>
                <a:latin typeface="Lato Light"/>
                <a:cs typeface="Lato Light"/>
              </a:defRPr>
            </a:lvl1pPr>
          </a:lstStyle>
          <a:p>
            <a:pPr lvl="0"/>
            <a:endParaRPr lang="en-US" noProof="0" dirty="0"/>
          </a:p>
        </p:txBody>
      </p:sp>
      <p:sp>
        <p:nvSpPr>
          <p:cNvPr id="40" name="Picture Placeholder 13"/>
          <p:cNvSpPr>
            <a:spLocks noGrp="1"/>
          </p:cNvSpPr>
          <p:nvPr>
            <p:ph type="pic" sz="quarter" idx="16"/>
          </p:nvPr>
        </p:nvSpPr>
        <p:spPr>
          <a:xfrm>
            <a:off x="7947302" y="3335803"/>
            <a:ext cx="1582823" cy="1581377"/>
          </a:xfrm>
          <a:prstGeom prst="rect">
            <a:avLst/>
          </a:prstGeom>
          <a:effectLst/>
        </p:spPr>
        <p:txBody>
          <a:bodyPr rtlCol="0">
            <a:normAutofit/>
          </a:bodyPr>
          <a:lstStyle>
            <a:lvl1pPr marL="0" indent="0">
              <a:buNone/>
              <a:defRPr sz="900">
                <a:ln>
                  <a:noFill/>
                </a:ln>
                <a:solidFill>
                  <a:schemeClr val="tx1"/>
                </a:solidFill>
                <a:latin typeface="Lato Light"/>
                <a:cs typeface="Lato Light"/>
              </a:defRPr>
            </a:lvl1pPr>
          </a:lstStyle>
          <a:p>
            <a:pPr lvl="0"/>
            <a:endParaRPr lang="en-US" noProof="0" dirty="0"/>
          </a:p>
        </p:txBody>
      </p:sp>
      <p:sp>
        <p:nvSpPr>
          <p:cNvPr id="41" name="Picture Placeholder 13"/>
          <p:cNvSpPr>
            <a:spLocks noGrp="1"/>
          </p:cNvSpPr>
          <p:nvPr>
            <p:ph type="pic" sz="quarter" idx="17"/>
          </p:nvPr>
        </p:nvSpPr>
        <p:spPr>
          <a:xfrm>
            <a:off x="9700630" y="3335803"/>
            <a:ext cx="1582823" cy="1581377"/>
          </a:xfrm>
          <a:prstGeom prst="rect">
            <a:avLst/>
          </a:prstGeom>
          <a:effectLst/>
        </p:spPr>
        <p:txBody>
          <a:bodyPr rtlCol="0">
            <a:normAutofit/>
          </a:bodyPr>
          <a:lstStyle>
            <a:lvl1pPr marL="0" indent="0">
              <a:buNone/>
              <a:defRPr sz="900">
                <a:ln>
                  <a:noFill/>
                </a:ln>
                <a:solidFill>
                  <a:schemeClr val="tx1"/>
                </a:solidFill>
                <a:latin typeface="Lato Light"/>
                <a:cs typeface="Lato Light"/>
              </a:defRPr>
            </a:lvl1pPr>
          </a:lstStyle>
          <a:p>
            <a:pPr lvl="0"/>
            <a:endParaRPr lang="en-US" noProof="0" dirty="0"/>
          </a:p>
        </p:txBody>
      </p:sp>
      <p:sp>
        <p:nvSpPr>
          <p:cNvPr id="10" name="Picture Placeholder 13"/>
          <p:cNvSpPr>
            <a:spLocks noGrp="1"/>
          </p:cNvSpPr>
          <p:nvPr>
            <p:ph type="pic" sz="quarter" idx="18"/>
          </p:nvPr>
        </p:nvSpPr>
        <p:spPr>
          <a:xfrm>
            <a:off x="4453949" y="1607461"/>
            <a:ext cx="1582823" cy="1581377"/>
          </a:xfrm>
          <a:prstGeom prst="rect">
            <a:avLst/>
          </a:prstGeom>
          <a:effectLst/>
        </p:spPr>
        <p:txBody>
          <a:bodyPr rtlCol="0">
            <a:normAutofit/>
          </a:bodyPr>
          <a:lstStyle>
            <a:lvl1pPr marL="0" indent="0">
              <a:buNone/>
              <a:defRPr sz="900">
                <a:ln>
                  <a:noFill/>
                </a:ln>
                <a:solidFill>
                  <a:schemeClr val="tx1"/>
                </a:solidFill>
                <a:latin typeface="Lato Light"/>
                <a:cs typeface="Lato Light"/>
              </a:defRPr>
            </a:lvl1pPr>
          </a:lstStyle>
          <a:p>
            <a:pPr lvl="0"/>
            <a:endParaRPr lang="en-US" noProof="0" dirty="0"/>
          </a:p>
        </p:txBody>
      </p:sp>
      <p:sp>
        <p:nvSpPr>
          <p:cNvPr id="11" name="Picture Placeholder 13"/>
          <p:cNvSpPr>
            <a:spLocks noGrp="1"/>
          </p:cNvSpPr>
          <p:nvPr>
            <p:ph type="pic" sz="quarter" idx="19"/>
          </p:nvPr>
        </p:nvSpPr>
        <p:spPr>
          <a:xfrm>
            <a:off x="6207277" y="1607461"/>
            <a:ext cx="1582823" cy="1581377"/>
          </a:xfrm>
          <a:prstGeom prst="rect">
            <a:avLst/>
          </a:prstGeom>
          <a:effectLst/>
        </p:spPr>
        <p:txBody>
          <a:bodyPr rtlCol="0">
            <a:normAutofit/>
          </a:bodyPr>
          <a:lstStyle>
            <a:lvl1pPr marL="0" indent="0">
              <a:buNone/>
              <a:defRPr sz="900">
                <a:ln>
                  <a:noFill/>
                </a:ln>
                <a:solidFill>
                  <a:schemeClr val="tx1"/>
                </a:solidFill>
                <a:latin typeface="Lato Light"/>
                <a:cs typeface="Lato Light"/>
              </a:defRPr>
            </a:lvl1pPr>
          </a:lstStyle>
          <a:p>
            <a:pPr lvl="0"/>
            <a:endParaRPr lang="en-US" noProof="0" dirty="0"/>
          </a:p>
        </p:txBody>
      </p:sp>
      <p:sp>
        <p:nvSpPr>
          <p:cNvPr id="12" name="Picture Placeholder 13"/>
          <p:cNvSpPr>
            <a:spLocks noGrp="1"/>
          </p:cNvSpPr>
          <p:nvPr>
            <p:ph type="pic" sz="quarter" idx="20"/>
          </p:nvPr>
        </p:nvSpPr>
        <p:spPr>
          <a:xfrm>
            <a:off x="4453949" y="3335803"/>
            <a:ext cx="1582823" cy="1581377"/>
          </a:xfrm>
          <a:prstGeom prst="rect">
            <a:avLst/>
          </a:prstGeom>
          <a:effectLst/>
        </p:spPr>
        <p:txBody>
          <a:bodyPr rtlCol="0">
            <a:normAutofit/>
          </a:bodyPr>
          <a:lstStyle>
            <a:lvl1pPr marL="0" indent="0">
              <a:buNone/>
              <a:defRPr sz="900">
                <a:ln>
                  <a:noFill/>
                </a:ln>
                <a:solidFill>
                  <a:schemeClr val="tx1"/>
                </a:solidFill>
                <a:latin typeface="Lato Light"/>
                <a:cs typeface="Lato Light"/>
              </a:defRPr>
            </a:lvl1pPr>
          </a:lstStyle>
          <a:p>
            <a:pPr lvl="0"/>
            <a:endParaRPr lang="en-US" noProof="0" dirty="0"/>
          </a:p>
        </p:txBody>
      </p:sp>
      <p:sp>
        <p:nvSpPr>
          <p:cNvPr id="13" name="Picture Placeholder 13"/>
          <p:cNvSpPr>
            <a:spLocks noGrp="1"/>
          </p:cNvSpPr>
          <p:nvPr>
            <p:ph type="pic" sz="quarter" idx="21"/>
          </p:nvPr>
        </p:nvSpPr>
        <p:spPr>
          <a:xfrm>
            <a:off x="6207277" y="3335803"/>
            <a:ext cx="1582823" cy="1581377"/>
          </a:xfrm>
          <a:prstGeom prst="rect">
            <a:avLst/>
          </a:prstGeom>
          <a:effectLst/>
        </p:spPr>
        <p:txBody>
          <a:bodyPr rtlCol="0">
            <a:normAutofit/>
          </a:bodyPr>
          <a:lstStyle>
            <a:lvl1pPr marL="0" indent="0">
              <a:buNone/>
              <a:defRPr sz="900">
                <a:ln>
                  <a:noFill/>
                </a:ln>
                <a:solidFill>
                  <a:schemeClr val="tx1"/>
                </a:solidFill>
                <a:latin typeface="Lato Light"/>
                <a:cs typeface="Lato Light"/>
              </a:defRPr>
            </a:lvl1pPr>
          </a:lstStyle>
          <a:p>
            <a:pPr lvl="0"/>
            <a:endParaRPr lang="en-US" noProof="0" dirty="0"/>
          </a:p>
        </p:txBody>
      </p:sp>
    </p:spTree>
    <p:extLst>
      <p:ext uri="{BB962C8B-B14F-4D97-AF65-F5344CB8AC3E}">
        <p14:creationId xmlns:p14="http://schemas.microsoft.com/office/powerpoint/2010/main" val="946454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5355" y="152400"/>
            <a:ext cx="10515600" cy="995916"/>
          </a:xfrm>
        </p:spPr>
        <p:txBody>
          <a:bodyPr/>
          <a:lstStyle>
            <a:lvl1pPr>
              <a:defRPr>
                <a:solidFill>
                  <a:srgbClr val="002060"/>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4">
            <a:extLst>
              <a:ext uri="{FF2B5EF4-FFF2-40B4-BE49-F238E27FC236}">
                <a16:creationId xmlns:a16="http://schemas.microsoft.com/office/drawing/2014/main" id="{66D11EEF-9C24-4887-87A2-C26C251B5B38}"/>
              </a:ext>
            </a:extLst>
          </p:cNvPr>
          <p:cNvSpPr>
            <a:spLocks noGrp="1"/>
          </p:cNvSpPr>
          <p:nvPr>
            <p:ph type="sldNum" sz="quarter" idx="10"/>
          </p:nvPr>
        </p:nvSpPr>
        <p:spPr>
          <a:xfrm>
            <a:off x="8737600" y="6356350"/>
            <a:ext cx="2844800" cy="365125"/>
          </a:xfrm>
          <a:prstGeom prst="rect">
            <a:avLst/>
          </a:prstGeom>
        </p:spPr>
        <p:txBody>
          <a:bodyPr/>
          <a:lstStyle>
            <a:lvl1pPr algn="r" eaLnBrk="1" fontAlgn="auto" hangingPunct="1">
              <a:spcBef>
                <a:spcPts val="0"/>
              </a:spcBef>
              <a:spcAft>
                <a:spcPts val="0"/>
              </a:spcAft>
              <a:defRPr sz="1200">
                <a:solidFill>
                  <a:srgbClr val="002060"/>
                </a:solidFill>
                <a:latin typeface="Calibri" panose="020F0502020204030204" pitchFamily="34" charset="0"/>
                <a:cs typeface="Calibri" panose="020F0502020204030204" pitchFamily="34" charset="0"/>
              </a:defRPr>
            </a:lvl1pPr>
          </a:lstStyle>
          <a:p>
            <a:pPr>
              <a:defRPr/>
            </a:pPr>
            <a:fld id="{EDEB3669-DA13-4DF9-9DD5-F5596D2D2587}" type="slidenum">
              <a:rPr lang="en-US"/>
              <a:pPr>
                <a:defRPr/>
              </a:pPr>
              <a:t>‹#›</a:t>
            </a:fld>
            <a:endParaRPr lang="en-US" dirty="0"/>
          </a:p>
        </p:txBody>
      </p:sp>
    </p:spTree>
    <p:extLst>
      <p:ext uri="{BB962C8B-B14F-4D97-AF65-F5344CB8AC3E}">
        <p14:creationId xmlns:p14="http://schemas.microsoft.com/office/powerpoint/2010/main" val="107208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E1F0672E-CA85-48AB-9B8E-E68F7A5FE61E}"/>
              </a:ext>
            </a:extLst>
          </p:cNvPr>
          <p:cNvGrpSpPr>
            <a:grpSpLocks/>
          </p:cNvGrpSpPr>
          <p:nvPr userDrawn="1"/>
        </p:nvGrpSpPr>
        <p:grpSpPr bwMode="auto">
          <a:xfrm>
            <a:off x="406400" y="6473825"/>
            <a:ext cx="11374438" cy="307975"/>
            <a:chOff x="304800" y="6474022"/>
            <a:chExt cx="8530437" cy="307778"/>
          </a:xfrm>
        </p:grpSpPr>
        <p:sp>
          <p:nvSpPr>
            <p:cNvPr id="3" name="Text Box 13">
              <a:extLst>
                <a:ext uri="{FF2B5EF4-FFF2-40B4-BE49-F238E27FC236}">
                  <a16:creationId xmlns:a16="http://schemas.microsoft.com/office/drawing/2014/main" id="{3D6CF864-21BA-4CEB-A27D-8154494D6750}"/>
                </a:ext>
              </a:extLst>
            </p:cNvPr>
            <p:cNvSpPr txBox="1">
              <a:spLocks noChangeArrowheads="1"/>
            </p:cNvSpPr>
            <p:nvPr/>
          </p:nvSpPr>
          <p:spPr bwMode="auto">
            <a:xfrm>
              <a:off x="5608791" y="6474022"/>
              <a:ext cx="3226446" cy="3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Lato Light"/>
                </a:defRPr>
              </a:lvl1pPr>
              <a:lvl2pPr marL="742950" indent="-285750">
                <a:defRPr>
                  <a:solidFill>
                    <a:schemeClr val="tx1"/>
                  </a:solidFill>
                  <a:latin typeface="Lato Light"/>
                </a:defRPr>
              </a:lvl2pPr>
              <a:lvl3pPr marL="1143000" indent="-228600">
                <a:defRPr>
                  <a:solidFill>
                    <a:schemeClr val="tx1"/>
                  </a:solidFill>
                  <a:latin typeface="Lato Light"/>
                </a:defRPr>
              </a:lvl3pPr>
              <a:lvl4pPr marL="1600200" indent="-228600">
                <a:defRPr>
                  <a:solidFill>
                    <a:schemeClr val="tx1"/>
                  </a:solidFill>
                  <a:latin typeface="Lato Light"/>
                </a:defRPr>
              </a:lvl4pPr>
              <a:lvl5pPr marL="2057400" indent="-228600">
                <a:defRPr>
                  <a:solidFill>
                    <a:schemeClr val="tx1"/>
                  </a:solidFill>
                  <a:latin typeface="Lato Light"/>
                </a:defRPr>
              </a:lvl5pPr>
              <a:lvl6pPr marL="2514600" indent="-228600" fontAlgn="base">
                <a:spcBef>
                  <a:spcPct val="0"/>
                </a:spcBef>
                <a:spcAft>
                  <a:spcPct val="0"/>
                </a:spcAft>
                <a:defRPr>
                  <a:solidFill>
                    <a:schemeClr val="tx1"/>
                  </a:solidFill>
                  <a:latin typeface="Lato Light"/>
                </a:defRPr>
              </a:lvl6pPr>
              <a:lvl7pPr marL="2971800" indent="-228600" fontAlgn="base">
                <a:spcBef>
                  <a:spcPct val="0"/>
                </a:spcBef>
                <a:spcAft>
                  <a:spcPct val="0"/>
                </a:spcAft>
                <a:defRPr>
                  <a:solidFill>
                    <a:schemeClr val="tx1"/>
                  </a:solidFill>
                  <a:latin typeface="Lato Light"/>
                </a:defRPr>
              </a:lvl7pPr>
              <a:lvl8pPr marL="3429000" indent="-228600" fontAlgn="base">
                <a:spcBef>
                  <a:spcPct val="0"/>
                </a:spcBef>
                <a:spcAft>
                  <a:spcPct val="0"/>
                </a:spcAft>
                <a:defRPr>
                  <a:solidFill>
                    <a:schemeClr val="tx1"/>
                  </a:solidFill>
                  <a:latin typeface="Lato Light"/>
                </a:defRPr>
              </a:lvl8pPr>
              <a:lvl9pPr marL="3886200" indent="-228600" fontAlgn="base">
                <a:spcBef>
                  <a:spcPct val="0"/>
                </a:spcBef>
                <a:spcAft>
                  <a:spcPct val="0"/>
                </a:spcAft>
                <a:defRPr>
                  <a:solidFill>
                    <a:schemeClr val="tx1"/>
                  </a:solidFill>
                  <a:latin typeface="Lato Light"/>
                </a:defRPr>
              </a:lvl9pPr>
            </a:lstStyle>
            <a:p>
              <a:pPr algn="just" eaLnBrk="1" hangingPunct="1">
                <a:defRPr/>
              </a:pPr>
              <a:r>
                <a:rPr lang="en-US" altLang="en-US" sz="700" b="1">
                  <a:solidFill>
                    <a:srgbClr val="FF0000"/>
                  </a:solidFill>
                  <a:cs typeface="Arial" panose="020B0604020202020204" pitchFamily="34" charset="0"/>
                </a:rPr>
                <a:t>Destruction Notice –</a:t>
              </a:r>
              <a:r>
                <a:rPr lang="en-US" altLang="en-US" sz="700">
                  <a:solidFill>
                    <a:srgbClr val="FF0000"/>
                  </a:solidFill>
                  <a:cs typeface="Arial" panose="020B0604020202020204" pitchFamily="34" charset="0"/>
                </a:rPr>
                <a:t> For unclassified, limited documents, destroy by any method that will prevent disclosure of contents or reconstruction of the document.  </a:t>
              </a:r>
            </a:p>
          </p:txBody>
        </p:sp>
        <p:sp>
          <p:nvSpPr>
            <p:cNvPr id="4" name="Text Box 7">
              <a:extLst>
                <a:ext uri="{FF2B5EF4-FFF2-40B4-BE49-F238E27FC236}">
                  <a16:creationId xmlns:a16="http://schemas.microsoft.com/office/drawing/2014/main" id="{57BEACC1-A91B-4A71-9D1F-26055760940C}"/>
                </a:ext>
              </a:extLst>
            </p:cNvPr>
            <p:cNvSpPr txBox="1">
              <a:spLocks noChangeArrowheads="1"/>
            </p:cNvSpPr>
            <p:nvPr/>
          </p:nvSpPr>
          <p:spPr bwMode="auto">
            <a:xfrm>
              <a:off x="304800" y="6474022"/>
              <a:ext cx="5396856" cy="3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a:defRPr>
              </a:lvl1pPr>
              <a:lvl2pPr marL="742950" indent="-285750">
                <a:defRPr>
                  <a:solidFill>
                    <a:schemeClr val="tx1"/>
                  </a:solidFill>
                  <a:latin typeface="Lato Light"/>
                </a:defRPr>
              </a:lvl2pPr>
              <a:lvl3pPr marL="1143000" indent="-228600">
                <a:defRPr>
                  <a:solidFill>
                    <a:schemeClr val="tx1"/>
                  </a:solidFill>
                  <a:latin typeface="Lato Light"/>
                </a:defRPr>
              </a:lvl3pPr>
              <a:lvl4pPr marL="1600200" indent="-228600">
                <a:defRPr>
                  <a:solidFill>
                    <a:schemeClr val="tx1"/>
                  </a:solidFill>
                  <a:latin typeface="Lato Light"/>
                </a:defRPr>
              </a:lvl4pPr>
              <a:lvl5pPr marL="2057400" indent="-228600">
                <a:defRPr>
                  <a:solidFill>
                    <a:schemeClr val="tx1"/>
                  </a:solidFill>
                  <a:latin typeface="Lato Light"/>
                </a:defRPr>
              </a:lvl5pPr>
              <a:lvl6pPr marL="2514600" indent="-228600" fontAlgn="base">
                <a:spcBef>
                  <a:spcPct val="0"/>
                </a:spcBef>
                <a:spcAft>
                  <a:spcPct val="0"/>
                </a:spcAft>
                <a:defRPr>
                  <a:solidFill>
                    <a:schemeClr val="tx1"/>
                  </a:solidFill>
                  <a:latin typeface="Lato Light"/>
                </a:defRPr>
              </a:lvl6pPr>
              <a:lvl7pPr marL="2971800" indent="-228600" fontAlgn="base">
                <a:spcBef>
                  <a:spcPct val="0"/>
                </a:spcBef>
                <a:spcAft>
                  <a:spcPct val="0"/>
                </a:spcAft>
                <a:defRPr>
                  <a:solidFill>
                    <a:schemeClr val="tx1"/>
                  </a:solidFill>
                  <a:latin typeface="Lato Light"/>
                </a:defRPr>
              </a:lvl7pPr>
              <a:lvl8pPr marL="3429000" indent="-228600" fontAlgn="base">
                <a:spcBef>
                  <a:spcPct val="0"/>
                </a:spcBef>
                <a:spcAft>
                  <a:spcPct val="0"/>
                </a:spcAft>
                <a:defRPr>
                  <a:solidFill>
                    <a:schemeClr val="tx1"/>
                  </a:solidFill>
                  <a:latin typeface="Lato Light"/>
                </a:defRPr>
              </a:lvl8pPr>
              <a:lvl9pPr marL="3886200" indent="-228600" fontAlgn="base">
                <a:spcBef>
                  <a:spcPct val="0"/>
                </a:spcBef>
                <a:spcAft>
                  <a:spcPct val="0"/>
                </a:spcAft>
                <a:defRPr>
                  <a:solidFill>
                    <a:schemeClr val="tx1"/>
                  </a:solidFill>
                  <a:latin typeface="Lato Light"/>
                </a:defRPr>
              </a:lvl9pPr>
            </a:lstStyle>
            <a:p>
              <a:pPr algn="ctr" eaLnBrk="1" hangingPunct="1">
                <a:defRPr/>
              </a:pPr>
              <a:r>
                <a:rPr lang="en-US" altLang="en-US" sz="700" b="1">
                  <a:solidFill>
                    <a:srgbClr val="FF0000"/>
                  </a:solidFill>
                </a:rPr>
                <a:t>Distribution Statement D:</a:t>
              </a:r>
              <a:r>
                <a:rPr lang="en-US" altLang="en-US" sz="700">
                  <a:solidFill>
                    <a:srgbClr val="FF0000"/>
                  </a:solidFill>
                </a:rPr>
                <a:t> Distribution authorized to the Department of Defense and U.S. DoD contractors only; critical technology; 22 Dec 2017. Other requests for this document shall be referred to the Office of Naval Research, 875 N. Randolph Street, Arlington, VA 22203-1995.</a:t>
              </a:r>
            </a:p>
          </p:txBody>
        </p:sp>
      </p:grpSp>
    </p:spTree>
    <p:extLst>
      <p:ext uri="{BB962C8B-B14F-4D97-AF65-F5344CB8AC3E}">
        <p14:creationId xmlns:p14="http://schemas.microsoft.com/office/powerpoint/2010/main" val="1130813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40032" r="38834"/>
          <a:stretch/>
        </p:blipFill>
        <p:spPr>
          <a:xfrm>
            <a:off x="0" y="18105"/>
            <a:ext cx="2209800" cy="6860044"/>
          </a:xfrm>
          <a:prstGeom prst="rect">
            <a:avLst/>
          </a:prstGeom>
          <a:effectLst>
            <a:outerShdw blurRad="50800" dist="50800" algn="l" rotWithShape="0">
              <a:srgbClr val="002060">
                <a:alpha val="40000"/>
              </a:srgbClr>
            </a:outerShdw>
          </a:effectLst>
        </p:spPr>
      </p:pic>
      <p:sp>
        <p:nvSpPr>
          <p:cNvPr id="15" name="Half Frame 14"/>
          <p:cNvSpPr/>
          <p:nvPr userDrawn="1"/>
        </p:nvSpPr>
        <p:spPr>
          <a:xfrm rot="10800000">
            <a:off x="0" y="18105"/>
            <a:ext cx="12192000" cy="6858000"/>
          </a:xfrm>
          <a:prstGeom prst="halfFrame">
            <a:avLst>
              <a:gd name="adj1" fmla="val 1196"/>
              <a:gd name="adj2" fmla="val 1196"/>
            </a:avLst>
          </a:prstGeom>
          <a:gradFill>
            <a:gsLst>
              <a:gs pos="100000">
                <a:schemeClr val="bg1">
                  <a:alpha val="0"/>
                </a:schemeClr>
              </a:gs>
              <a:gs pos="2000">
                <a:srgbClr val="00005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prstClr val="black"/>
              </a:solidFill>
            </a:endParaRPr>
          </a:p>
        </p:txBody>
      </p:sp>
      <p:sp>
        <p:nvSpPr>
          <p:cNvPr id="16" name="Half Frame 15"/>
          <p:cNvSpPr/>
          <p:nvPr userDrawn="1"/>
        </p:nvSpPr>
        <p:spPr>
          <a:xfrm>
            <a:off x="0" y="11"/>
            <a:ext cx="12192000" cy="6721475"/>
          </a:xfrm>
          <a:prstGeom prst="halfFrame">
            <a:avLst>
              <a:gd name="adj1" fmla="val 1173"/>
              <a:gd name="adj2" fmla="val 1318"/>
            </a:avLst>
          </a:prstGeom>
          <a:gradFill>
            <a:gsLst>
              <a:gs pos="100000">
                <a:schemeClr val="bg1">
                  <a:alpha val="0"/>
                </a:schemeClr>
              </a:gs>
              <a:gs pos="2000">
                <a:srgbClr val="00005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prstClr val="black"/>
              </a:solidFill>
            </a:endParaRPr>
          </a:p>
        </p:txBody>
      </p:sp>
      <p:sp>
        <p:nvSpPr>
          <p:cNvPr id="17" name="Round Same Side Corner Rectangle 16"/>
          <p:cNvSpPr/>
          <p:nvPr userDrawn="1"/>
        </p:nvSpPr>
        <p:spPr>
          <a:xfrm>
            <a:off x="3733800" y="11"/>
            <a:ext cx="4724400" cy="161925"/>
          </a:xfrm>
          <a:prstGeom prst="round2SameRect">
            <a:avLst>
              <a:gd name="adj1" fmla="val 16667"/>
              <a:gd name="adj2" fmla="val 50000"/>
            </a:avLst>
          </a:prstGeom>
          <a:solidFill>
            <a:srgbClr val="00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prstClr val="black"/>
              </a:solidFill>
            </a:endParaRPr>
          </a:p>
        </p:txBody>
      </p:sp>
      <p:sp>
        <p:nvSpPr>
          <p:cNvPr id="18" name="Round Same Side Corner Rectangle 17"/>
          <p:cNvSpPr/>
          <p:nvPr userDrawn="1"/>
        </p:nvSpPr>
        <p:spPr>
          <a:xfrm flipV="1">
            <a:off x="3733800" y="6682429"/>
            <a:ext cx="4724400" cy="161925"/>
          </a:xfrm>
          <a:prstGeom prst="round2SameRect">
            <a:avLst>
              <a:gd name="adj1" fmla="val 16667"/>
              <a:gd name="adj2" fmla="val 50000"/>
            </a:avLst>
          </a:prstGeom>
          <a:solidFill>
            <a:srgbClr val="00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prstClr val="black"/>
              </a:solidFill>
            </a:endParaRPr>
          </a:p>
        </p:txBody>
      </p:sp>
      <p:sp>
        <p:nvSpPr>
          <p:cNvPr id="19" name="TextBox 18"/>
          <p:cNvSpPr txBox="1"/>
          <p:nvPr userDrawn="1"/>
        </p:nvSpPr>
        <p:spPr>
          <a:xfrm>
            <a:off x="2539136" y="6703979"/>
            <a:ext cx="7113728" cy="166065"/>
          </a:xfrm>
          <a:prstGeom prst="rect">
            <a:avLst/>
          </a:prstGeom>
          <a:noFill/>
        </p:spPr>
        <p:txBody>
          <a:bodyPr wrap="square" lIns="0" tIns="0" rIns="0" bIns="0" rtlCol="0">
            <a:noAutofit/>
          </a:bodyPr>
          <a:lstStyle/>
          <a:p>
            <a:pPr algn="ctr"/>
            <a:r>
              <a:rPr lang="en-US" sz="800" b="1" kern="1500" spc="338" dirty="0">
                <a:solidFill>
                  <a:srgbClr val="FFFF00"/>
                </a:solidFill>
                <a:latin typeface="Arial" panose="020B0604020202020204" pitchFamily="34" charset="0"/>
                <a:cs typeface="Arial" panose="020B0604020202020204" pitchFamily="34" charset="0"/>
              </a:rPr>
              <a:t>NAVSEA WARFARE CENTERS</a:t>
            </a:r>
          </a:p>
        </p:txBody>
      </p:sp>
      <p:sp>
        <p:nvSpPr>
          <p:cNvPr id="20" name="TextBox 19"/>
          <p:cNvSpPr txBox="1"/>
          <p:nvPr userDrawn="1"/>
        </p:nvSpPr>
        <p:spPr>
          <a:xfrm>
            <a:off x="2558880" y="17044"/>
            <a:ext cx="7113728" cy="166065"/>
          </a:xfrm>
          <a:prstGeom prst="rect">
            <a:avLst/>
          </a:prstGeom>
          <a:noFill/>
        </p:spPr>
        <p:txBody>
          <a:bodyPr wrap="square" lIns="0" tIns="0" rIns="0" bIns="0" rtlCol="0">
            <a:noAutofit/>
          </a:bodyPr>
          <a:lstStyle/>
          <a:p>
            <a:pPr algn="ctr"/>
            <a:r>
              <a:rPr lang="en-US" sz="800" b="1" kern="1500" spc="338" dirty="0">
                <a:solidFill>
                  <a:srgbClr val="FFFF00"/>
                </a:solidFill>
                <a:latin typeface="Arial" panose="020B0604020202020204" pitchFamily="34" charset="0"/>
                <a:cs typeface="Arial" panose="020B0604020202020204" pitchFamily="34" charset="0"/>
              </a:rPr>
              <a:t>NAVSEA WARFARE CENTERS</a:t>
            </a:r>
          </a:p>
        </p:txBody>
      </p:sp>
      <p:pic>
        <p:nvPicPr>
          <p:cNvPr id="21" name="Picture 3" descr="S:\PRTH\03\MAIN PAO Files\GRAPHICS\LOGOS\PHD Official LOGO DEC09\PHD_LOGO 18x9_official.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1992" y="760393"/>
            <a:ext cx="2749182" cy="125346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22" name="Straight Connector 21"/>
          <p:cNvCxnSpPr/>
          <p:nvPr userDrawn="1"/>
        </p:nvCxnSpPr>
        <p:spPr>
          <a:xfrm>
            <a:off x="2569654" y="3871293"/>
            <a:ext cx="9262492" cy="0"/>
          </a:xfrm>
          <a:prstGeom prst="line">
            <a:avLst/>
          </a:prstGeom>
          <a:ln w="25400">
            <a:gradFill>
              <a:gsLst>
                <a:gs pos="0">
                  <a:schemeClr val="accent1">
                    <a:lumMod val="5000"/>
                    <a:lumOff val="95000"/>
                    <a:alpha val="0"/>
                  </a:schemeClr>
                </a:gs>
                <a:gs pos="50000">
                  <a:srgbClr val="000058"/>
                </a:gs>
                <a:gs pos="25000">
                  <a:srgbClr val="6C6DA0"/>
                </a:gs>
                <a:gs pos="76000">
                  <a:srgbClr val="6971A4"/>
                </a:gs>
                <a:gs pos="100000">
                  <a:schemeClr val="accent1">
                    <a:lumMod val="30000"/>
                    <a:lumOff val="70000"/>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3" name="Rectangle 22"/>
          <p:cNvSpPr/>
          <p:nvPr userDrawn="1"/>
        </p:nvSpPr>
        <p:spPr>
          <a:xfrm>
            <a:off x="5763986" y="3362277"/>
            <a:ext cx="2873828" cy="593165"/>
          </a:xfrm>
          <a:prstGeom prst="rect">
            <a:avLst/>
          </a:prstGeom>
        </p:spPr>
        <p:txBody>
          <a:bodyPr wrap="square" lIns="51369" tIns="0" rIns="51369" bIns="0">
            <a:noAutofit/>
          </a:bodyPr>
          <a:lstStyle/>
          <a:p>
            <a:pPr algn="ctr" eaLnBrk="0" hangingPunct="0">
              <a:lnSpc>
                <a:spcPct val="100000"/>
              </a:lnSpc>
              <a:spcBef>
                <a:spcPts val="0"/>
              </a:spcBef>
              <a:spcAft>
                <a:spcPts val="300"/>
              </a:spcAft>
              <a:buClr>
                <a:prstClr val="black"/>
              </a:buClr>
              <a:buSzPct val="116000"/>
            </a:pPr>
            <a:r>
              <a:rPr lang="en-US" sz="1100" dirty="0">
                <a:solidFill>
                  <a:srgbClr val="000058"/>
                </a:solidFill>
                <a:latin typeface="Arial" panose="020B0604020202020204" pitchFamily="34" charset="0"/>
                <a:cs typeface="Arial" panose="020B0604020202020204" pitchFamily="34" charset="0"/>
              </a:rPr>
              <a:t>NAVAL SURFACE WARFARE CENTER</a:t>
            </a:r>
          </a:p>
          <a:p>
            <a:pPr algn="ctr" eaLnBrk="0" hangingPunct="0">
              <a:lnSpc>
                <a:spcPct val="100000"/>
              </a:lnSpc>
              <a:spcBef>
                <a:spcPts val="0"/>
              </a:spcBef>
              <a:spcAft>
                <a:spcPts val="1200"/>
              </a:spcAft>
              <a:buClr>
                <a:prstClr val="black"/>
              </a:buClr>
              <a:buSzPct val="116000"/>
            </a:pPr>
            <a:r>
              <a:rPr lang="en-US" sz="1100" dirty="0">
                <a:solidFill>
                  <a:srgbClr val="000058"/>
                </a:solidFill>
                <a:latin typeface="Arial" panose="020B0604020202020204" pitchFamily="34" charset="0"/>
                <a:cs typeface="Arial" panose="020B0604020202020204" pitchFamily="34" charset="0"/>
              </a:rPr>
              <a:t>PORT HUENEME DIVISION</a:t>
            </a:r>
          </a:p>
        </p:txBody>
      </p:sp>
      <p:cxnSp>
        <p:nvCxnSpPr>
          <p:cNvPr id="24" name="Straight Connector 23"/>
          <p:cNvCxnSpPr/>
          <p:nvPr userDrawn="1"/>
        </p:nvCxnSpPr>
        <p:spPr>
          <a:xfrm>
            <a:off x="2569654" y="3246992"/>
            <a:ext cx="9262492" cy="0"/>
          </a:xfrm>
          <a:prstGeom prst="line">
            <a:avLst/>
          </a:prstGeom>
          <a:ln w="25400">
            <a:gradFill>
              <a:gsLst>
                <a:gs pos="0">
                  <a:schemeClr val="accent1">
                    <a:lumMod val="5000"/>
                    <a:lumOff val="95000"/>
                    <a:alpha val="0"/>
                  </a:schemeClr>
                </a:gs>
                <a:gs pos="50000">
                  <a:srgbClr val="000058"/>
                </a:gs>
                <a:gs pos="25000">
                  <a:srgbClr val="6C6DA0"/>
                </a:gs>
                <a:gs pos="76000">
                  <a:srgbClr val="6971A4"/>
                </a:gs>
                <a:gs pos="100000">
                  <a:schemeClr val="accent1">
                    <a:lumMod val="30000"/>
                    <a:lumOff val="70000"/>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7" name="Title Distribution Statement"/>
          <p:cNvSpPr txBox="1">
            <a:spLocks/>
          </p:cNvSpPr>
          <p:nvPr userDrawn="1"/>
        </p:nvSpPr>
        <p:spPr>
          <a:xfrm>
            <a:off x="2403611" y="5912918"/>
            <a:ext cx="3596816" cy="649251"/>
          </a:xfrm>
          <a:prstGeom prst="rect">
            <a:avLst/>
          </a:prstGeom>
        </p:spPr>
        <p:txBody>
          <a:bodyPr lIns="91440" tIns="45720" rIns="91440" bIns="45720" anchor="t"/>
          <a:lstStyle>
            <a:lvl1pPr marL="0" indent="0" algn="l" rtl="0" eaLnBrk="0" fontAlgn="base" hangingPunct="0">
              <a:spcBef>
                <a:spcPct val="20000"/>
              </a:spcBef>
              <a:spcAft>
                <a:spcPct val="0"/>
              </a:spcAft>
              <a:buFont typeface="Arial" charset="0"/>
              <a:buNone/>
              <a:defRPr sz="1800" b="1" kern="1200">
                <a:solidFill>
                  <a:schemeClr val="tx1"/>
                </a:solidFill>
                <a:latin typeface="+mn-lt"/>
                <a:ea typeface="+mn-ea"/>
                <a:cs typeface="+mn-cs"/>
              </a:defRPr>
            </a:lvl1pPr>
            <a:lvl2pPr marL="685800" indent="-228600" algn="l" rtl="0" eaLnBrk="0" fontAlgn="base" hangingPunct="0">
              <a:spcBef>
                <a:spcPct val="20000"/>
              </a:spcBef>
              <a:spcAft>
                <a:spcPct val="0"/>
              </a:spcAft>
              <a:buFont typeface="Wingdings" panose="05000000000000000000" pitchFamily="2" charset="2"/>
              <a:buChar char="Ø"/>
              <a:defRPr sz="1800" kern="1200">
                <a:solidFill>
                  <a:schemeClr val="tx1"/>
                </a:solidFill>
                <a:latin typeface="+mn-lt"/>
                <a:ea typeface="+mn-ea"/>
                <a:cs typeface="+mn-cs"/>
              </a:defRPr>
            </a:lvl2pPr>
            <a:lvl3pPr marL="963613" indent="-227013" algn="l" rtl="0" eaLnBrk="0" fontAlgn="base" hangingPunct="0">
              <a:spcBef>
                <a:spcPct val="20000"/>
              </a:spcBef>
              <a:spcAft>
                <a:spcPct val="0"/>
              </a:spcAft>
              <a:buFont typeface="Wingdings" panose="05000000000000000000" pitchFamily="2" charset="2"/>
              <a:buChar char="§"/>
              <a:defRPr sz="1800" kern="1200">
                <a:solidFill>
                  <a:schemeClr val="tx1"/>
                </a:solidFill>
                <a:latin typeface="+mn-lt"/>
                <a:ea typeface="+mn-ea"/>
                <a:cs typeface="+mn-cs"/>
              </a:defRPr>
            </a:lvl3pPr>
            <a:lvl4pPr marL="1201738" indent="-227013"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1427163" indent="-227013"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511368" indent="-228308" algn="l" defTabSz="91322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981" indent="-228308" algn="l" defTabSz="91322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592" indent="-228308" algn="l" defTabSz="91322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202" indent="-228308" algn="l" defTabSz="91322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750" dirty="0">
                <a:solidFill>
                  <a:prstClr val="black"/>
                </a:solidFill>
                <a:cs typeface="Calibri" panose="020F0502020204030204" pitchFamily="34" charset="0"/>
              </a:rPr>
              <a:t>Controlled by: </a:t>
            </a:r>
            <a:r>
              <a:rPr lang="en-US" sz="750" b="0" dirty="0">
                <a:solidFill>
                  <a:prstClr val="black"/>
                </a:solidFill>
                <a:cs typeface="Calibri" panose="020F0502020204030204" pitchFamily="34" charset="0"/>
              </a:rPr>
              <a:t>NSWC Port Hueneme Division, 00T</a:t>
            </a:r>
          </a:p>
          <a:p>
            <a:r>
              <a:rPr lang="en-US" sz="750" dirty="0">
                <a:solidFill>
                  <a:prstClr val="black"/>
                </a:solidFill>
                <a:cs typeface="Calibri" panose="020F0502020204030204" pitchFamily="34" charset="0"/>
              </a:rPr>
              <a:t>CUI Category</a:t>
            </a:r>
            <a:r>
              <a:rPr lang="en-US" sz="750" b="0" dirty="0">
                <a:solidFill>
                  <a:prstClr val="black"/>
                </a:solidFill>
                <a:cs typeface="Calibri" panose="020F0502020204030204" pitchFamily="34" charset="0"/>
              </a:rPr>
              <a:t>: None</a:t>
            </a:r>
          </a:p>
          <a:p>
            <a:pPr defTabSz="685784">
              <a:defRPr/>
            </a:pPr>
            <a:r>
              <a:rPr lang="en-US" sz="750" dirty="0">
                <a:solidFill>
                  <a:prstClr val="black"/>
                </a:solidFill>
                <a:cs typeface="Calibri" panose="020F0502020204030204" pitchFamily="34" charset="0"/>
              </a:rPr>
              <a:t>Distribution/Dissemination Control: </a:t>
            </a:r>
            <a:r>
              <a:rPr lang="en-US" sz="750" b="0" dirty="0">
                <a:solidFill>
                  <a:prstClr val="black"/>
                </a:solidFill>
                <a:cs typeface="Calibri" panose="020F0502020204030204" pitchFamily="34" charset="0"/>
              </a:rPr>
              <a:t>Distribution A</a:t>
            </a:r>
          </a:p>
          <a:p>
            <a:r>
              <a:rPr lang="en-US" sz="750" dirty="0">
                <a:cs typeface="Calibri"/>
              </a:rPr>
              <a:t>POC:</a:t>
            </a:r>
            <a:r>
              <a:rPr lang="en-US" sz="750" b="0" dirty="0">
                <a:cs typeface="Calibri"/>
              </a:rPr>
              <a:t> Brendan Applegate, brendan.j.applegate.civ@us.navy.mil</a:t>
            </a:r>
          </a:p>
        </p:txBody>
      </p:sp>
    </p:spTree>
    <p:extLst>
      <p:ext uri="{BB962C8B-B14F-4D97-AF65-F5344CB8AC3E}">
        <p14:creationId xmlns:p14="http://schemas.microsoft.com/office/powerpoint/2010/main" val="817526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9C8A06-751B-4838-956C-5AB8ED82F256}"/>
              </a:ext>
            </a:extLst>
          </p:cNvPr>
          <p:cNvSpPr/>
          <p:nvPr userDrawn="1"/>
        </p:nvSpPr>
        <p:spPr>
          <a:xfrm>
            <a:off x="0" y="0"/>
            <a:ext cx="12192000"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75" dirty="0"/>
          </a:p>
        </p:txBody>
      </p:sp>
    </p:spTree>
    <p:extLst>
      <p:ext uri="{BB962C8B-B14F-4D97-AF65-F5344CB8AC3E}">
        <p14:creationId xmlns:p14="http://schemas.microsoft.com/office/powerpoint/2010/main" val="18080558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Half Frame 2"/>
          <p:cNvSpPr/>
          <p:nvPr userDrawn="1"/>
        </p:nvSpPr>
        <p:spPr>
          <a:xfrm rot="10800000">
            <a:off x="0" y="18105"/>
            <a:ext cx="12192000" cy="6858000"/>
          </a:xfrm>
          <a:prstGeom prst="halfFrame">
            <a:avLst>
              <a:gd name="adj1" fmla="val 1196"/>
              <a:gd name="adj2" fmla="val 1196"/>
            </a:avLst>
          </a:prstGeom>
          <a:gradFill>
            <a:gsLst>
              <a:gs pos="100000">
                <a:schemeClr val="bg1">
                  <a:alpha val="0"/>
                </a:schemeClr>
              </a:gs>
              <a:gs pos="2000">
                <a:srgbClr val="00005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prstClr val="black"/>
              </a:solidFill>
            </a:endParaRPr>
          </a:p>
        </p:txBody>
      </p:sp>
      <p:sp>
        <p:nvSpPr>
          <p:cNvPr id="4" name="Half Frame 3"/>
          <p:cNvSpPr/>
          <p:nvPr userDrawn="1"/>
        </p:nvSpPr>
        <p:spPr>
          <a:xfrm>
            <a:off x="0" y="11"/>
            <a:ext cx="12192000" cy="6721475"/>
          </a:xfrm>
          <a:prstGeom prst="halfFrame">
            <a:avLst>
              <a:gd name="adj1" fmla="val 1173"/>
              <a:gd name="adj2" fmla="val 1318"/>
            </a:avLst>
          </a:prstGeom>
          <a:gradFill>
            <a:gsLst>
              <a:gs pos="100000">
                <a:schemeClr val="bg1">
                  <a:alpha val="0"/>
                </a:schemeClr>
              </a:gs>
              <a:gs pos="2000">
                <a:srgbClr val="00005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prstClr val="black"/>
              </a:solidFill>
            </a:endParaRPr>
          </a:p>
        </p:txBody>
      </p:sp>
      <p:sp>
        <p:nvSpPr>
          <p:cNvPr id="5" name="Round Same Side Corner Rectangle 4"/>
          <p:cNvSpPr/>
          <p:nvPr userDrawn="1"/>
        </p:nvSpPr>
        <p:spPr>
          <a:xfrm>
            <a:off x="3733800" y="11"/>
            <a:ext cx="4724400" cy="161925"/>
          </a:xfrm>
          <a:prstGeom prst="round2SameRect">
            <a:avLst>
              <a:gd name="adj1" fmla="val 16667"/>
              <a:gd name="adj2" fmla="val 50000"/>
            </a:avLst>
          </a:prstGeom>
          <a:solidFill>
            <a:srgbClr val="00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prstClr val="black"/>
              </a:solidFill>
            </a:endParaRPr>
          </a:p>
        </p:txBody>
      </p:sp>
      <p:sp>
        <p:nvSpPr>
          <p:cNvPr id="8" name="Round Same Side Corner Rectangle 7"/>
          <p:cNvSpPr/>
          <p:nvPr userDrawn="1"/>
        </p:nvSpPr>
        <p:spPr>
          <a:xfrm flipV="1">
            <a:off x="3733800" y="6682429"/>
            <a:ext cx="4724400" cy="161925"/>
          </a:xfrm>
          <a:prstGeom prst="round2SameRect">
            <a:avLst>
              <a:gd name="adj1" fmla="val 16667"/>
              <a:gd name="adj2" fmla="val 50000"/>
            </a:avLst>
          </a:prstGeom>
          <a:solidFill>
            <a:srgbClr val="00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prstClr val="black"/>
              </a:solidFill>
            </a:endParaRPr>
          </a:p>
        </p:txBody>
      </p:sp>
      <p:sp>
        <p:nvSpPr>
          <p:cNvPr id="9" name="TextBox 8"/>
          <p:cNvSpPr txBox="1"/>
          <p:nvPr userDrawn="1"/>
        </p:nvSpPr>
        <p:spPr>
          <a:xfrm>
            <a:off x="2539136" y="6703979"/>
            <a:ext cx="7113728" cy="166065"/>
          </a:xfrm>
          <a:prstGeom prst="rect">
            <a:avLst/>
          </a:prstGeom>
          <a:noFill/>
        </p:spPr>
        <p:txBody>
          <a:bodyPr wrap="square" lIns="0" tIns="0" rIns="0" bIns="0" rtlCol="0">
            <a:noAutofit/>
          </a:bodyPr>
          <a:lstStyle/>
          <a:p>
            <a:pPr algn="ctr"/>
            <a:r>
              <a:rPr lang="en-US" sz="800" b="1" kern="1500" spc="338" dirty="0">
                <a:solidFill>
                  <a:srgbClr val="FFFF00"/>
                </a:solidFill>
                <a:latin typeface="Arial" panose="020B0604020202020204" pitchFamily="34" charset="0"/>
                <a:cs typeface="Arial" panose="020B0604020202020204" pitchFamily="34" charset="0"/>
              </a:rPr>
              <a:t>NAVSEA WARFARE CENTERS</a:t>
            </a:r>
          </a:p>
        </p:txBody>
      </p:sp>
      <p:cxnSp>
        <p:nvCxnSpPr>
          <p:cNvPr id="10" name="Straight Connector 9"/>
          <p:cNvCxnSpPr/>
          <p:nvPr userDrawn="1"/>
        </p:nvCxnSpPr>
        <p:spPr>
          <a:xfrm>
            <a:off x="181584" y="1066185"/>
            <a:ext cx="11762261" cy="0"/>
          </a:xfrm>
          <a:prstGeom prst="line">
            <a:avLst/>
          </a:prstGeom>
          <a:ln w="25400">
            <a:gradFill>
              <a:gsLst>
                <a:gs pos="0">
                  <a:schemeClr val="accent1">
                    <a:lumMod val="5000"/>
                    <a:lumOff val="95000"/>
                    <a:alpha val="0"/>
                  </a:schemeClr>
                </a:gs>
                <a:gs pos="50000">
                  <a:srgbClr val="000058"/>
                </a:gs>
                <a:gs pos="25000">
                  <a:srgbClr val="6C6DA0"/>
                </a:gs>
                <a:gs pos="76000">
                  <a:srgbClr val="6971A4"/>
                </a:gs>
                <a:gs pos="100000">
                  <a:schemeClr val="accent1">
                    <a:lumMod val="30000"/>
                    <a:lumOff val="70000"/>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9342965" y="6506042"/>
            <a:ext cx="2681564" cy="215444"/>
          </a:xfrm>
          <a:prstGeom prst="rect">
            <a:avLst/>
          </a:prstGeom>
          <a:noFill/>
        </p:spPr>
        <p:txBody>
          <a:bodyPr wrap="square" rtlCol="0">
            <a:spAutoFit/>
          </a:bodyPr>
          <a:lstStyle/>
          <a:p>
            <a:pPr algn="r"/>
            <a:fld id="{0645AA59-F840-4041-BC60-FE99D5A4E449}" type="slidenum">
              <a:rPr lang="en-US" sz="800" smtClean="0">
                <a:solidFill>
                  <a:schemeClr val="tx1"/>
                </a:solidFill>
                <a:latin typeface="Arial Narrow" panose="020B0606020202030204" pitchFamily="34" charset="0"/>
              </a:rPr>
              <a:pPr algn="r"/>
              <a:t>‹#›</a:t>
            </a:fld>
            <a:endParaRPr lang="en-US" sz="800" dirty="0">
              <a:solidFill>
                <a:schemeClr val="tx1"/>
              </a:solidFill>
              <a:latin typeface="Arial Narrow" panose="020B0606020202030204" pitchFamily="34" charset="0"/>
            </a:endParaRPr>
          </a:p>
        </p:txBody>
      </p:sp>
      <p:pic>
        <p:nvPicPr>
          <p:cNvPr id="12" name="Picture 3" descr="S:\PRTH\03\MAIN PAO Files\GRAPHICS\LOGOS\PHD Official LOGO DEC09\PHD_LOGO 18x9_officia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5868" y="196428"/>
            <a:ext cx="1617359" cy="73742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 name="TextBox 13"/>
          <p:cNvSpPr txBox="1"/>
          <p:nvPr userDrawn="1"/>
        </p:nvSpPr>
        <p:spPr>
          <a:xfrm>
            <a:off x="2558880" y="17044"/>
            <a:ext cx="7113728" cy="166065"/>
          </a:xfrm>
          <a:prstGeom prst="rect">
            <a:avLst/>
          </a:prstGeom>
          <a:noFill/>
        </p:spPr>
        <p:txBody>
          <a:bodyPr wrap="square" lIns="0" tIns="0" rIns="0" bIns="0" rtlCol="0">
            <a:noAutofit/>
          </a:bodyPr>
          <a:lstStyle/>
          <a:p>
            <a:pPr algn="ctr"/>
            <a:r>
              <a:rPr lang="en-US" sz="800" b="1" kern="1500" spc="338" dirty="0">
                <a:solidFill>
                  <a:srgbClr val="FFFF00"/>
                </a:solidFill>
                <a:latin typeface="Arial" panose="020B0604020202020204" pitchFamily="34" charset="0"/>
                <a:cs typeface="Arial" panose="020B0604020202020204" pitchFamily="34" charset="0"/>
              </a:rPr>
              <a:t>NAVSEA WARFARE CENTERS</a:t>
            </a:r>
          </a:p>
        </p:txBody>
      </p:sp>
      <p:sp>
        <p:nvSpPr>
          <p:cNvPr id="13" name="Title Distribution Statement"/>
          <p:cNvSpPr txBox="1">
            <a:spLocks/>
          </p:cNvSpPr>
          <p:nvPr userDrawn="1"/>
        </p:nvSpPr>
        <p:spPr>
          <a:xfrm>
            <a:off x="1542568" y="6402789"/>
            <a:ext cx="9125001" cy="209980"/>
          </a:xfrm>
          <a:prstGeom prst="rect">
            <a:avLst/>
          </a:prstGeom>
        </p:spPr>
        <p:txBody>
          <a:bodyPr lIns="91440" tIns="45720" rIns="91440" bIns="45720" anchor="t"/>
          <a:lstStyle>
            <a:lvl1pPr marL="0" indent="0" algn="l" rtl="0" eaLnBrk="0" fontAlgn="base" hangingPunct="0">
              <a:spcBef>
                <a:spcPct val="20000"/>
              </a:spcBef>
              <a:spcAft>
                <a:spcPct val="0"/>
              </a:spcAft>
              <a:buFont typeface="Arial" charset="0"/>
              <a:buNone/>
              <a:defRPr sz="1800" b="1" kern="1200">
                <a:solidFill>
                  <a:schemeClr val="tx1"/>
                </a:solidFill>
                <a:latin typeface="+mn-lt"/>
                <a:ea typeface="+mn-ea"/>
                <a:cs typeface="+mn-cs"/>
              </a:defRPr>
            </a:lvl1pPr>
            <a:lvl2pPr marL="685800" indent="-228600" algn="l" rtl="0" eaLnBrk="0" fontAlgn="base" hangingPunct="0">
              <a:spcBef>
                <a:spcPct val="20000"/>
              </a:spcBef>
              <a:spcAft>
                <a:spcPct val="0"/>
              </a:spcAft>
              <a:buFont typeface="Wingdings" panose="05000000000000000000" pitchFamily="2" charset="2"/>
              <a:buChar char="Ø"/>
              <a:defRPr sz="1800" kern="1200">
                <a:solidFill>
                  <a:schemeClr val="tx1"/>
                </a:solidFill>
                <a:latin typeface="+mn-lt"/>
                <a:ea typeface="+mn-ea"/>
                <a:cs typeface="+mn-cs"/>
              </a:defRPr>
            </a:lvl2pPr>
            <a:lvl3pPr marL="963613" indent="-227013" algn="l" rtl="0" eaLnBrk="0" fontAlgn="base" hangingPunct="0">
              <a:spcBef>
                <a:spcPct val="20000"/>
              </a:spcBef>
              <a:spcAft>
                <a:spcPct val="0"/>
              </a:spcAft>
              <a:buFont typeface="Wingdings" panose="05000000000000000000" pitchFamily="2" charset="2"/>
              <a:buChar char="§"/>
              <a:defRPr sz="1800" kern="1200">
                <a:solidFill>
                  <a:schemeClr val="tx1"/>
                </a:solidFill>
                <a:latin typeface="+mn-lt"/>
                <a:ea typeface="+mn-ea"/>
                <a:cs typeface="+mn-cs"/>
              </a:defRPr>
            </a:lvl3pPr>
            <a:lvl4pPr marL="1201738" indent="-227013"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1427163" indent="-227013"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511368" indent="-228308" algn="l" defTabSz="91322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981" indent="-228308" algn="l" defTabSz="91322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592" indent="-228308" algn="l" defTabSz="91322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202" indent="-228308" algn="l" defTabSz="91322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750" b="1" dirty="0">
                <a:solidFill>
                  <a:prstClr val="black"/>
                </a:solidFill>
                <a:cs typeface="Calibri" panose="020F0502020204030204" pitchFamily="34" charset="0"/>
              </a:rPr>
              <a:t>DISTRIBUTION A:</a:t>
            </a:r>
            <a:r>
              <a:rPr lang="en-US" sz="750" b="0" dirty="0">
                <a:solidFill>
                  <a:prstClr val="black"/>
                </a:solidFill>
                <a:cs typeface="Calibri" panose="020F0502020204030204" pitchFamily="34" charset="0"/>
              </a:rPr>
              <a:t> Distribution is unlimited, this document is approved for public release.</a:t>
            </a:r>
            <a:endParaRPr lang="en-US" sz="750" b="1" dirty="0">
              <a:solidFill>
                <a:prstClr val="black"/>
              </a:solidFill>
              <a:cs typeface="Calibri" panose="020F0502020204030204" pitchFamily="34" charset="0"/>
            </a:endParaRPr>
          </a:p>
        </p:txBody>
      </p:sp>
    </p:spTree>
    <p:extLst>
      <p:ext uri="{BB962C8B-B14F-4D97-AF65-F5344CB8AC3E}">
        <p14:creationId xmlns:p14="http://schemas.microsoft.com/office/powerpoint/2010/main" val="1181993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duotone>
              <a:schemeClr val="bg2">
                <a:shade val="45000"/>
                <a:satMod val="135000"/>
              </a:schemeClr>
              <a:prstClr val="white"/>
            </a:duotone>
          </a:blip>
          <a:stretch>
            <a:fillRect/>
          </a:stretch>
        </p:blipFill>
        <p:spPr>
          <a:xfrm>
            <a:off x="-529" y="-24684"/>
            <a:ext cx="12193057" cy="6907367"/>
          </a:xfrm>
          <a:prstGeom prst="rect">
            <a:avLst/>
          </a:prstGeom>
        </p:spPr>
      </p:pic>
    </p:spTree>
    <p:extLst>
      <p:ext uri="{BB962C8B-B14F-4D97-AF65-F5344CB8AC3E}">
        <p14:creationId xmlns:p14="http://schemas.microsoft.com/office/powerpoint/2010/main" val="34171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79296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 Light">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5E6CAAC-B629-E548-B330-A9FD0C579282}"/>
              </a:ext>
            </a:extLst>
          </p:cNvPr>
          <p:cNvSpPr>
            <a:spLocks noGrp="1" noChangeAspect="1"/>
          </p:cNvSpPr>
          <p:nvPr>
            <p:ph type="pic" sz="quarter" idx="10"/>
          </p:nvPr>
        </p:nvSpPr>
        <p:spPr>
          <a:xfrm>
            <a:off x="4727848" y="1"/>
            <a:ext cx="7464152" cy="3798000"/>
          </a:xfrm>
          <a:custGeom>
            <a:avLst/>
            <a:gdLst>
              <a:gd name="connsiteX0" fmla="*/ 0 w 4787900"/>
              <a:gd name="connsiteY0" fmla="*/ 0 h 3009900"/>
              <a:gd name="connsiteX1" fmla="*/ 4286240 w 4787900"/>
              <a:gd name="connsiteY1" fmla="*/ 0 h 3009900"/>
              <a:gd name="connsiteX2" fmla="*/ 4787900 w 4787900"/>
              <a:gd name="connsiteY2" fmla="*/ 501660 h 3009900"/>
              <a:gd name="connsiteX3" fmla="*/ 4787900 w 4787900"/>
              <a:gd name="connsiteY3" fmla="*/ 3009900 h 3009900"/>
              <a:gd name="connsiteX4" fmla="*/ 0 w 4787900"/>
              <a:gd name="connsiteY4" fmla="*/ 3009900 h 3009900"/>
              <a:gd name="connsiteX5" fmla="*/ 0 w 4787900"/>
              <a:gd name="connsiteY5" fmla="*/ 0 h 3009900"/>
              <a:gd name="connsiteX0" fmla="*/ 0 w 7039394"/>
              <a:gd name="connsiteY0" fmla="*/ 0 h 4614413"/>
              <a:gd name="connsiteX1" fmla="*/ 4286240 w 7039394"/>
              <a:gd name="connsiteY1" fmla="*/ 0 h 4614413"/>
              <a:gd name="connsiteX2" fmla="*/ 4787900 w 7039394"/>
              <a:gd name="connsiteY2" fmla="*/ 501660 h 4614413"/>
              <a:gd name="connsiteX3" fmla="*/ 7039394 w 7039394"/>
              <a:gd name="connsiteY3" fmla="*/ 4614413 h 4614413"/>
              <a:gd name="connsiteX4" fmla="*/ 0 w 7039394"/>
              <a:gd name="connsiteY4" fmla="*/ 3009900 h 4614413"/>
              <a:gd name="connsiteX5" fmla="*/ 0 w 7039394"/>
              <a:gd name="connsiteY5" fmla="*/ 0 h 4614413"/>
              <a:gd name="connsiteX0" fmla="*/ 2113472 w 9152866"/>
              <a:gd name="connsiteY0" fmla="*/ 0 h 4614413"/>
              <a:gd name="connsiteX1" fmla="*/ 6399712 w 9152866"/>
              <a:gd name="connsiteY1" fmla="*/ 0 h 4614413"/>
              <a:gd name="connsiteX2" fmla="*/ 6901372 w 9152866"/>
              <a:gd name="connsiteY2" fmla="*/ 501660 h 4614413"/>
              <a:gd name="connsiteX3" fmla="*/ 9152866 w 9152866"/>
              <a:gd name="connsiteY3" fmla="*/ 4614413 h 4614413"/>
              <a:gd name="connsiteX4" fmla="*/ 0 w 9152866"/>
              <a:gd name="connsiteY4" fmla="*/ 1741817 h 4614413"/>
              <a:gd name="connsiteX5" fmla="*/ 2113472 w 9152866"/>
              <a:gd name="connsiteY5" fmla="*/ 0 h 4614413"/>
              <a:gd name="connsiteX0" fmla="*/ 0 w 9894738"/>
              <a:gd name="connsiteY0" fmla="*/ 0 h 5270021"/>
              <a:gd name="connsiteX1" fmla="*/ 7141584 w 9894738"/>
              <a:gd name="connsiteY1" fmla="*/ 655608 h 5270021"/>
              <a:gd name="connsiteX2" fmla="*/ 7643244 w 9894738"/>
              <a:gd name="connsiteY2" fmla="*/ 1157268 h 5270021"/>
              <a:gd name="connsiteX3" fmla="*/ 9894738 w 9894738"/>
              <a:gd name="connsiteY3" fmla="*/ 5270021 h 5270021"/>
              <a:gd name="connsiteX4" fmla="*/ 741872 w 9894738"/>
              <a:gd name="connsiteY4" fmla="*/ 2397425 h 5270021"/>
              <a:gd name="connsiteX5" fmla="*/ 0 w 9894738"/>
              <a:gd name="connsiteY5" fmla="*/ 0 h 5270021"/>
              <a:gd name="connsiteX0" fmla="*/ 0 w 9894738"/>
              <a:gd name="connsiteY0" fmla="*/ 8626 h 5278647"/>
              <a:gd name="connsiteX1" fmla="*/ 9876158 w 9894738"/>
              <a:gd name="connsiteY1" fmla="*/ 0 h 5278647"/>
              <a:gd name="connsiteX2" fmla="*/ 7643244 w 9894738"/>
              <a:gd name="connsiteY2" fmla="*/ 1165894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94848 w 9894738"/>
              <a:gd name="connsiteY5" fmla="*/ 417461 h 5278647"/>
              <a:gd name="connsiteX6" fmla="*/ 0 w 9894738"/>
              <a:gd name="connsiteY6"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9224100 w 9894738"/>
              <a:gd name="connsiteY4" fmla="*/ 5063203 h 5278647"/>
              <a:gd name="connsiteX5" fmla="*/ 741872 w 9894738"/>
              <a:gd name="connsiteY5" fmla="*/ 2406051 h 5278647"/>
              <a:gd name="connsiteX6" fmla="*/ 94848 w 9894738"/>
              <a:gd name="connsiteY6" fmla="*/ 417461 h 5278647"/>
              <a:gd name="connsiteX7" fmla="*/ 0 w 9894738"/>
              <a:gd name="connsiteY7" fmla="*/ 8626 h 5278647"/>
              <a:gd name="connsiteX0" fmla="*/ 0 w 10091694"/>
              <a:gd name="connsiteY0" fmla="*/ 8626 h 5063203"/>
              <a:gd name="connsiteX1" fmla="*/ 9876158 w 10091694"/>
              <a:gd name="connsiteY1" fmla="*/ 0 h 5063203"/>
              <a:gd name="connsiteX2" fmla="*/ 9886112 w 10091694"/>
              <a:gd name="connsiteY2" fmla="*/ 2313207 h 5063203"/>
              <a:gd name="connsiteX3" fmla="*/ 9224100 w 10091694"/>
              <a:gd name="connsiteY3" fmla="*/ 5063203 h 5063203"/>
              <a:gd name="connsiteX4" fmla="*/ 741872 w 10091694"/>
              <a:gd name="connsiteY4" fmla="*/ 2406051 h 5063203"/>
              <a:gd name="connsiteX5" fmla="*/ 94848 w 10091694"/>
              <a:gd name="connsiteY5" fmla="*/ 417461 h 5063203"/>
              <a:gd name="connsiteX6" fmla="*/ 0 w 10091694"/>
              <a:gd name="connsiteY6" fmla="*/ 8626 h 5063203"/>
              <a:gd name="connsiteX0" fmla="*/ 0 w 10091694"/>
              <a:gd name="connsiteY0" fmla="*/ 0 h 5054577"/>
              <a:gd name="connsiteX1" fmla="*/ 9227229 w 10091694"/>
              <a:gd name="connsiteY1" fmla="*/ 419077 h 5054577"/>
              <a:gd name="connsiteX2" fmla="*/ 9886112 w 10091694"/>
              <a:gd name="connsiteY2" fmla="*/ 2304581 h 5054577"/>
              <a:gd name="connsiteX3" fmla="*/ 9224100 w 10091694"/>
              <a:gd name="connsiteY3" fmla="*/ 5054577 h 5054577"/>
              <a:gd name="connsiteX4" fmla="*/ 741872 w 10091694"/>
              <a:gd name="connsiteY4" fmla="*/ 2397425 h 5054577"/>
              <a:gd name="connsiteX5" fmla="*/ 94848 w 10091694"/>
              <a:gd name="connsiteY5" fmla="*/ 408835 h 5054577"/>
              <a:gd name="connsiteX6" fmla="*/ 0 w 10091694"/>
              <a:gd name="connsiteY6" fmla="*/ 0 h 5054577"/>
              <a:gd name="connsiteX0" fmla="*/ 0 w 9227229"/>
              <a:gd name="connsiteY0" fmla="*/ 0 h 5054577"/>
              <a:gd name="connsiteX1" fmla="*/ 9227229 w 9227229"/>
              <a:gd name="connsiteY1" fmla="*/ 419077 h 5054577"/>
              <a:gd name="connsiteX2" fmla="*/ 9224100 w 9227229"/>
              <a:gd name="connsiteY2" fmla="*/ 5054577 h 5054577"/>
              <a:gd name="connsiteX3" fmla="*/ 741872 w 9227229"/>
              <a:gd name="connsiteY3" fmla="*/ 2397425 h 5054577"/>
              <a:gd name="connsiteX4" fmla="*/ 94848 w 9227229"/>
              <a:gd name="connsiteY4" fmla="*/ 408835 h 5054577"/>
              <a:gd name="connsiteX5" fmla="*/ 0 w 9227229"/>
              <a:gd name="connsiteY5" fmla="*/ 0 h 5054577"/>
              <a:gd name="connsiteX0" fmla="*/ 0 w 9132381"/>
              <a:gd name="connsiteY0" fmla="*/ 0 h 4645742"/>
              <a:gd name="connsiteX1" fmla="*/ 9132381 w 9132381"/>
              <a:gd name="connsiteY1" fmla="*/ 10242 h 4645742"/>
              <a:gd name="connsiteX2" fmla="*/ 9129252 w 9132381"/>
              <a:gd name="connsiteY2" fmla="*/ 4645742 h 4645742"/>
              <a:gd name="connsiteX3" fmla="*/ 647024 w 9132381"/>
              <a:gd name="connsiteY3" fmla="*/ 1988590 h 4645742"/>
              <a:gd name="connsiteX4" fmla="*/ 0 w 9132381"/>
              <a:gd name="connsiteY4" fmla="*/ 0 h 4645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2381" h="4645742">
                <a:moveTo>
                  <a:pt x="0" y="0"/>
                </a:moveTo>
                <a:lnTo>
                  <a:pt x="9132381" y="10242"/>
                </a:lnTo>
                <a:lnTo>
                  <a:pt x="9129252" y="4645742"/>
                </a:lnTo>
                <a:lnTo>
                  <a:pt x="647024" y="1988590"/>
                </a:lnTo>
                <a:lnTo>
                  <a:pt x="0" y="0"/>
                </a:lnTo>
                <a:close/>
              </a:path>
            </a:pathLst>
          </a:custGeom>
          <a:solidFill>
            <a:srgbClr val="AFD8ED">
              <a:alpha val="10196"/>
            </a:srgbClr>
          </a:solidFill>
        </p:spPr>
        <p:txBody>
          <a:bodyPr anchor="ctr"/>
          <a:lstStyle>
            <a:lvl1pPr marL="0" indent="0" algn="ctr">
              <a:buNone/>
              <a:defRPr>
                <a:solidFill>
                  <a:srgbClr val="545454"/>
                </a:solidFill>
              </a:defRPr>
            </a:lvl1pPr>
          </a:lstStyle>
          <a:p>
            <a:endParaRPr lang="en-BE" dirty="0"/>
          </a:p>
        </p:txBody>
      </p:sp>
      <p:sp>
        <p:nvSpPr>
          <p:cNvPr id="3" name="Subtitle 2">
            <a:extLst>
              <a:ext uri="{FF2B5EF4-FFF2-40B4-BE49-F238E27FC236}">
                <a16:creationId xmlns:a16="http://schemas.microsoft.com/office/drawing/2014/main" id="{4EE69DA8-BCF7-694F-B1AD-16A00BB01A93}"/>
              </a:ext>
            </a:extLst>
          </p:cNvPr>
          <p:cNvSpPr>
            <a:spLocks noGrp="1"/>
          </p:cNvSpPr>
          <p:nvPr>
            <p:ph type="subTitle" idx="1" hasCustomPrompt="1"/>
          </p:nvPr>
        </p:nvSpPr>
        <p:spPr>
          <a:xfrm>
            <a:off x="1786587" y="4314694"/>
            <a:ext cx="5761413" cy="1519393"/>
          </a:xfrm>
          <a:noFill/>
          <a:ln w="25400">
            <a:noFill/>
          </a:ln>
          <a:effectLst/>
        </p:spPr>
        <p:txBody>
          <a:bodyPr anchor="t">
            <a:normAutofit/>
          </a:bodyPr>
          <a:lstStyle>
            <a:lvl1pPr marL="0" indent="0" algn="l">
              <a:lnSpc>
                <a:spcPct val="150000"/>
              </a:lnSpc>
              <a:buNone/>
              <a:defRPr sz="1800">
                <a:solidFill>
                  <a:srgbClr val="54545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 </a:t>
            </a:r>
            <a:endParaRPr lang="en-BE" dirty="0"/>
          </a:p>
        </p:txBody>
      </p:sp>
      <p:sp>
        <p:nvSpPr>
          <p:cNvPr id="13" name="Rectangle 12">
            <a:extLst>
              <a:ext uri="{FF2B5EF4-FFF2-40B4-BE49-F238E27FC236}">
                <a16:creationId xmlns:a16="http://schemas.microsoft.com/office/drawing/2014/main" id="{CED1A815-0D87-754E-B4CF-9C7CD2796D65}"/>
              </a:ext>
            </a:extLst>
          </p:cNvPr>
          <p:cNvSpPr/>
          <p:nvPr userDrawn="1"/>
        </p:nvSpPr>
        <p:spPr>
          <a:xfrm>
            <a:off x="1499263" y="4483862"/>
            <a:ext cx="45719" cy="1643051"/>
          </a:xfrm>
          <a:prstGeom prst="rect">
            <a:avLst/>
          </a:prstGeom>
          <a:solidFill>
            <a:srgbClr val="AFD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8" name="Text Placeholder 7">
            <a:extLst>
              <a:ext uri="{FF2B5EF4-FFF2-40B4-BE49-F238E27FC236}">
                <a16:creationId xmlns:a16="http://schemas.microsoft.com/office/drawing/2014/main" id="{E521D610-C921-4645-94DC-BE9CD8D3A5CC}"/>
              </a:ext>
            </a:extLst>
          </p:cNvPr>
          <p:cNvSpPr>
            <a:spLocks noGrp="1"/>
          </p:cNvSpPr>
          <p:nvPr>
            <p:ph type="body" sz="quarter" idx="13" hasCustomPrompt="1"/>
          </p:nvPr>
        </p:nvSpPr>
        <p:spPr>
          <a:xfrm>
            <a:off x="2566988" y="5834087"/>
            <a:ext cx="4981012" cy="412750"/>
          </a:xfrm>
        </p:spPr>
        <p:txBody>
          <a:bodyPr>
            <a:normAutofit/>
          </a:bodyPr>
          <a:lstStyle>
            <a:lvl1pPr marL="0" indent="0">
              <a:buNone/>
              <a:defRPr sz="1400">
                <a:solidFill>
                  <a:srgbClr val="545454"/>
                </a:solidFill>
              </a:defRPr>
            </a:lvl1pPr>
          </a:lstStyle>
          <a:p>
            <a:pPr lvl="0"/>
            <a:r>
              <a:rPr lang="en-GB" dirty="0"/>
              <a:t>Add Division/Unit/… and change label in front</a:t>
            </a:r>
            <a:endParaRPr lang="en-BE" dirty="0"/>
          </a:p>
        </p:txBody>
      </p:sp>
      <p:sp>
        <p:nvSpPr>
          <p:cNvPr id="2" name="Title 1">
            <a:extLst>
              <a:ext uri="{FF2B5EF4-FFF2-40B4-BE49-F238E27FC236}">
                <a16:creationId xmlns:a16="http://schemas.microsoft.com/office/drawing/2014/main" id="{BCE84C19-CBE9-374A-B18E-841555DEF412}"/>
              </a:ext>
            </a:extLst>
          </p:cNvPr>
          <p:cNvSpPr>
            <a:spLocks noGrp="1"/>
          </p:cNvSpPr>
          <p:nvPr>
            <p:ph type="ctrTitle"/>
          </p:nvPr>
        </p:nvSpPr>
        <p:spPr>
          <a:xfrm>
            <a:off x="1070120" y="1923442"/>
            <a:ext cx="7192753" cy="2387600"/>
          </a:xfrm>
        </p:spPr>
        <p:txBody>
          <a:bodyPr anchor="b">
            <a:normAutofit/>
          </a:bodyPr>
          <a:lstStyle>
            <a:lvl1pPr algn="l">
              <a:lnSpc>
                <a:spcPct val="100000"/>
              </a:lnSpc>
              <a:defRPr sz="5400"/>
            </a:lvl1pPr>
          </a:lstStyle>
          <a:p>
            <a:r>
              <a:rPr lang="en-GB" dirty="0"/>
              <a:t>Click to edit Master title style</a:t>
            </a:r>
            <a:endParaRPr lang="en-BE" dirty="0"/>
          </a:p>
        </p:txBody>
      </p:sp>
      <p:sp>
        <p:nvSpPr>
          <p:cNvPr id="14" name="Text Placeholder 13">
            <a:extLst>
              <a:ext uri="{FF2B5EF4-FFF2-40B4-BE49-F238E27FC236}">
                <a16:creationId xmlns:a16="http://schemas.microsoft.com/office/drawing/2014/main" id="{E45601A6-C54D-FA46-96D8-A2AAFAD3FB0A}"/>
              </a:ext>
            </a:extLst>
          </p:cNvPr>
          <p:cNvSpPr>
            <a:spLocks noGrp="1"/>
          </p:cNvSpPr>
          <p:nvPr>
            <p:ph type="body" sz="quarter" idx="15" hasCustomPrompt="1"/>
          </p:nvPr>
        </p:nvSpPr>
        <p:spPr>
          <a:xfrm>
            <a:off x="1785938" y="5837238"/>
            <a:ext cx="781050" cy="412750"/>
          </a:xfrm>
        </p:spPr>
        <p:txBody>
          <a:bodyPr>
            <a:normAutofit/>
          </a:bodyPr>
          <a:lstStyle>
            <a:lvl1pPr marL="0" indent="0">
              <a:buNone/>
              <a:defRPr sz="1200">
                <a:solidFill>
                  <a:srgbClr val="45A4D6"/>
                </a:solidFill>
              </a:defRPr>
            </a:lvl1pPr>
          </a:lstStyle>
          <a:p>
            <a:pPr lvl="0"/>
            <a:r>
              <a:rPr lang="en-BE" dirty="0"/>
              <a:t>LABEL</a:t>
            </a:r>
          </a:p>
        </p:txBody>
      </p:sp>
    </p:spTree>
    <p:extLst>
      <p:ext uri="{BB962C8B-B14F-4D97-AF65-F5344CB8AC3E}">
        <p14:creationId xmlns:p14="http://schemas.microsoft.com/office/powerpoint/2010/main" val="1529744897"/>
      </p:ext>
    </p:extLst>
  </p:cSld>
  <p:clrMapOvr>
    <a:masterClrMapping/>
  </p:clrMapOvr>
  <p:extLst>
    <p:ext uri="{DCECCB84-F9BA-43D5-87BE-67443E8EF086}">
      <p15:sldGuideLst xmlns:p15="http://schemas.microsoft.com/office/powerpoint/2012/main">
        <p15:guide id="1" pos="7355">
          <p15:clr>
            <a:srgbClr val="FBAE40"/>
          </p15:clr>
        </p15:guide>
        <p15:guide id="2" pos="325">
          <p15:clr>
            <a:srgbClr val="FBAE40"/>
          </p15:clr>
        </p15:guide>
        <p15:guide id="3" orient="horz" pos="346">
          <p15:clr>
            <a:srgbClr val="FBAE40"/>
          </p15:clr>
        </p15:guide>
        <p15:guide id="4" orient="horz" pos="3974">
          <p15:clr>
            <a:srgbClr val="FBAE40"/>
          </p15:clr>
        </p15:guide>
        <p15:guide id="5" pos="665">
          <p15:clr>
            <a:srgbClr val="FBAE40"/>
          </p15:clr>
        </p15:guide>
        <p15:guide id="6" orient="horz" pos="2160">
          <p15:clr>
            <a:srgbClr val="FBAE40"/>
          </p15:clr>
        </p15:guide>
        <p15:guide id="7" pos="91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 Light">
    <p:bg>
      <p:bgPr>
        <a:solidFill>
          <a:schemeClr val="bg1"/>
        </a:solidFill>
        <a:effectLst/>
      </p:bgPr>
    </p:bg>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5E9DA405-B2C8-9248-9FD6-56437D2FB91C}"/>
              </a:ext>
            </a:extLst>
          </p:cNvPr>
          <p:cNvSpPr>
            <a:spLocks noGrp="1" noChangeAspect="1"/>
          </p:cNvSpPr>
          <p:nvPr>
            <p:ph type="pic" sz="quarter" idx="10"/>
          </p:nvPr>
        </p:nvSpPr>
        <p:spPr>
          <a:xfrm>
            <a:off x="4731751" y="0"/>
            <a:ext cx="7465929" cy="3798000"/>
          </a:xfrm>
          <a:custGeom>
            <a:avLst/>
            <a:gdLst>
              <a:gd name="connsiteX0" fmla="*/ 0 w 4787900"/>
              <a:gd name="connsiteY0" fmla="*/ 0 h 3009900"/>
              <a:gd name="connsiteX1" fmla="*/ 4286240 w 4787900"/>
              <a:gd name="connsiteY1" fmla="*/ 0 h 3009900"/>
              <a:gd name="connsiteX2" fmla="*/ 4787900 w 4787900"/>
              <a:gd name="connsiteY2" fmla="*/ 501660 h 3009900"/>
              <a:gd name="connsiteX3" fmla="*/ 4787900 w 4787900"/>
              <a:gd name="connsiteY3" fmla="*/ 3009900 h 3009900"/>
              <a:gd name="connsiteX4" fmla="*/ 0 w 4787900"/>
              <a:gd name="connsiteY4" fmla="*/ 3009900 h 3009900"/>
              <a:gd name="connsiteX5" fmla="*/ 0 w 4787900"/>
              <a:gd name="connsiteY5" fmla="*/ 0 h 3009900"/>
              <a:gd name="connsiteX0" fmla="*/ 0 w 7039394"/>
              <a:gd name="connsiteY0" fmla="*/ 0 h 4614413"/>
              <a:gd name="connsiteX1" fmla="*/ 4286240 w 7039394"/>
              <a:gd name="connsiteY1" fmla="*/ 0 h 4614413"/>
              <a:gd name="connsiteX2" fmla="*/ 4787900 w 7039394"/>
              <a:gd name="connsiteY2" fmla="*/ 501660 h 4614413"/>
              <a:gd name="connsiteX3" fmla="*/ 7039394 w 7039394"/>
              <a:gd name="connsiteY3" fmla="*/ 4614413 h 4614413"/>
              <a:gd name="connsiteX4" fmla="*/ 0 w 7039394"/>
              <a:gd name="connsiteY4" fmla="*/ 3009900 h 4614413"/>
              <a:gd name="connsiteX5" fmla="*/ 0 w 7039394"/>
              <a:gd name="connsiteY5" fmla="*/ 0 h 4614413"/>
              <a:gd name="connsiteX0" fmla="*/ 2113472 w 9152866"/>
              <a:gd name="connsiteY0" fmla="*/ 0 h 4614413"/>
              <a:gd name="connsiteX1" fmla="*/ 6399712 w 9152866"/>
              <a:gd name="connsiteY1" fmla="*/ 0 h 4614413"/>
              <a:gd name="connsiteX2" fmla="*/ 6901372 w 9152866"/>
              <a:gd name="connsiteY2" fmla="*/ 501660 h 4614413"/>
              <a:gd name="connsiteX3" fmla="*/ 9152866 w 9152866"/>
              <a:gd name="connsiteY3" fmla="*/ 4614413 h 4614413"/>
              <a:gd name="connsiteX4" fmla="*/ 0 w 9152866"/>
              <a:gd name="connsiteY4" fmla="*/ 1741817 h 4614413"/>
              <a:gd name="connsiteX5" fmla="*/ 2113472 w 9152866"/>
              <a:gd name="connsiteY5" fmla="*/ 0 h 4614413"/>
              <a:gd name="connsiteX0" fmla="*/ 0 w 9894738"/>
              <a:gd name="connsiteY0" fmla="*/ 0 h 5270021"/>
              <a:gd name="connsiteX1" fmla="*/ 7141584 w 9894738"/>
              <a:gd name="connsiteY1" fmla="*/ 655608 h 5270021"/>
              <a:gd name="connsiteX2" fmla="*/ 7643244 w 9894738"/>
              <a:gd name="connsiteY2" fmla="*/ 1157268 h 5270021"/>
              <a:gd name="connsiteX3" fmla="*/ 9894738 w 9894738"/>
              <a:gd name="connsiteY3" fmla="*/ 5270021 h 5270021"/>
              <a:gd name="connsiteX4" fmla="*/ 741872 w 9894738"/>
              <a:gd name="connsiteY4" fmla="*/ 2397425 h 5270021"/>
              <a:gd name="connsiteX5" fmla="*/ 0 w 9894738"/>
              <a:gd name="connsiteY5" fmla="*/ 0 h 5270021"/>
              <a:gd name="connsiteX0" fmla="*/ 0 w 9894738"/>
              <a:gd name="connsiteY0" fmla="*/ 8626 h 5278647"/>
              <a:gd name="connsiteX1" fmla="*/ 9876158 w 9894738"/>
              <a:gd name="connsiteY1" fmla="*/ 0 h 5278647"/>
              <a:gd name="connsiteX2" fmla="*/ 7643244 w 9894738"/>
              <a:gd name="connsiteY2" fmla="*/ 1165894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94848 w 9894738"/>
              <a:gd name="connsiteY5" fmla="*/ 417461 h 5278647"/>
              <a:gd name="connsiteX6" fmla="*/ 0 w 9894738"/>
              <a:gd name="connsiteY6"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9224100 w 9894738"/>
              <a:gd name="connsiteY4" fmla="*/ 5063203 h 5278647"/>
              <a:gd name="connsiteX5" fmla="*/ 741872 w 9894738"/>
              <a:gd name="connsiteY5" fmla="*/ 2406051 h 5278647"/>
              <a:gd name="connsiteX6" fmla="*/ 94848 w 9894738"/>
              <a:gd name="connsiteY6" fmla="*/ 417461 h 5278647"/>
              <a:gd name="connsiteX7" fmla="*/ 0 w 9894738"/>
              <a:gd name="connsiteY7" fmla="*/ 8626 h 5278647"/>
              <a:gd name="connsiteX0" fmla="*/ 0 w 10091694"/>
              <a:gd name="connsiteY0" fmla="*/ 8626 h 5063203"/>
              <a:gd name="connsiteX1" fmla="*/ 9876158 w 10091694"/>
              <a:gd name="connsiteY1" fmla="*/ 0 h 5063203"/>
              <a:gd name="connsiteX2" fmla="*/ 9886112 w 10091694"/>
              <a:gd name="connsiteY2" fmla="*/ 2313207 h 5063203"/>
              <a:gd name="connsiteX3" fmla="*/ 9224100 w 10091694"/>
              <a:gd name="connsiteY3" fmla="*/ 5063203 h 5063203"/>
              <a:gd name="connsiteX4" fmla="*/ 741872 w 10091694"/>
              <a:gd name="connsiteY4" fmla="*/ 2406051 h 5063203"/>
              <a:gd name="connsiteX5" fmla="*/ 94848 w 10091694"/>
              <a:gd name="connsiteY5" fmla="*/ 417461 h 5063203"/>
              <a:gd name="connsiteX6" fmla="*/ 0 w 10091694"/>
              <a:gd name="connsiteY6" fmla="*/ 8626 h 5063203"/>
              <a:gd name="connsiteX0" fmla="*/ 0 w 10091694"/>
              <a:gd name="connsiteY0" fmla="*/ 0 h 5054577"/>
              <a:gd name="connsiteX1" fmla="*/ 9227229 w 10091694"/>
              <a:gd name="connsiteY1" fmla="*/ 419077 h 5054577"/>
              <a:gd name="connsiteX2" fmla="*/ 9886112 w 10091694"/>
              <a:gd name="connsiteY2" fmla="*/ 2304581 h 5054577"/>
              <a:gd name="connsiteX3" fmla="*/ 9224100 w 10091694"/>
              <a:gd name="connsiteY3" fmla="*/ 5054577 h 5054577"/>
              <a:gd name="connsiteX4" fmla="*/ 741872 w 10091694"/>
              <a:gd name="connsiteY4" fmla="*/ 2397425 h 5054577"/>
              <a:gd name="connsiteX5" fmla="*/ 94848 w 10091694"/>
              <a:gd name="connsiteY5" fmla="*/ 408835 h 5054577"/>
              <a:gd name="connsiteX6" fmla="*/ 0 w 10091694"/>
              <a:gd name="connsiteY6" fmla="*/ 0 h 5054577"/>
              <a:gd name="connsiteX0" fmla="*/ 0 w 9227229"/>
              <a:gd name="connsiteY0" fmla="*/ 0 h 5054577"/>
              <a:gd name="connsiteX1" fmla="*/ 9227229 w 9227229"/>
              <a:gd name="connsiteY1" fmla="*/ 419077 h 5054577"/>
              <a:gd name="connsiteX2" fmla="*/ 9224100 w 9227229"/>
              <a:gd name="connsiteY2" fmla="*/ 5054577 h 5054577"/>
              <a:gd name="connsiteX3" fmla="*/ 741872 w 9227229"/>
              <a:gd name="connsiteY3" fmla="*/ 2397425 h 5054577"/>
              <a:gd name="connsiteX4" fmla="*/ 94848 w 9227229"/>
              <a:gd name="connsiteY4" fmla="*/ 408835 h 5054577"/>
              <a:gd name="connsiteX5" fmla="*/ 0 w 9227229"/>
              <a:gd name="connsiteY5" fmla="*/ 0 h 5054577"/>
              <a:gd name="connsiteX0" fmla="*/ 0 w 9132381"/>
              <a:gd name="connsiteY0" fmla="*/ 0 h 4645742"/>
              <a:gd name="connsiteX1" fmla="*/ 9132381 w 9132381"/>
              <a:gd name="connsiteY1" fmla="*/ 10242 h 4645742"/>
              <a:gd name="connsiteX2" fmla="*/ 9129252 w 9132381"/>
              <a:gd name="connsiteY2" fmla="*/ 4645742 h 4645742"/>
              <a:gd name="connsiteX3" fmla="*/ 647024 w 9132381"/>
              <a:gd name="connsiteY3" fmla="*/ 1988590 h 4645742"/>
              <a:gd name="connsiteX4" fmla="*/ 0 w 9132381"/>
              <a:gd name="connsiteY4" fmla="*/ 0 h 4645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2381" h="4645742">
                <a:moveTo>
                  <a:pt x="0" y="0"/>
                </a:moveTo>
                <a:lnTo>
                  <a:pt x="9132381" y="10242"/>
                </a:lnTo>
                <a:lnTo>
                  <a:pt x="9129252" y="4645742"/>
                </a:lnTo>
                <a:lnTo>
                  <a:pt x="647024" y="1988590"/>
                </a:lnTo>
                <a:lnTo>
                  <a:pt x="0" y="0"/>
                </a:lnTo>
                <a:close/>
              </a:path>
            </a:pathLst>
          </a:custGeom>
          <a:solidFill>
            <a:srgbClr val="AFD8ED">
              <a:alpha val="10196"/>
            </a:srgbClr>
          </a:solidFill>
        </p:spPr>
        <p:txBody>
          <a:bodyPr anchor="ctr"/>
          <a:lstStyle>
            <a:lvl1pPr marL="0" indent="0" algn="ctr">
              <a:buNone/>
              <a:defRPr>
                <a:solidFill>
                  <a:srgbClr val="545454"/>
                </a:solidFill>
              </a:defRPr>
            </a:lvl1pPr>
          </a:lstStyle>
          <a:p>
            <a:endParaRPr lang="en-BE" dirty="0"/>
          </a:p>
        </p:txBody>
      </p:sp>
      <p:sp>
        <p:nvSpPr>
          <p:cNvPr id="2" name="Title 1">
            <a:extLst>
              <a:ext uri="{FF2B5EF4-FFF2-40B4-BE49-F238E27FC236}">
                <a16:creationId xmlns:a16="http://schemas.microsoft.com/office/drawing/2014/main" id="{BCE84C19-CBE9-374A-B18E-841555DEF412}"/>
              </a:ext>
            </a:extLst>
          </p:cNvPr>
          <p:cNvSpPr>
            <a:spLocks noGrp="1"/>
          </p:cNvSpPr>
          <p:nvPr>
            <p:ph type="ctrTitle"/>
          </p:nvPr>
        </p:nvSpPr>
        <p:spPr>
          <a:xfrm>
            <a:off x="1070120" y="1923442"/>
            <a:ext cx="7192753" cy="3305758"/>
          </a:xfrm>
        </p:spPr>
        <p:txBody>
          <a:bodyPr anchor="b">
            <a:normAutofit/>
          </a:bodyPr>
          <a:lstStyle>
            <a:lvl1pPr algn="l">
              <a:lnSpc>
                <a:spcPct val="100000"/>
              </a:lnSpc>
              <a:defRPr sz="5400"/>
            </a:lvl1pPr>
          </a:lstStyle>
          <a:p>
            <a:r>
              <a:rPr lang="en-GB" dirty="0"/>
              <a:t>Click to edit Master title style</a:t>
            </a:r>
            <a:endParaRPr lang="en-BE" dirty="0"/>
          </a:p>
        </p:txBody>
      </p:sp>
      <p:sp>
        <p:nvSpPr>
          <p:cNvPr id="13" name="Rectangle 12">
            <a:extLst>
              <a:ext uri="{FF2B5EF4-FFF2-40B4-BE49-F238E27FC236}">
                <a16:creationId xmlns:a16="http://schemas.microsoft.com/office/drawing/2014/main" id="{CED1A815-0D87-754E-B4CF-9C7CD2796D65}"/>
              </a:ext>
            </a:extLst>
          </p:cNvPr>
          <p:cNvSpPr/>
          <p:nvPr userDrawn="1"/>
        </p:nvSpPr>
        <p:spPr>
          <a:xfrm>
            <a:off x="1486563" y="5551437"/>
            <a:ext cx="58419" cy="469851"/>
          </a:xfrm>
          <a:prstGeom prst="rect">
            <a:avLst/>
          </a:prstGeom>
          <a:solidFill>
            <a:srgbClr val="AFD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21" name="Text Placeholder 7">
            <a:extLst>
              <a:ext uri="{FF2B5EF4-FFF2-40B4-BE49-F238E27FC236}">
                <a16:creationId xmlns:a16="http://schemas.microsoft.com/office/drawing/2014/main" id="{25CB0752-21B1-A34E-B93A-0196D833F5D2}"/>
              </a:ext>
            </a:extLst>
          </p:cNvPr>
          <p:cNvSpPr>
            <a:spLocks noGrp="1"/>
          </p:cNvSpPr>
          <p:nvPr>
            <p:ph type="body" sz="quarter" idx="13" hasCustomPrompt="1"/>
          </p:nvPr>
        </p:nvSpPr>
        <p:spPr>
          <a:xfrm>
            <a:off x="2566988" y="5578894"/>
            <a:ext cx="4981012" cy="412750"/>
          </a:xfrm>
        </p:spPr>
        <p:txBody>
          <a:bodyPr>
            <a:normAutofit/>
          </a:bodyPr>
          <a:lstStyle>
            <a:lvl1pPr marL="0" indent="0">
              <a:buNone/>
              <a:defRPr sz="1400">
                <a:solidFill>
                  <a:srgbClr val="545454"/>
                </a:solidFill>
              </a:defRPr>
            </a:lvl1pPr>
          </a:lstStyle>
          <a:p>
            <a:pPr lvl="0"/>
            <a:r>
              <a:rPr lang="en-GB" dirty="0"/>
              <a:t>Add Division/Unit/… and change label in front</a:t>
            </a:r>
            <a:endParaRPr lang="en-BE" dirty="0"/>
          </a:p>
        </p:txBody>
      </p:sp>
      <p:sp>
        <p:nvSpPr>
          <p:cNvPr id="22" name="Text Placeholder 13">
            <a:extLst>
              <a:ext uri="{FF2B5EF4-FFF2-40B4-BE49-F238E27FC236}">
                <a16:creationId xmlns:a16="http://schemas.microsoft.com/office/drawing/2014/main" id="{D90E08BF-0A63-C042-B2C9-0A31520903AD}"/>
              </a:ext>
            </a:extLst>
          </p:cNvPr>
          <p:cNvSpPr>
            <a:spLocks noGrp="1"/>
          </p:cNvSpPr>
          <p:nvPr>
            <p:ph type="body" sz="quarter" idx="15" hasCustomPrompt="1"/>
          </p:nvPr>
        </p:nvSpPr>
        <p:spPr>
          <a:xfrm>
            <a:off x="1785938" y="5582045"/>
            <a:ext cx="781050" cy="412750"/>
          </a:xfrm>
        </p:spPr>
        <p:txBody>
          <a:bodyPr>
            <a:normAutofit/>
          </a:bodyPr>
          <a:lstStyle>
            <a:lvl1pPr marL="0" indent="0">
              <a:buNone/>
              <a:defRPr sz="1200">
                <a:solidFill>
                  <a:srgbClr val="45A4D6"/>
                </a:solidFill>
              </a:defRPr>
            </a:lvl1pPr>
          </a:lstStyle>
          <a:p>
            <a:pPr lvl="0"/>
            <a:r>
              <a:rPr lang="en-BE" dirty="0"/>
              <a:t>LABEL</a:t>
            </a:r>
          </a:p>
        </p:txBody>
      </p:sp>
    </p:spTree>
    <p:extLst>
      <p:ext uri="{BB962C8B-B14F-4D97-AF65-F5344CB8AC3E}">
        <p14:creationId xmlns:p14="http://schemas.microsoft.com/office/powerpoint/2010/main" val="2993315864"/>
      </p:ext>
    </p:extLst>
  </p:cSld>
  <p:clrMapOvr>
    <a:masterClrMapping/>
  </p:clrMapOvr>
  <p:extLst>
    <p:ext uri="{DCECCB84-F9BA-43D5-87BE-67443E8EF086}">
      <p15:sldGuideLst xmlns:p15="http://schemas.microsoft.com/office/powerpoint/2012/main">
        <p15:guide id="1" pos="7355">
          <p15:clr>
            <a:srgbClr val="FBAE40"/>
          </p15:clr>
        </p15:guide>
        <p15:guide id="2" pos="325">
          <p15:clr>
            <a:srgbClr val="FBAE40"/>
          </p15:clr>
        </p15:guide>
        <p15:guide id="3" orient="horz" pos="346">
          <p15:clr>
            <a:srgbClr val="FBAE40"/>
          </p15:clr>
        </p15:guide>
        <p15:guide id="4" orient="horz" pos="3974">
          <p15:clr>
            <a:srgbClr val="FBAE40"/>
          </p15:clr>
        </p15:guide>
        <p15:guide id="5" pos="665">
          <p15:clr>
            <a:srgbClr val="FBAE40"/>
          </p15:clr>
        </p15:guide>
        <p15:guide id="6" orient="horz" pos="2160">
          <p15:clr>
            <a:srgbClr val="FBAE40"/>
          </p15:clr>
        </p15:guide>
        <p15:guide id="7" pos="91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 Dark">
    <p:bg>
      <p:bgPr>
        <a:solidFill>
          <a:srgbClr val="001D39"/>
        </a:solidFill>
        <a:effectLst/>
      </p:bgPr>
    </p:bg>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B48B4BE8-597B-0046-A030-B3891F45CEC2}"/>
              </a:ext>
            </a:extLst>
          </p:cNvPr>
          <p:cNvSpPr>
            <a:spLocks noGrp="1" noChangeAspect="1"/>
          </p:cNvSpPr>
          <p:nvPr>
            <p:ph type="pic" sz="quarter" idx="10"/>
          </p:nvPr>
        </p:nvSpPr>
        <p:spPr>
          <a:xfrm>
            <a:off x="4726071" y="0"/>
            <a:ext cx="7465929" cy="3798000"/>
          </a:xfrm>
          <a:custGeom>
            <a:avLst/>
            <a:gdLst>
              <a:gd name="connsiteX0" fmla="*/ 0 w 4787900"/>
              <a:gd name="connsiteY0" fmla="*/ 0 h 3009900"/>
              <a:gd name="connsiteX1" fmla="*/ 4286240 w 4787900"/>
              <a:gd name="connsiteY1" fmla="*/ 0 h 3009900"/>
              <a:gd name="connsiteX2" fmla="*/ 4787900 w 4787900"/>
              <a:gd name="connsiteY2" fmla="*/ 501660 h 3009900"/>
              <a:gd name="connsiteX3" fmla="*/ 4787900 w 4787900"/>
              <a:gd name="connsiteY3" fmla="*/ 3009900 h 3009900"/>
              <a:gd name="connsiteX4" fmla="*/ 0 w 4787900"/>
              <a:gd name="connsiteY4" fmla="*/ 3009900 h 3009900"/>
              <a:gd name="connsiteX5" fmla="*/ 0 w 4787900"/>
              <a:gd name="connsiteY5" fmla="*/ 0 h 3009900"/>
              <a:gd name="connsiteX0" fmla="*/ 0 w 7039394"/>
              <a:gd name="connsiteY0" fmla="*/ 0 h 4614413"/>
              <a:gd name="connsiteX1" fmla="*/ 4286240 w 7039394"/>
              <a:gd name="connsiteY1" fmla="*/ 0 h 4614413"/>
              <a:gd name="connsiteX2" fmla="*/ 4787900 w 7039394"/>
              <a:gd name="connsiteY2" fmla="*/ 501660 h 4614413"/>
              <a:gd name="connsiteX3" fmla="*/ 7039394 w 7039394"/>
              <a:gd name="connsiteY3" fmla="*/ 4614413 h 4614413"/>
              <a:gd name="connsiteX4" fmla="*/ 0 w 7039394"/>
              <a:gd name="connsiteY4" fmla="*/ 3009900 h 4614413"/>
              <a:gd name="connsiteX5" fmla="*/ 0 w 7039394"/>
              <a:gd name="connsiteY5" fmla="*/ 0 h 4614413"/>
              <a:gd name="connsiteX0" fmla="*/ 2113472 w 9152866"/>
              <a:gd name="connsiteY0" fmla="*/ 0 h 4614413"/>
              <a:gd name="connsiteX1" fmla="*/ 6399712 w 9152866"/>
              <a:gd name="connsiteY1" fmla="*/ 0 h 4614413"/>
              <a:gd name="connsiteX2" fmla="*/ 6901372 w 9152866"/>
              <a:gd name="connsiteY2" fmla="*/ 501660 h 4614413"/>
              <a:gd name="connsiteX3" fmla="*/ 9152866 w 9152866"/>
              <a:gd name="connsiteY3" fmla="*/ 4614413 h 4614413"/>
              <a:gd name="connsiteX4" fmla="*/ 0 w 9152866"/>
              <a:gd name="connsiteY4" fmla="*/ 1741817 h 4614413"/>
              <a:gd name="connsiteX5" fmla="*/ 2113472 w 9152866"/>
              <a:gd name="connsiteY5" fmla="*/ 0 h 4614413"/>
              <a:gd name="connsiteX0" fmla="*/ 0 w 9894738"/>
              <a:gd name="connsiteY0" fmla="*/ 0 h 5270021"/>
              <a:gd name="connsiteX1" fmla="*/ 7141584 w 9894738"/>
              <a:gd name="connsiteY1" fmla="*/ 655608 h 5270021"/>
              <a:gd name="connsiteX2" fmla="*/ 7643244 w 9894738"/>
              <a:gd name="connsiteY2" fmla="*/ 1157268 h 5270021"/>
              <a:gd name="connsiteX3" fmla="*/ 9894738 w 9894738"/>
              <a:gd name="connsiteY3" fmla="*/ 5270021 h 5270021"/>
              <a:gd name="connsiteX4" fmla="*/ 741872 w 9894738"/>
              <a:gd name="connsiteY4" fmla="*/ 2397425 h 5270021"/>
              <a:gd name="connsiteX5" fmla="*/ 0 w 9894738"/>
              <a:gd name="connsiteY5" fmla="*/ 0 h 5270021"/>
              <a:gd name="connsiteX0" fmla="*/ 0 w 9894738"/>
              <a:gd name="connsiteY0" fmla="*/ 8626 h 5278647"/>
              <a:gd name="connsiteX1" fmla="*/ 9876158 w 9894738"/>
              <a:gd name="connsiteY1" fmla="*/ 0 h 5278647"/>
              <a:gd name="connsiteX2" fmla="*/ 7643244 w 9894738"/>
              <a:gd name="connsiteY2" fmla="*/ 1165894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94848 w 9894738"/>
              <a:gd name="connsiteY5" fmla="*/ 417461 h 5278647"/>
              <a:gd name="connsiteX6" fmla="*/ 0 w 9894738"/>
              <a:gd name="connsiteY6"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9224100 w 9894738"/>
              <a:gd name="connsiteY4" fmla="*/ 5063203 h 5278647"/>
              <a:gd name="connsiteX5" fmla="*/ 741872 w 9894738"/>
              <a:gd name="connsiteY5" fmla="*/ 2406051 h 5278647"/>
              <a:gd name="connsiteX6" fmla="*/ 94848 w 9894738"/>
              <a:gd name="connsiteY6" fmla="*/ 417461 h 5278647"/>
              <a:gd name="connsiteX7" fmla="*/ 0 w 9894738"/>
              <a:gd name="connsiteY7" fmla="*/ 8626 h 5278647"/>
              <a:gd name="connsiteX0" fmla="*/ 0 w 10091694"/>
              <a:gd name="connsiteY0" fmla="*/ 8626 h 5063203"/>
              <a:gd name="connsiteX1" fmla="*/ 9876158 w 10091694"/>
              <a:gd name="connsiteY1" fmla="*/ 0 h 5063203"/>
              <a:gd name="connsiteX2" fmla="*/ 9886112 w 10091694"/>
              <a:gd name="connsiteY2" fmla="*/ 2313207 h 5063203"/>
              <a:gd name="connsiteX3" fmla="*/ 9224100 w 10091694"/>
              <a:gd name="connsiteY3" fmla="*/ 5063203 h 5063203"/>
              <a:gd name="connsiteX4" fmla="*/ 741872 w 10091694"/>
              <a:gd name="connsiteY4" fmla="*/ 2406051 h 5063203"/>
              <a:gd name="connsiteX5" fmla="*/ 94848 w 10091694"/>
              <a:gd name="connsiteY5" fmla="*/ 417461 h 5063203"/>
              <a:gd name="connsiteX6" fmla="*/ 0 w 10091694"/>
              <a:gd name="connsiteY6" fmla="*/ 8626 h 5063203"/>
              <a:gd name="connsiteX0" fmla="*/ 0 w 10091694"/>
              <a:gd name="connsiteY0" fmla="*/ 0 h 5054577"/>
              <a:gd name="connsiteX1" fmla="*/ 9227229 w 10091694"/>
              <a:gd name="connsiteY1" fmla="*/ 419077 h 5054577"/>
              <a:gd name="connsiteX2" fmla="*/ 9886112 w 10091694"/>
              <a:gd name="connsiteY2" fmla="*/ 2304581 h 5054577"/>
              <a:gd name="connsiteX3" fmla="*/ 9224100 w 10091694"/>
              <a:gd name="connsiteY3" fmla="*/ 5054577 h 5054577"/>
              <a:gd name="connsiteX4" fmla="*/ 741872 w 10091694"/>
              <a:gd name="connsiteY4" fmla="*/ 2397425 h 5054577"/>
              <a:gd name="connsiteX5" fmla="*/ 94848 w 10091694"/>
              <a:gd name="connsiteY5" fmla="*/ 408835 h 5054577"/>
              <a:gd name="connsiteX6" fmla="*/ 0 w 10091694"/>
              <a:gd name="connsiteY6" fmla="*/ 0 h 5054577"/>
              <a:gd name="connsiteX0" fmla="*/ 0 w 9227229"/>
              <a:gd name="connsiteY0" fmla="*/ 0 h 5054577"/>
              <a:gd name="connsiteX1" fmla="*/ 9227229 w 9227229"/>
              <a:gd name="connsiteY1" fmla="*/ 419077 h 5054577"/>
              <a:gd name="connsiteX2" fmla="*/ 9224100 w 9227229"/>
              <a:gd name="connsiteY2" fmla="*/ 5054577 h 5054577"/>
              <a:gd name="connsiteX3" fmla="*/ 741872 w 9227229"/>
              <a:gd name="connsiteY3" fmla="*/ 2397425 h 5054577"/>
              <a:gd name="connsiteX4" fmla="*/ 94848 w 9227229"/>
              <a:gd name="connsiteY4" fmla="*/ 408835 h 5054577"/>
              <a:gd name="connsiteX5" fmla="*/ 0 w 9227229"/>
              <a:gd name="connsiteY5" fmla="*/ 0 h 5054577"/>
              <a:gd name="connsiteX0" fmla="*/ 0 w 9132381"/>
              <a:gd name="connsiteY0" fmla="*/ 0 h 4645742"/>
              <a:gd name="connsiteX1" fmla="*/ 9132381 w 9132381"/>
              <a:gd name="connsiteY1" fmla="*/ 10242 h 4645742"/>
              <a:gd name="connsiteX2" fmla="*/ 9129252 w 9132381"/>
              <a:gd name="connsiteY2" fmla="*/ 4645742 h 4645742"/>
              <a:gd name="connsiteX3" fmla="*/ 647024 w 9132381"/>
              <a:gd name="connsiteY3" fmla="*/ 1988590 h 4645742"/>
              <a:gd name="connsiteX4" fmla="*/ 0 w 9132381"/>
              <a:gd name="connsiteY4" fmla="*/ 0 h 4645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2381" h="4645742">
                <a:moveTo>
                  <a:pt x="0" y="0"/>
                </a:moveTo>
                <a:lnTo>
                  <a:pt x="9132381" y="10242"/>
                </a:lnTo>
                <a:lnTo>
                  <a:pt x="9129252" y="4645742"/>
                </a:lnTo>
                <a:lnTo>
                  <a:pt x="647024" y="1988590"/>
                </a:lnTo>
                <a:lnTo>
                  <a:pt x="0" y="0"/>
                </a:lnTo>
                <a:close/>
              </a:path>
            </a:pathLst>
          </a:custGeom>
          <a:solidFill>
            <a:srgbClr val="AFD8ED">
              <a:alpha val="10196"/>
            </a:srgbClr>
          </a:solidFill>
        </p:spPr>
        <p:txBody>
          <a:bodyPr anchor="ctr"/>
          <a:lstStyle>
            <a:lvl1pPr marL="0" indent="0" algn="ctr">
              <a:buNone/>
              <a:defRPr>
                <a:solidFill>
                  <a:srgbClr val="545454"/>
                </a:solidFill>
              </a:defRPr>
            </a:lvl1pPr>
          </a:lstStyle>
          <a:p>
            <a:endParaRPr lang="en-BE" dirty="0"/>
          </a:p>
        </p:txBody>
      </p:sp>
      <p:sp>
        <p:nvSpPr>
          <p:cNvPr id="2" name="Title 1">
            <a:extLst>
              <a:ext uri="{FF2B5EF4-FFF2-40B4-BE49-F238E27FC236}">
                <a16:creationId xmlns:a16="http://schemas.microsoft.com/office/drawing/2014/main" id="{BCE84C19-CBE9-374A-B18E-841555DEF412}"/>
              </a:ext>
            </a:extLst>
          </p:cNvPr>
          <p:cNvSpPr>
            <a:spLocks noGrp="1"/>
          </p:cNvSpPr>
          <p:nvPr>
            <p:ph type="ctrTitle"/>
          </p:nvPr>
        </p:nvSpPr>
        <p:spPr>
          <a:xfrm>
            <a:off x="1070120" y="1923442"/>
            <a:ext cx="7192753" cy="2387600"/>
          </a:xfrm>
        </p:spPr>
        <p:txBody>
          <a:bodyPr anchor="b">
            <a:normAutofit/>
          </a:bodyPr>
          <a:lstStyle>
            <a:lvl1pPr algn="l">
              <a:lnSpc>
                <a:spcPct val="100000"/>
              </a:lnSpc>
              <a:defRPr sz="5400">
                <a:solidFill>
                  <a:srgbClr val="AFD8ED"/>
                </a:solidFill>
              </a:defRPr>
            </a:lvl1pPr>
          </a:lstStyle>
          <a:p>
            <a:r>
              <a:rPr lang="en-GB" dirty="0"/>
              <a:t>Click to edit Master title style</a:t>
            </a:r>
            <a:endParaRPr lang="en-BE" dirty="0"/>
          </a:p>
        </p:txBody>
      </p:sp>
      <p:sp>
        <p:nvSpPr>
          <p:cNvPr id="3" name="Subtitle 2">
            <a:extLst>
              <a:ext uri="{FF2B5EF4-FFF2-40B4-BE49-F238E27FC236}">
                <a16:creationId xmlns:a16="http://schemas.microsoft.com/office/drawing/2014/main" id="{4EE69DA8-BCF7-694F-B1AD-16A00BB01A93}"/>
              </a:ext>
            </a:extLst>
          </p:cNvPr>
          <p:cNvSpPr>
            <a:spLocks noGrp="1"/>
          </p:cNvSpPr>
          <p:nvPr>
            <p:ph type="subTitle" idx="1" hasCustomPrompt="1"/>
          </p:nvPr>
        </p:nvSpPr>
        <p:spPr>
          <a:xfrm>
            <a:off x="1786587" y="4314694"/>
            <a:ext cx="5761413" cy="874313"/>
          </a:xfrm>
          <a:noFill/>
          <a:ln w="25400">
            <a:noFill/>
          </a:ln>
          <a:effectLst/>
        </p:spPr>
        <p:txBody>
          <a:bodyPr anchor="t">
            <a:normAutofit/>
          </a:bodyPr>
          <a:lstStyle>
            <a:lvl1pPr marL="0" indent="0" algn="l">
              <a:lnSpc>
                <a:spcPct val="150000"/>
              </a:lnSpc>
              <a:buNone/>
              <a:defRPr sz="1800">
                <a:solidFill>
                  <a:srgbClr val="F0F4F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 </a:t>
            </a:r>
            <a:endParaRPr lang="en-BE" dirty="0"/>
          </a:p>
        </p:txBody>
      </p:sp>
      <p:sp>
        <p:nvSpPr>
          <p:cNvPr id="13" name="Rectangle 12">
            <a:extLst>
              <a:ext uri="{FF2B5EF4-FFF2-40B4-BE49-F238E27FC236}">
                <a16:creationId xmlns:a16="http://schemas.microsoft.com/office/drawing/2014/main" id="{CED1A815-0D87-754E-B4CF-9C7CD2796D65}"/>
              </a:ext>
            </a:extLst>
          </p:cNvPr>
          <p:cNvSpPr/>
          <p:nvPr userDrawn="1"/>
        </p:nvSpPr>
        <p:spPr>
          <a:xfrm>
            <a:off x="1499263" y="4483862"/>
            <a:ext cx="45719" cy="1643051"/>
          </a:xfrm>
          <a:prstGeom prst="rect">
            <a:avLst/>
          </a:prstGeom>
          <a:solidFill>
            <a:srgbClr val="AFD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20" name="Text Placeholder 7">
            <a:extLst>
              <a:ext uri="{FF2B5EF4-FFF2-40B4-BE49-F238E27FC236}">
                <a16:creationId xmlns:a16="http://schemas.microsoft.com/office/drawing/2014/main" id="{3D0BB9A1-3CA7-0341-8982-29D7CEE2B6B3}"/>
              </a:ext>
            </a:extLst>
          </p:cNvPr>
          <p:cNvSpPr>
            <a:spLocks noGrp="1"/>
          </p:cNvSpPr>
          <p:nvPr>
            <p:ph type="body" sz="quarter" idx="13" hasCustomPrompt="1"/>
          </p:nvPr>
        </p:nvSpPr>
        <p:spPr>
          <a:xfrm>
            <a:off x="2566988" y="5834087"/>
            <a:ext cx="4981012" cy="412750"/>
          </a:xfrm>
        </p:spPr>
        <p:txBody>
          <a:bodyPr>
            <a:normAutofit/>
          </a:bodyPr>
          <a:lstStyle>
            <a:lvl1pPr marL="0" indent="0">
              <a:buNone/>
              <a:defRPr sz="1400">
                <a:solidFill>
                  <a:srgbClr val="F0F4F8"/>
                </a:solidFill>
              </a:defRPr>
            </a:lvl1pPr>
          </a:lstStyle>
          <a:p>
            <a:pPr lvl="0"/>
            <a:r>
              <a:rPr lang="en-GB" dirty="0"/>
              <a:t>Add Division/Unit/… and change label in front</a:t>
            </a:r>
            <a:endParaRPr lang="en-BE" dirty="0"/>
          </a:p>
        </p:txBody>
      </p:sp>
      <p:sp>
        <p:nvSpPr>
          <p:cNvPr id="21" name="Text Placeholder 13">
            <a:extLst>
              <a:ext uri="{FF2B5EF4-FFF2-40B4-BE49-F238E27FC236}">
                <a16:creationId xmlns:a16="http://schemas.microsoft.com/office/drawing/2014/main" id="{B7AF234C-DAB3-CC46-8E4B-405085B6F193}"/>
              </a:ext>
            </a:extLst>
          </p:cNvPr>
          <p:cNvSpPr>
            <a:spLocks noGrp="1"/>
          </p:cNvSpPr>
          <p:nvPr>
            <p:ph type="body" sz="quarter" idx="15" hasCustomPrompt="1"/>
          </p:nvPr>
        </p:nvSpPr>
        <p:spPr>
          <a:xfrm>
            <a:off x="1785938" y="5837238"/>
            <a:ext cx="781050" cy="412750"/>
          </a:xfrm>
        </p:spPr>
        <p:txBody>
          <a:bodyPr>
            <a:normAutofit/>
          </a:bodyPr>
          <a:lstStyle>
            <a:lvl1pPr marL="0" indent="0">
              <a:buNone/>
              <a:defRPr sz="1200">
                <a:solidFill>
                  <a:srgbClr val="45A4D6"/>
                </a:solidFill>
              </a:defRPr>
            </a:lvl1pPr>
          </a:lstStyle>
          <a:p>
            <a:pPr lvl="0"/>
            <a:r>
              <a:rPr lang="en-BE" dirty="0"/>
              <a:t>LABEL</a:t>
            </a:r>
          </a:p>
        </p:txBody>
      </p:sp>
      <p:sp>
        <p:nvSpPr>
          <p:cNvPr id="11" name="TextBox 10">
            <a:extLst>
              <a:ext uri="{FF2B5EF4-FFF2-40B4-BE49-F238E27FC236}">
                <a16:creationId xmlns:a16="http://schemas.microsoft.com/office/drawing/2014/main" id="{FB386ACC-5667-C947-9130-825369D7BCBD}"/>
              </a:ext>
            </a:extLst>
          </p:cNvPr>
          <p:cNvSpPr txBox="1"/>
          <p:nvPr userDrawn="1"/>
        </p:nvSpPr>
        <p:spPr bwMode="auto">
          <a:xfrm>
            <a:off x="1440000" y="221092"/>
            <a:ext cx="5400000" cy="471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nchor="ctr">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GB" altLang="en-US" sz="1000" dirty="0">
                <a:solidFill>
                  <a:schemeClr val="bg1"/>
                </a:solidFill>
                <a:latin typeface="Arial" panose="020B0604020202020204" pitchFamily="34" charset="0"/>
                <a:cs typeface="Arial" panose="020B0604020202020204" pitchFamily="34" charset="0"/>
              </a:rPr>
              <a:t>NORTH ATLANTIC TREATY ORGANIZATION</a:t>
            </a:r>
            <a:br>
              <a:rPr lang="en-GB" altLang="en-US" sz="1000" dirty="0">
                <a:solidFill>
                  <a:schemeClr val="bg1"/>
                </a:solidFill>
                <a:latin typeface="Arial" panose="020B0604020202020204" pitchFamily="34" charset="0"/>
                <a:cs typeface="Arial" panose="020B0604020202020204" pitchFamily="34" charset="0"/>
              </a:rPr>
            </a:br>
            <a:r>
              <a:rPr lang="en-GB" altLang="en-US" sz="1000" dirty="0">
                <a:solidFill>
                  <a:schemeClr val="bg1"/>
                </a:solidFill>
                <a:latin typeface="Arial" panose="020B0604020202020204" pitchFamily="34" charset="0"/>
                <a:cs typeface="Arial" panose="020B0604020202020204" pitchFamily="34" charset="0"/>
              </a:rPr>
              <a:t>ORGANISATION DU TRAITÉ DE L’ATLANTIQUE NORD</a:t>
            </a:r>
          </a:p>
        </p:txBody>
      </p:sp>
    </p:spTree>
    <p:extLst>
      <p:ext uri="{BB962C8B-B14F-4D97-AF65-F5344CB8AC3E}">
        <p14:creationId xmlns:p14="http://schemas.microsoft.com/office/powerpoint/2010/main" val="1996714706"/>
      </p:ext>
    </p:extLst>
  </p:cSld>
  <p:clrMapOvr>
    <a:masterClrMapping/>
  </p:clrMapOvr>
  <p:extLst>
    <p:ext uri="{DCECCB84-F9BA-43D5-87BE-67443E8EF086}">
      <p15:sldGuideLst xmlns:p15="http://schemas.microsoft.com/office/powerpoint/2012/main">
        <p15:guide id="1" pos="7355">
          <p15:clr>
            <a:srgbClr val="FBAE40"/>
          </p15:clr>
        </p15:guide>
        <p15:guide id="2" pos="325">
          <p15:clr>
            <a:srgbClr val="FBAE40"/>
          </p15:clr>
        </p15:guide>
        <p15:guide id="3" orient="horz" pos="346">
          <p15:clr>
            <a:srgbClr val="FBAE40"/>
          </p15:clr>
        </p15:guide>
        <p15:guide id="4" orient="horz" pos="3974">
          <p15:clr>
            <a:srgbClr val="FBAE40"/>
          </p15:clr>
        </p15:guide>
        <p15:guide id="5" pos="665">
          <p15:clr>
            <a:srgbClr val="FBAE40"/>
          </p15:clr>
        </p15:guide>
        <p15:guide id="6" orient="horz" pos="2160">
          <p15:clr>
            <a:srgbClr val="FBAE40"/>
          </p15:clr>
        </p15:guide>
        <p15:guide id="7" pos="91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 Dark">
    <p:bg>
      <p:bgPr>
        <a:solidFill>
          <a:srgbClr val="001D39"/>
        </a:solidFill>
        <a:effectLst/>
      </p:bgPr>
    </p:bg>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6979B6F6-617E-8547-A144-C62BF97DA45E}"/>
              </a:ext>
            </a:extLst>
          </p:cNvPr>
          <p:cNvSpPr>
            <a:spLocks noGrp="1" noChangeAspect="1"/>
          </p:cNvSpPr>
          <p:nvPr>
            <p:ph type="pic" sz="quarter" idx="10"/>
          </p:nvPr>
        </p:nvSpPr>
        <p:spPr>
          <a:xfrm>
            <a:off x="4726071" y="0"/>
            <a:ext cx="7465929" cy="3798000"/>
          </a:xfrm>
          <a:custGeom>
            <a:avLst/>
            <a:gdLst>
              <a:gd name="connsiteX0" fmla="*/ 0 w 4787900"/>
              <a:gd name="connsiteY0" fmla="*/ 0 h 3009900"/>
              <a:gd name="connsiteX1" fmla="*/ 4286240 w 4787900"/>
              <a:gd name="connsiteY1" fmla="*/ 0 h 3009900"/>
              <a:gd name="connsiteX2" fmla="*/ 4787900 w 4787900"/>
              <a:gd name="connsiteY2" fmla="*/ 501660 h 3009900"/>
              <a:gd name="connsiteX3" fmla="*/ 4787900 w 4787900"/>
              <a:gd name="connsiteY3" fmla="*/ 3009900 h 3009900"/>
              <a:gd name="connsiteX4" fmla="*/ 0 w 4787900"/>
              <a:gd name="connsiteY4" fmla="*/ 3009900 h 3009900"/>
              <a:gd name="connsiteX5" fmla="*/ 0 w 4787900"/>
              <a:gd name="connsiteY5" fmla="*/ 0 h 3009900"/>
              <a:gd name="connsiteX0" fmla="*/ 0 w 7039394"/>
              <a:gd name="connsiteY0" fmla="*/ 0 h 4614413"/>
              <a:gd name="connsiteX1" fmla="*/ 4286240 w 7039394"/>
              <a:gd name="connsiteY1" fmla="*/ 0 h 4614413"/>
              <a:gd name="connsiteX2" fmla="*/ 4787900 w 7039394"/>
              <a:gd name="connsiteY2" fmla="*/ 501660 h 4614413"/>
              <a:gd name="connsiteX3" fmla="*/ 7039394 w 7039394"/>
              <a:gd name="connsiteY3" fmla="*/ 4614413 h 4614413"/>
              <a:gd name="connsiteX4" fmla="*/ 0 w 7039394"/>
              <a:gd name="connsiteY4" fmla="*/ 3009900 h 4614413"/>
              <a:gd name="connsiteX5" fmla="*/ 0 w 7039394"/>
              <a:gd name="connsiteY5" fmla="*/ 0 h 4614413"/>
              <a:gd name="connsiteX0" fmla="*/ 2113472 w 9152866"/>
              <a:gd name="connsiteY0" fmla="*/ 0 h 4614413"/>
              <a:gd name="connsiteX1" fmla="*/ 6399712 w 9152866"/>
              <a:gd name="connsiteY1" fmla="*/ 0 h 4614413"/>
              <a:gd name="connsiteX2" fmla="*/ 6901372 w 9152866"/>
              <a:gd name="connsiteY2" fmla="*/ 501660 h 4614413"/>
              <a:gd name="connsiteX3" fmla="*/ 9152866 w 9152866"/>
              <a:gd name="connsiteY3" fmla="*/ 4614413 h 4614413"/>
              <a:gd name="connsiteX4" fmla="*/ 0 w 9152866"/>
              <a:gd name="connsiteY4" fmla="*/ 1741817 h 4614413"/>
              <a:gd name="connsiteX5" fmla="*/ 2113472 w 9152866"/>
              <a:gd name="connsiteY5" fmla="*/ 0 h 4614413"/>
              <a:gd name="connsiteX0" fmla="*/ 0 w 9894738"/>
              <a:gd name="connsiteY0" fmla="*/ 0 h 5270021"/>
              <a:gd name="connsiteX1" fmla="*/ 7141584 w 9894738"/>
              <a:gd name="connsiteY1" fmla="*/ 655608 h 5270021"/>
              <a:gd name="connsiteX2" fmla="*/ 7643244 w 9894738"/>
              <a:gd name="connsiteY2" fmla="*/ 1157268 h 5270021"/>
              <a:gd name="connsiteX3" fmla="*/ 9894738 w 9894738"/>
              <a:gd name="connsiteY3" fmla="*/ 5270021 h 5270021"/>
              <a:gd name="connsiteX4" fmla="*/ 741872 w 9894738"/>
              <a:gd name="connsiteY4" fmla="*/ 2397425 h 5270021"/>
              <a:gd name="connsiteX5" fmla="*/ 0 w 9894738"/>
              <a:gd name="connsiteY5" fmla="*/ 0 h 5270021"/>
              <a:gd name="connsiteX0" fmla="*/ 0 w 9894738"/>
              <a:gd name="connsiteY0" fmla="*/ 8626 h 5278647"/>
              <a:gd name="connsiteX1" fmla="*/ 9876158 w 9894738"/>
              <a:gd name="connsiteY1" fmla="*/ 0 h 5278647"/>
              <a:gd name="connsiteX2" fmla="*/ 7643244 w 9894738"/>
              <a:gd name="connsiteY2" fmla="*/ 1165894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94848 w 9894738"/>
              <a:gd name="connsiteY5" fmla="*/ 417461 h 5278647"/>
              <a:gd name="connsiteX6" fmla="*/ 0 w 9894738"/>
              <a:gd name="connsiteY6"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9224100 w 9894738"/>
              <a:gd name="connsiteY4" fmla="*/ 5063203 h 5278647"/>
              <a:gd name="connsiteX5" fmla="*/ 741872 w 9894738"/>
              <a:gd name="connsiteY5" fmla="*/ 2406051 h 5278647"/>
              <a:gd name="connsiteX6" fmla="*/ 94848 w 9894738"/>
              <a:gd name="connsiteY6" fmla="*/ 417461 h 5278647"/>
              <a:gd name="connsiteX7" fmla="*/ 0 w 9894738"/>
              <a:gd name="connsiteY7" fmla="*/ 8626 h 5278647"/>
              <a:gd name="connsiteX0" fmla="*/ 0 w 10091694"/>
              <a:gd name="connsiteY0" fmla="*/ 8626 h 5063203"/>
              <a:gd name="connsiteX1" fmla="*/ 9876158 w 10091694"/>
              <a:gd name="connsiteY1" fmla="*/ 0 h 5063203"/>
              <a:gd name="connsiteX2" fmla="*/ 9886112 w 10091694"/>
              <a:gd name="connsiteY2" fmla="*/ 2313207 h 5063203"/>
              <a:gd name="connsiteX3" fmla="*/ 9224100 w 10091694"/>
              <a:gd name="connsiteY3" fmla="*/ 5063203 h 5063203"/>
              <a:gd name="connsiteX4" fmla="*/ 741872 w 10091694"/>
              <a:gd name="connsiteY4" fmla="*/ 2406051 h 5063203"/>
              <a:gd name="connsiteX5" fmla="*/ 94848 w 10091694"/>
              <a:gd name="connsiteY5" fmla="*/ 417461 h 5063203"/>
              <a:gd name="connsiteX6" fmla="*/ 0 w 10091694"/>
              <a:gd name="connsiteY6" fmla="*/ 8626 h 5063203"/>
              <a:gd name="connsiteX0" fmla="*/ 0 w 10091694"/>
              <a:gd name="connsiteY0" fmla="*/ 0 h 5054577"/>
              <a:gd name="connsiteX1" fmla="*/ 9227229 w 10091694"/>
              <a:gd name="connsiteY1" fmla="*/ 419077 h 5054577"/>
              <a:gd name="connsiteX2" fmla="*/ 9886112 w 10091694"/>
              <a:gd name="connsiteY2" fmla="*/ 2304581 h 5054577"/>
              <a:gd name="connsiteX3" fmla="*/ 9224100 w 10091694"/>
              <a:gd name="connsiteY3" fmla="*/ 5054577 h 5054577"/>
              <a:gd name="connsiteX4" fmla="*/ 741872 w 10091694"/>
              <a:gd name="connsiteY4" fmla="*/ 2397425 h 5054577"/>
              <a:gd name="connsiteX5" fmla="*/ 94848 w 10091694"/>
              <a:gd name="connsiteY5" fmla="*/ 408835 h 5054577"/>
              <a:gd name="connsiteX6" fmla="*/ 0 w 10091694"/>
              <a:gd name="connsiteY6" fmla="*/ 0 h 5054577"/>
              <a:gd name="connsiteX0" fmla="*/ 0 w 9227229"/>
              <a:gd name="connsiteY0" fmla="*/ 0 h 5054577"/>
              <a:gd name="connsiteX1" fmla="*/ 9227229 w 9227229"/>
              <a:gd name="connsiteY1" fmla="*/ 419077 h 5054577"/>
              <a:gd name="connsiteX2" fmla="*/ 9224100 w 9227229"/>
              <a:gd name="connsiteY2" fmla="*/ 5054577 h 5054577"/>
              <a:gd name="connsiteX3" fmla="*/ 741872 w 9227229"/>
              <a:gd name="connsiteY3" fmla="*/ 2397425 h 5054577"/>
              <a:gd name="connsiteX4" fmla="*/ 94848 w 9227229"/>
              <a:gd name="connsiteY4" fmla="*/ 408835 h 5054577"/>
              <a:gd name="connsiteX5" fmla="*/ 0 w 9227229"/>
              <a:gd name="connsiteY5" fmla="*/ 0 h 5054577"/>
              <a:gd name="connsiteX0" fmla="*/ 0 w 9132381"/>
              <a:gd name="connsiteY0" fmla="*/ 0 h 4645742"/>
              <a:gd name="connsiteX1" fmla="*/ 9132381 w 9132381"/>
              <a:gd name="connsiteY1" fmla="*/ 10242 h 4645742"/>
              <a:gd name="connsiteX2" fmla="*/ 9129252 w 9132381"/>
              <a:gd name="connsiteY2" fmla="*/ 4645742 h 4645742"/>
              <a:gd name="connsiteX3" fmla="*/ 647024 w 9132381"/>
              <a:gd name="connsiteY3" fmla="*/ 1988590 h 4645742"/>
              <a:gd name="connsiteX4" fmla="*/ 0 w 9132381"/>
              <a:gd name="connsiteY4" fmla="*/ 0 h 4645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2381" h="4645742">
                <a:moveTo>
                  <a:pt x="0" y="0"/>
                </a:moveTo>
                <a:lnTo>
                  <a:pt x="9132381" y="10242"/>
                </a:lnTo>
                <a:lnTo>
                  <a:pt x="9129252" y="4645742"/>
                </a:lnTo>
                <a:lnTo>
                  <a:pt x="647024" y="1988590"/>
                </a:lnTo>
                <a:lnTo>
                  <a:pt x="0" y="0"/>
                </a:lnTo>
                <a:close/>
              </a:path>
            </a:pathLst>
          </a:custGeom>
          <a:solidFill>
            <a:srgbClr val="AFD8ED">
              <a:alpha val="10196"/>
            </a:srgbClr>
          </a:solidFill>
        </p:spPr>
        <p:txBody>
          <a:bodyPr anchor="ctr"/>
          <a:lstStyle>
            <a:lvl1pPr marL="0" indent="0" algn="ctr">
              <a:buNone/>
              <a:defRPr>
                <a:solidFill>
                  <a:srgbClr val="545454"/>
                </a:solidFill>
              </a:defRPr>
            </a:lvl1pPr>
          </a:lstStyle>
          <a:p>
            <a:endParaRPr lang="en-BE" dirty="0"/>
          </a:p>
        </p:txBody>
      </p:sp>
      <p:sp>
        <p:nvSpPr>
          <p:cNvPr id="2" name="Title 1">
            <a:extLst>
              <a:ext uri="{FF2B5EF4-FFF2-40B4-BE49-F238E27FC236}">
                <a16:creationId xmlns:a16="http://schemas.microsoft.com/office/drawing/2014/main" id="{BCE84C19-CBE9-374A-B18E-841555DEF412}"/>
              </a:ext>
            </a:extLst>
          </p:cNvPr>
          <p:cNvSpPr>
            <a:spLocks noGrp="1"/>
          </p:cNvSpPr>
          <p:nvPr>
            <p:ph type="ctrTitle"/>
          </p:nvPr>
        </p:nvSpPr>
        <p:spPr>
          <a:xfrm>
            <a:off x="1070120" y="1923442"/>
            <a:ext cx="7192753" cy="3305758"/>
          </a:xfrm>
        </p:spPr>
        <p:txBody>
          <a:bodyPr anchor="b">
            <a:normAutofit/>
          </a:bodyPr>
          <a:lstStyle>
            <a:lvl1pPr algn="l">
              <a:lnSpc>
                <a:spcPct val="100000"/>
              </a:lnSpc>
              <a:defRPr sz="5400">
                <a:solidFill>
                  <a:srgbClr val="AFD8ED"/>
                </a:solidFill>
              </a:defRPr>
            </a:lvl1pPr>
          </a:lstStyle>
          <a:p>
            <a:r>
              <a:rPr lang="en-GB" dirty="0"/>
              <a:t>Click to edit Master title style</a:t>
            </a:r>
            <a:endParaRPr lang="en-BE" dirty="0"/>
          </a:p>
        </p:txBody>
      </p:sp>
      <p:sp>
        <p:nvSpPr>
          <p:cNvPr id="13" name="Rectangle 12">
            <a:extLst>
              <a:ext uri="{FF2B5EF4-FFF2-40B4-BE49-F238E27FC236}">
                <a16:creationId xmlns:a16="http://schemas.microsoft.com/office/drawing/2014/main" id="{CED1A815-0D87-754E-B4CF-9C7CD2796D65}"/>
              </a:ext>
            </a:extLst>
          </p:cNvPr>
          <p:cNvSpPr/>
          <p:nvPr userDrawn="1"/>
        </p:nvSpPr>
        <p:spPr>
          <a:xfrm>
            <a:off x="1487489" y="5589240"/>
            <a:ext cx="57494" cy="393744"/>
          </a:xfrm>
          <a:prstGeom prst="rect">
            <a:avLst/>
          </a:prstGeom>
          <a:solidFill>
            <a:srgbClr val="AFD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18" name="Text Placeholder 7">
            <a:extLst>
              <a:ext uri="{FF2B5EF4-FFF2-40B4-BE49-F238E27FC236}">
                <a16:creationId xmlns:a16="http://schemas.microsoft.com/office/drawing/2014/main" id="{483EE20C-AAAD-0E46-8D16-931DCEBEB9CE}"/>
              </a:ext>
            </a:extLst>
          </p:cNvPr>
          <p:cNvSpPr>
            <a:spLocks noGrp="1"/>
          </p:cNvSpPr>
          <p:nvPr>
            <p:ph type="body" sz="quarter" idx="13" hasCustomPrompt="1"/>
          </p:nvPr>
        </p:nvSpPr>
        <p:spPr>
          <a:xfrm>
            <a:off x="2566988" y="5578894"/>
            <a:ext cx="4981012" cy="412750"/>
          </a:xfrm>
        </p:spPr>
        <p:txBody>
          <a:bodyPr>
            <a:normAutofit/>
          </a:bodyPr>
          <a:lstStyle>
            <a:lvl1pPr marL="0" indent="0">
              <a:buNone/>
              <a:defRPr sz="1400">
                <a:solidFill>
                  <a:srgbClr val="F0F4F8"/>
                </a:solidFill>
              </a:defRPr>
            </a:lvl1pPr>
          </a:lstStyle>
          <a:p>
            <a:pPr lvl="0"/>
            <a:r>
              <a:rPr lang="en-GB" dirty="0"/>
              <a:t>Add Division/Unit/… and change label in front</a:t>
            </a:r>
            <a:endParaRPr lang="en-BE" dirty="0"/>
          </a:p>
        </p:txBody>
      </p:sp>
      <p:sp>
        <p:nvSpPr>
          <p:cNvPr id="19" name="Text Placeholder 13">
            <a:extLst>
              <a:ext uri="{FF2B5EF4-FFF2-40B4-BE49-F238E27FC236}">
                <a16:creationId xmlns:a16="http://schemas.microsoft.com/office/drawing/2014/main" id="{ED0381FC-A6F2-6941-BE1B-0BAB619E2BBA}"/>
              </a:ext>
            </a:extLst>
          </p:cNvPr>
          <p:cNvSpPr>
            <a:spLocks noGrp="1"/>
          </p:cNvSpPr>
          <p:nvPr>
            <p:ph type="body" sz="quarter" idx="15" hasCustomPrompt="1"/>
          </p:nvPr>
        </p:nvSpPr>
        <p:spPr>
          <a:xfrm>
            <a:off x="1785938" y="5582045"/>
            <a:ext cx="781050" cy="412750"/>
          </a:xfrm>
        </p:spPr>
        <p:txBody>
          <a:bodyPr>
            <a:normAutofit/>
          </a:bodyPr>
          <a:lstStyle>
            <a:lvl1pPr marL="0" indent="0">
              <a:buNone/>
              <a:defRPr sz="1200">
                <a:solidFill>
                  <a:srgbClr val="45A4D6"/>
                </a:solidFill>
              </a:defRPr>
            </a:lvl1pPr>
          </a:lstStyle>
          <a:p>
            <a:pPr lvl="0"/>
            <a:r>
              <a:rPr lang="en-BE" dirty="0"/>
              <a:t>LABEL</a:t>
            </a:r>
          </a:p>
        </p:txBody>
      </p:sp>
      <p:sp>
        <p:nvSpPr>
          <p:cNvPr id="11" name="TextBox 10">
            <a:extLst>
              <a:ext uri="{FF2B5EF4-FFF2-40B4-BE49-F238E27FC236}">
                <a16:creationId xmlns:a16="http://schemas.microsoft.com/office/drawing/2014/main" id="{2FD02AA1-B850-0944-9305-ADEC5D3CACD0}"/>
              </a:ext>
            </a:extLst>
          </p:cNvPr>
          <p:cNvSpPr txBox="1"/>
          <p:nvPr userDrawn="1"/>
        </p:nvSpPr>
        <p:spPr bwMode="auto">
          <a:xfrm>
            <a:off x="1440000" y="221092"/>
            <a:ext cx="5400000" cy="471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nchor="ctr">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GB" altLang="en-US" sz="1000" dirty="0">
                <a:solidFill>
                  <a:schemeClr val="bg1"/>
                </a:solidFill>
                <a:latin typeface="Arial" panose="020B0604020202020204" pitchFamily="34" charset="0"/>
                <a:cs typeface="Arial" panose="020B0604020202020204" pitchFamily="34" charset="0"/>
              </a:rPr>
              <a:t>NORTH ATLANTIC TREATY ORGANIZATION</a:t>
            </a:r>
            <a:br>
              <a:rPr lang="en-GB" altLang="en-US" sz="1000" dirty="0">
                <a:solidFill>
                  <a:schemeClr val="bg1"/>
                </a:solidFill>
                <a:latin typeface="Arial" panose="020B0604020202020204" pitchFamily="34" charset="0"/>
                <a:cs typeface="Arial" panose="020B0604020202020204" pitchFamily="34" charset="0"/>
              </a:rPr>
            </a:br>
            <a:r>
              <a:rPr lang="en-GB" altLang="en-US" sz="1000" dirty="0">
                <a:solidFill>
                  <a:schemeClr val="bg1"/>
                </a:solidFill>
                <a:latin typeface="Arial" panose="020B0604020202020204" pitchFamily="34" charset="0"/>
                <a:cs typeface="Arial" panose="020B0604020202020204" pitchFamily="34" charset="0"/>
              </a:rPr>
              <a:t>ORGANISATION DU TRAITÉ DE L’ATLANTIQUE NORD</a:t>
            </a:r>
          </a:p>
        </p:txBody>
      </p:sp>
    </p:spTree>
    <p:extLst>
      <p:ext uri="{BB962C8B-B14F-4D97-AF65-F5344CB8AC3E}">
        <p14:creationId xmlns:p14="http://schemas.microsoft.com/office/powerpoint/2010/main" val="919525522"/>
      </p:ext>
    </p:extLst>
  </p:cSld>
  <p:clrMapOvr>
    <a:masterClrMapping/>
  </p:clrMapOvr>
  <p:extLst>
    <p:ext uri="{DCECCB84-F9BA-43D5-87BE-67443E8EF086}">
      <p15:sldGuideLst xmlns:p15="http://schemas.microsoft.com/office/powerpoint/2012/main">
        <p15:guide id="1" pos="7355">
          <p15:clr>
            <a:srgbClr val="FBAE40"/>
          </p15:clr>
        </p15:guide>
        <p15:guide id="2" pos="325">
          <p15:clr>
            <a:srgbClr val="FBAE40"/>
          </p15:clr>
        </p15:guide>
        <p15:guide id="3" orient="horz" pos="346">
          <p15:clr>
            <a:srgbClr val="FBAE40"/>
          </p15:clr>
        </p15:guide>
        <p15:guide id="4" orient="horz" pos="3974">
          <p15:clr>
            <a:srgbClr val="FBAE40"/>
          </p15:clr>
        </p15:guide>
        <p15:guide id="5" pos="665">
          <p15:clr>
            <a:srgbClr val="FBAE40"/>
          </p15:clr>
        </p15:guide>
        <p15:guide id="6" orient="horz" pos="2160">
          <p15:clr>
            <a:srgbClr val="FBAE40"/>
          </p15:clr>
        </p15:guide>
        <p15:guide id="7" pos="91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16B05-4B85-5D48-9A5B-15D5D64ABBD3}"/>
              </a:ext>
            </a:extLst>
          </p:cNvPr>
          <p:cNvSpPr>
            <a:spLocks noGrp="1"/>
          </p:cNvSpPr>
          <p:nvPr>
            <p:ph type="title"/>
          </p:nvPr>
        </p:nvSpPr>
        <p:spPr/>
        <p:txBody>
          <a:bodyPr/>
          <a:lstStyle/>
          <a:p>
            <a:r>
              <a:rPr lang="en-GB" dirty="0"/>
              <a:t>Click to edit Master title style</a:t>
            </a:r>
            <a:endParaRPr lang="en-BE" dirty="0"/>
          </a:p>
        </p:txBody>
      </p:sp>
      <p:sp>
        <p:nvSpPr>
          <p:cNvPr id="3" name="Content Placeholder 2">
            <a:extLst>
              <a:ext uri="{FF2B5EF4-FFF2-40B4-BE49-F238E27FC236}">
                <a16:creationId xmlns:a16="http://schemas.microsoft.com/office/drawing/2014/main" id="{AEC3C0B6-E809-9541-968A-C17FB0308E89}"/>
              </a:ext>
            </a:extLst>
          </p:cNvPr>
          <p:cNvSpPr>
            <a:spLocks noGrp="1"/>
          </p:cNvSpPr>
          <p:nvPr>
            <p:ph idx="1"/>
          </p:nvPr>
        </p:nvSpPr>
        <p:spPr/>
        <p:txBody>
          <a:bodyPr/>
          <a:lstStyle>
            <a:lvl1pPr>
              <a:buClr>
                <a:srgbClr val="AFD8ED"/>
              </a:buClr>
              <a:defRPr sz="2400"/>
            </a:lvl1pPr>
            <a:lvl2pPr>
              <a:buClr>
                <a:srgbClr val="AFD8ED"/>
              </a:buClr>
              <a:defRPr sz="2000"/>
            </a:lvl2pPr>
            <a:lvl3pPr>
              <a:buClr>
                <a:srgbClr val="AFD8ED"/>
              </a:buClr>
              <a:defRPr sz="1800"/>
            </a:lvl3pPr>
            <a:lvl4pPr>
              <a:buClr>
                <a:srgbClr val="AFD8ED"/>
              </a:buClr>
              <a:defRPr sz="1600"/>
            </a:lvl4pPr>
            <a:lvl5pPr>
              <a:buClr>
                <a:srgbClr val="AFD8ED"/>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6" name="Footer Placeholder 4">
            <a:extLst>
              <a:ext uri="{FF2B5EF4-FFF2-40B4-BE49-F238E27FC236}">
                <a16:creationId xmlns:a16="http://schemas.microsoft.com/office/drawing/2014/main" id="{67231140-1CFD-604E-9043-CF24B588CE02}"/>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719AC1"/>
                </a:solidFill>
                <a:latin typeface="Arial" panose="020B0604020202020204" pitchFamily="34" charset="0"/>
                <a:ea typeface="Noto Sans" panose="020B0502040504020204" pitchFamily="34" charset="0"/>
                <a:cs typeface="Arial" panose="020B0604020202020204" pitchFamily="34" charset="0"/>
              </a:defRPr>
            </a:lvl1pPr>
          </a:lstStyle>
          <a:p>
            <a:r>
              <a:rPr lang="en-BE" dirty="0"/>
              <a:t>NATO UNCLASSIFIED</a:t>
            </a:r>
          </a:p>
        </p:txBody>
      </p:sp>
      <p:sp>
        <p:nvSpPr>
          <p:cNvPr id="7" name="Slide Number Placeholder 5">
            <a:extLst>
              <a:ext uri="{FF2B5EF4-FFF2-40B4-BE49-F238E27FC236}">
                <a16:creationId xmlns:a16="http://schemas.microsoft.com/office/drawing/2014/main" id="{E515A3FA-235C-F948-BBCC-D89F48F72088}"/>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719AC1"/>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en-BE" smtClean="0"/>
              <a:pPr/>
              <a:t>09/30/2024</a:t>
            </a:fld>
            <a:r>
              <a:rPr lang="en-BE" dirty="0"/>
              <a:t>  |  </a:t>
            </a:r>
            <a:r>
              <a:rPr lang="en-GB" dirty="0"/>
              <a:t>P</a:t>
            </a:r>
            <a:r>
              <a:rPr lang="en-BE" dirty="0"/>
              <a:t>AGE </a:t>
            </a:r>
            <a:fld id="{3C66DE6B-CC4B-F74A-99D4-2DC8DD154D90}" type="slidenum">
              <a:rPr lang="en-BE" smtClean="0"/>
              <a:pPr/>
              <a:t>‹#›</a:t>
            </a:fld>
            <a:endParaRPr lang="en-BE" dirty="0"/>
          </a:p>
        </p:txBody>
      </p:sp>
    </p:spTree>
    <p:extLst>
      <p:ext uri="{BB962C8B-B14F-4D97-AF65-F5344CB8AC3E}">
        <p14:creationId xmlns:p14="http://schemas.microsoft.com/office/powerpoint/2010/main" val="2235660975"/>
      </p:ext>
    </p:extLst>
  </p:cSld>
  <p:clrMapOvr>
    <a:masterClrMapping/>
  </p:clrMapOvr>
  <p:extLst>
    <p:ext uri="{DCECCB84-F9BA-43D5-87BE-67443E8EF086}">
      <p15:sldGuideLst xmlns:p15="http://schemas.microsoft.com/office/powerpoint/2012/main">
        <p15:guide id="1" orient="horz" pos="386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Slide - Light">
    <p:bg>
      <p:bgPr>
        <a:solidFill>
          <a:schemeClr val="bg1"/>
        </a:solidFill>
        <a:effectLst/>
      </p:bgPr>
    </p:bg>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5E9DA405-B2C8-9248-9FD6-56437D2FB91C}"/>
              </a:ext>
            </a:extLst>
          </p:cNvPr>
          <p:cNvSpPr>
            <a:spLocks noGrp="1" noChangeAspect="1"/>
          </p:cNvSpPr>
          <p:nvPr>
            <p:ph type="pic" sz="quarter" idx="10"/>
          </p:nvPr>
        </p:nvSpPr>
        <p:spPr>
          <a:xfrm>
            <a:off x="4731751" y="0"/>
            <a:ext cx="7465929" cy="3798000"/>
          </a:xfrm>
          <a:custGeom>
            <a:avLst/>
            <a:gdLst>
              <a:gd name="connsiteX0" fmla="*/ 0 w 4787900"/>
              <a:gd name="connsiteY0" fmla="*/ 0 h 3009900"/>
              <a:gd name="connsiteX1" fmla="*/ 4286240 w 4787900"/>
              <a:gd name="connsiteY1" fmla="*/ 0 h 3009900"/>
              <a:gd name="connsiteX2" fmla="*/ 4787900 w 4787900"/>
              <a:gd name="connsiteY2" fmla="*/ 501660 h 3009900"/>
              <a:gd name="connsiteX3" fmla="*/ 4787900 w 4787900"/>
              <a:gd name="connsiteY3" fmla="*/ 3009900 h 3009900"/>
              <a:gd name="connsiteX4" fmla="*/ 0 w 4787900"/>
              <a:gd name="connsiteY4" fmla="*/ 3009900 h 3009900"/>
              <a:gd name="connsiteX5" fmla="*/ 0 w 4787900"/>
              <a:gd name="connsiteY5" fmla="*/ 0 h 3009900"/>
              <a:gd name="connsiteX0" fmla="*/ 0 w 7039394"/>
              <a:gd name="connsiteY0" fmla="*/ 0 h 4614413"/>
              <a:gd name="connsiteX1" fmla="*/ 4286240 w 7039394"/>
              <a:gd name="connsiteY1" fmla="*/ 0 h 4614413"/>
              <a:gd name="connsiteX2" fmla="*/ 4787900 w 7039394"/>
              <a:gd name="connsiteY2" fmla="*/ 501660 h 4614413"/>
              <a:gd name="connsiteX3" fmla="*/ 7039394 w 7039394"/>
              <a:gd name="connsiteY3" fmla="*/ 4614413 h 4614413"/>
              <a:gd name="connsiteX4" fmla="*/ 0 w 7039394"/>
              <a:gd name="connsiteY4" fmla="*/ 3009900 h 4614413"/>
              <a:gd name="connsiteX5" fmla="*/ 0 w 7039394"/>
              <a:gd name="connsiteY5" fmla="*/ 0 h 4614413"/>
              <a:gd name="connsiteX0" fmla="*/ 2113472 w 9152866"/>
              <a:gd name="connsiteY0" fmla="*/ 0 h 4614413"/>
              <a:gd name="connsiteX1" fmla="*/ 6399712 w 9152866"/>
              <a:gd name="connsiteY1" fmla="*/ 0 h 4614413"/>
              <a:gd name="connsiteX2" fmla="*/ 6901372 w 9152866"/>
              <a:gd name="connsiteY2" fmla="*/ 501660 h 4614413"/>
              <a:gd name="connsiteX3" fmla="*/ 9152866 w 9152866"/>
              <a:gd name="connsiteY3" fmla="*/ 4614413 h 4614413"/>
              <a:gd name="connsiteX4" fmla="*/ 0 w 9152866"/>
              <a:gd name="connsiteY4" fmla="*/ 1741817 h 4614413"/>
              <a:gd name="connsiteX5" fmla="*/ 2113472 w 9152866"/>
              <a:gd name="connsiteY5" fmla="*/ 0 h 4614413"/>
              <a:gd name="connsiteX0" fmla="*/ 0 w 9894738"/>
              <a:gd name="connsiteY0" fmla="*/ 0 h 5270021"/>
              <a:gd name="connsiteX1" fmla="*/ 7141584 w 9894738"/>
              <a:gd name="connsiteY1" fmla="*/ 655608 h 5270021"/>
              <a:gd name="connsiteX2" fmla="*/ 7643244 w 9894738"/>
              <a:gd name="connsiteY2" fmla="*/ 1157268 h 5270021"/>
              <a:gd name="connsiteX3" fmla="*/ 9894738 w 9894738"/>
              <a:gd name="connsiteY3" fmla="*/ 5270021 h 5270021"/>
              <a:gd name="connsiteX4" fmla="*/ 741872 w 9894738"/>
              <a:gd name="connsiteY4" fmla="*/ 2397425 h 5270021"/>
              <a:gd name="connsiteX5" fmla="*/ 0 w 9894738"/>
              <a:gd name="connsiteY5" fmla="*/ 0 h 5270021"/>
              <a:gd name="connsiteX0" fmla="*/ 0 w 9894738"/>
              <a:gd name="connsiteY0" fmla="*/ 8626 h 5278647"/>
              <a:gd name="connsiteX1" fmla="*/ 9876158 w 9894738"/>
              <a:gd name="connsiteY1" fmla="*/ 0 h 5278647"/>
              <a:gd name="connsiteX2" fmla="*/ 7643244 w 9894738"/>
              <a:gd name="connsiteY2" fmla="*/ 1165894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94848 w 9894738"/>
              <a:gd name="connsiteY5" fmla="*/ 417461 h 5278647"/>
              <a:gd name="connsiteX6" fmla="*/ 0 w 9894738"/>
              <a:gd name="connsiteY6"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9224100 w 9894738"/>
              <a:gd name="connsiteY4" fmla="*/ 5063203 h 5278647"/>
              <a:gd name="connsiteX5" fmla="*/ 741872 w 9894738"/>
              <a:gd name="connsiteY5" fmla="*/ 2406051 h 5278647"/>
              <a:gd name="connsiteX6" fmla="*/ 94848 w 9894738"/>
              <a:gd name="connsiteY6" fmla="*/ 417461 h 5278647"/>
              <a:gd name="connsiteX7" fmla="*/ 0 w 9894738"/>
              <a:gd name="connsiteY7" fmla="*/ 8626 h 5278647"/>
              <a:gd name="connsiteX0" fmla="*/ 0 w 10091694"/>
              <a:gd name="connsiteY0" fmla="*/ 8626 h 5063203"/>
              <a:gd name="connsiteX1" fmla="*/ 9876158 w 10091694"/>
              <a:gd name="connsiteY1" fmla="*/ 0 h 5063203"/>
              <a:gd name="connsiteX2" fmla="*/ 9886112 w 10091694"/>
              <a:gd name="connsiteY2" fmla="*/ 2313207 h 5063203"/>
              <a:gd name="connsiteX3" fmla="*/ 9224100 w 10091694"/>
              <a:gd name="connsiteY3" fmla="*/ 5063203 h 5063203"/>
              <a:gd name="connsiteX4" fmla="*/ 741872 w 10091694"/>
              <a:gd name="connsiteY4" fmla="*/ 2406051 h 5063203"/>
              <a:gd name="connsiteX5" fmla="*/ 94848 w 10091694"/>
              <a:gd name="connsiteY5" fmla="*/ 417461 h 5063203"/>
              <a:gd name="connsiteX6" fmla="*/ 0 w 10091694"/>
              <a:gd name="connsiteY6" fmla="*/ 8626 h 5063203"/>
              <a:gd name="connsiteX0" fmla="*/ 0 w 10091694"/>
              <a:gd name="connsiteY0" fmla="*/ 0 h 5054577"/>
              <a:gd name="connsiteX1" fmla="*/ 9227229 w 10091694"/>
              <a:gd name="connsiteY1" fmla="*/ 419077 h 5054577"/>
              <a:gd name="connsiteX2" fmla="*/ 9886112 w 10091694"/>
              <a:gd name="connsiteY2" fmla="*/ 2304581 h 5054577"/>
              <a:gd name="connsiteX3" fmla="*/ 9224100 w 10091694"/>
              <a:gd name="connsiteY3" fmla="*/ 5054577 h 5054577"/>
              <a:gd name="connsiteX4" fmla="*/ 741872 w 10091694"/>
              <a:gd name="connsiteY4" fmla="*/ 2397425 h 5054577"/>
              <a:gd name="connsiteX5" fmla="*/ 94848 w 10091694"/>
              <a:gd name="connsiteY5" fmla="*/ 408835 h 5054577"/>
              <a:gd name="connsiteX6" fmla="*/ 0 w 10091694"/>
              <a:gd name="connsiteY6" fmla="*/ 0 h 5054577"/>
              <a:gd name="connsiteX0" fmla="*/ 0 w 9227229"/>
              <a:gd name="connsiteY0" fmla="*/ 0 h 5054577"/>
              <a:gd name="connsiteX1" fmla="*/ 9227229 w 9227229"/>
              <a:gd name="connsiteY1" fmla="*/ 419077 h 5054577"/>
              <a:gd name="connsiteX2" fmla="*/ 9224100 w 9227229"/>
              <a:gd name="connsiteY2" fmla="*/ 5054577 h 5054577"/>
              <a:gd name="connsiteX3" fmla="*/ 741872 w 9227229"/>
              <a:gd name="connsiteY3" fmla="*/ 2397425 h 5054577"/>
              <a:gd name="connsiteX4" fmla="*/ 94848 w 9227229"/>
              <a:gd name="connsiteY4" fmla="*/ 408835 h 5054577"/>
              <a:gd name="connsiteX5" fmla="*/ 0 w 9227229"/>
              <a:gd name="connsiteY5" fmla="*/ 0 h 5054577"/>
              <a:gd name="connsiteX0" fmla="*/ 0 w 9132381"/>
              <a:gd name="connsiteY0" fmla="*/ 0 h 4645742"/>
              <a:gd name="connsiteX1" fmla="*/ 9132381 w 9132381"/>
              <a:gd name="connsiteY1" fmla="*/ 10242 h 4645742"/>
              <a:gd name="connsiteX2" fmla="*/ 9129252 w 9132381"/>
              <a:gd name="connsiteY2" fmla="*/ 4645742 h 4645742"/>
              <a:gd name="connsiteX3" fmla="*/ 647024 w 9132381"/>
              <a:gd name="connsiteY3" fmla="*/ 1988590 h 4645742"/>
              <a:gd name="connsiteX4" fmla="*/ 0 w 9132381"/>
              <a:gd name="connsiteY4" fmla="*/ 0 h 4645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2381" h="4645742">
                <a:moveTo>
                  <a:pt x="0" y="0"/>
                </a:moveTo>
                <a:lnTo>
                  <a:pt x="9132381" y="10242"/>
                </a:lnTo>
                <a:lnTo>
                  <a:pt x="9129252" y="4645742"/>
                </a:lnTo>
                <a:lnTo>
                  <a:pt x="647024" y="1988590"/>
                </a:lnTo>
                <a:lnTo>
                  <a:pt x="0" y="0"/>
                </a:lnTo>
                <a:close/>
              </a:path>
            </a:pathLst>
          </a:custGeom>
          <a:solidFill>
            <a:srgbClr val="AFD8ED">
              <a:alpha val="10196"/>
            </a:srgbClr>
          </a:solidFill>
        </p:spPr>
        <p:txBody>
          <a:bodyPr anchor="ctr"/>
          <a:lstStyle>
            <a:lvl1pPr marL="0" indent="0" algn="ctr">
              <a:buNone/>
              <a:defRPr>
                <a:solidFill>
                  <a:srgbClr val="545454"/>
                </a:solidFill>
              </a:defRPr>
            </a:lvl1pPr>
          </a:lstStyle>
          <a:p>
            <a:endParaRPr lang="en-BE" dirty="0"/>
          </a:p>
        </p:txBody>
      </p:sp>
      <p:sp>
        <p:nvSpPr>
          <p:cNvPr id="2" name="Title 1">
            <a:extLst>
              <a:ext uri="{FF2B5EF4-FFF2-40B4-BE49-F238E27FC236}">
                <a16:creationId xmlns:a16="http://schemas.microsoft.com/office/drawing/2014/main" id="{BCE84C19-CBE9-374A-B18E-841555DEF412}"/>
              </a:ext>
            </a:extLst>
          </p:cNvPr>
          <p:cNvSpPr>
            <a:spLocks noGrp="1"/>
          </p:cNvSpPr>
          <p:nvPr>
            <p:ph type="ctrTitle"/>
          </p:nvPr>
        </p:nvSpPr>
        <p:spPr>
          <a:xfrm>
            <a:off x="1070120" y="1923442"/>
            <a:ext cx="7192753" cy="3305758"/>
          </a:xfrm>
        </p:spPr>
        <p:txBody>
          <a:bodyPr anchor="b">
            <a:normAutofit/>
          </a:bodyPr>
          <a:lstStyle>
            <a:lvl1pPr algn="l">
              <a:lnSpc>
                <a:spcPct val="100000"/>
              </a:lnSpc>
              <a:defRPr sz="5400"/>
            </a:lvl1pPr>
          </a:lstStyle>
          <a:p>
            <a:r>
              <a:rPr lang="en-GB" dirty="0"/>
              <a:t>Click to edit Master title style</a:t>
            </a:r>
            <a:endParaRPr lang="en-BE" dirty="0"/>
          </a:p>
        </p:txBody>
      </p:sp>
      <p:sp>
        <p:nvSpPr>
          <p:cNvPr id="13" name="Rectangle 12">
            <a:extLst>
              <a:ext uri="{FF2B5EF4-FFF2-40B4-BE49-F238E27FC236}">
                <a16:creationId xmlns:a16="http://schemas.microsoft.com/office/drawing/2014/main" id="{CED1A815-0D87-754E-B4CF-9C7CD2796D65}"/>
              </a:ext>
            </a:extLst>
          </p:cNvPr>
          <p:cNvSpPr/>
          <p:nvPr userDrawn="1"/>
        </p:nvSpPr>
        <p:spPr>
          <a:xfrm>
            <a:off x="1486563" y="5551437"/>
            <a:ext cx="58419" cy="469851"/>
          </a:xfrm>
          <a:prstGeom prst="rect">
            <a:avLst/>
          </a:prstGeom>
          <a:solidFill>
            <a:srgbClr val="AFD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21" name="Text Placeholder 7">
            <a:extLst>
              <a:ext uri="{FF2B5EF4-FFF2-40B4-BE49-F238E27FC236}">
                <a16:creationId xmlns:a16="http://schemas.microsoft.com/office/drawing/2014/main" id="{25CB0752-21B1-A34E-B93A-0196D833F5D2}"/>
              </a:ext>
            </a:extLst>
          </p:cNvPr>
          <p:cNvSpPr>
            <a:spLocks noGrp="1"/>
          </p:cNvSpPr>
          <p:nvPr>
            <p:ph type="body" sz="quarter" idx="13" hasCustomPrompt="1"/>
          </p:nvPr>
        </p:nvSpPr>
        <p:spPr>
          <a:xfrm>
            <a:off x="2566988" y="5578894"/>
            <a:ext cx="4981012" cy="412750"/>
          </a:xfrm>
        </p:spPr>
        <p:txBody>
          <a:bodyPr>
            <a:normAutofit/>
          </a:bodyPr>
          <a:lstStyle>
            <a:lvl1pPr marL="0" indent="0">
              <a:buNone/>
              <a:defRPr sz="1400">
                <a:solidFill>
                  <a:srgbClr val="545454"/>
                </a:solidFill>
              </a:defRPr>
            </a:lvl1pPr>
          </a:lstStyle>
          <a:p>
            <a:pPr lvl="0"/>
            <a:r>
              <a:rPr lang="en-GB" dirty="0"/>
              <a:t>Add Division/Unit/… and change label in front</a:t>
            </a:r>
            <a:endParaRPr lang="en-BE" dirty="0"/>
          </a:p>
        </p:txBody>
      </p:sp>
      <p:sp>
        <p:nvSpPr>
          <p:cNvPr id="22" name="Text Placeholder 13">
            <a:extLst>
              <a:ext uri="{FF2B5EF4-FFF2-40B4-BE49-F238E27FC236}">
                <a16:creationId xmlns:a16="http://schemas.microsoft.com/office/drawing/2014/main" id="{D90E08BF-0A63-C042-B2C9-0A31520903AD}"/>
              </a:ext>
            </a:extLst>
          </p:cNvPr>
          <p:cNvSpPr>
            <a:spLocks noGrp="1"/>
          </p:cNvSpPr>
          <p:nvPr>
            <p:ph type="body" sz="quarter" idx="15" hasCustomPrompt="1"/>
          </p:nvPr>
        </p:nvSpPr>
        <p:spPr>
          <a:xfrm>
            <a:off x="1785938" y="5582045"/>
            <a:ext cx="781050" cy="412750"/>
          </a:xfrm>
        </p:spPr>
        <p:txBody>
          <a:bodyPr>
            <a:normAutofit/>
          </a:bodyPr>
          <a:lstStyle>
            <a:lvl1pPr marL="0" indent="0">
              <a:buNone/>
              <a:defRPr sz="1200">
                <a:solidFill>
                  <a:srgbClr val="45A4D6"/>
                </a:solidFill>
              </a:defRPr>
            </a:lvl1pPr>
          </a:lstStyle>
          <a:p>
            <a:pPr lvl="0"/>
            <a:r>
              <a:rPr lang="en-BE" dirty="0"/>
              <a:t>LABEL</a:t>
            </a:r>
          </a:p>
        </p:txBody>
      </p:sp>
    </p:spTree>
    <p:extLst>
      <p:ext uri="{BB962C8B-B14F-4D97-AF65-F5344CB8AC3E}">
        <p14:creationId xmlns:p14="http://schemas.microsoft.com/office/powerpoint/2010/main" val="667266971"/>
      </p:ext>
    </p:extLst>
  </p:cSld>
  <p:clrMapOvr>
    <a:masterClrMapping/>
  </p:clrMapOvr>
  <p:extLst>
    <p:ext uri="{DCECCB84-F9BA-43D5-87BE-67443E8EF086}">
      <p15:sldGuideLst xmlns:p15="http://schemas.microsoft.com/office/powerpoint/2012/main">
        <p15:guide id="1" pos="7355">
          <p15:clr>
            <a:srgbClr val="FBAE40"/>
          </p15:clr>
        </p15:guide>
        <p15:guide id="2" pos="325">
          <p15:clr>
            <a:srgbClr val="FBAE40"/>
          </p15:clr>
        </p15:guide>
        <p15:guide id="3" orient="horz" pos="346">
          <p15:clr>
            <a:srgbClr val="FBAE40"/>
          </p15:clr>
        </p15:guide>
        <p15:guide id="4" orient="horz" pos="3974">
          <p15:clr>
            <a:srgbClr val="FBAE40"/>
          </p15:clr>
        </p15:guide>
        <p15:guide id="5" pos="665">
          <p15:clr>
            <a:srgbClr val="FBAE40"/>
          </p15:clr>
        </p15:guide>
        <p15:guide id="6" orient="horz" pos="2160">
          <p15:clr>
            <a:srgbClr val="FBAE40"/>
          </p15:clr>
        </p15:guide>
        <p15:guide id="7" pos="91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16B05-4B85-5D48-9A5B-15D5D64ABBD3}"/>
              </a:ext>
            </a:extLst>
          </p:cNvPr>
          <p:cNvSpPr>
            <a:spLocks noGrp="1"/>
          </p:cNvSpPr>
          <p:nvPr>
            <p:ph type="title"/>
          </p:nvPr>
        </p:nvSpPr>
        <p:spPr/>
        <p:txBody>
          <a:bodyPr/>
          <a:lstStyle/>
          <a:p>
            <a:r>
              <a:rPr lang="en-GB" dirty="0"/>
              <a:t>Click to edit Master title style</a:t>
            </a:r>
            <a:endParaRPr lang="en-BE" dirty="0"/>
          </a:p>
        </p:txBody>
      </p:sp>
      <p:sp>
        <p:nvSpPr>
          <p:cNvPr id="3" name="Content Placeholder 2">
            <a:extLst>
              <a:ext uri="{FF2B5EF4-FFF2-40B4-BE49-F238E27FC236}">
                <a16:creationId xmlns:a16="http://schemas.microsoft.com/office/drawing/2014/main" id="{AEC3C0B6-E809-9541-968A-C17FB0308E89}"/>
              </a:ext>
            </a:extLst>
          </p:cNvPr>
          <p:cNvSpPr>
            <a:spLocks noGrp="1"/>
          </p:cNvSpPr>
          <p:nvPr>
            <p:ph idx="1"/>
          </p:nvPr>
        </p:nvSpPr>
        <p:spPr/>
        <p:txBody>
          <a:bodyPr/>
          <a:lstStyle>
            <a:lvl1pPr>
              <a:buClr>
                <a:srgbClr val="AFD8ED"/>
              </a:buClr>
              <a:defRPr sz="2400"/>
            </a:lvl1pPr>
            <a:lvl2pPr>
              <a:buClr>
                <a:srgbClr val="AFD8ED"/>
              </a:buClr>
              <a:defRPr sz="2000"/>
            </a:lvl2pPr>
            <a:lvl3pPr>
              <a:buClr>
                <a:srgbClr val="AFD8ED"/>
              </a:buClr>
              <a:defRPr sz="1800"/>
            </a:lvl3pPr>
            <a:lvl4pPr>
              <a:buClr>
                <a:srgbClr val="AFD8ED"/>
              </a:buClr>
              <a:defRPr sz="1600"/>
            </a:lvl4pPr>
            <a:lvl5pPr>
              <a:buClr>
                <a:srgbClr val="AFD8ED"/>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6" name="Footer Placeholder 4">
            <a:extLst>
              <a:ext uri="{FF2B5EF4-FFF2-40B4-BE49-F238E27FC236}">
                <a16:creationId xmlns:a16="http://schemas.microsoft.com/office/drawing/2014/main" id="{67231140-1CFD-604E-9043-CF24B588CE02}"/>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719AC1"/>
                </a:solidFill>
                <a:latin typeface="Arial" panose="020B0604020202020204" pitchFamily="34" charset="0"/>
                <a:ea typeface="Noto Sans" panose="020B0502040504020204" pitchFamily="34" charset="0"/>
                <a:cs typeface="Arial" panose="020B0604020202020204" pitchFamily="34" charset="0"/>
              </a:defRPr>
            </a:lvl1pPr>
          </a:lstStyle>
          <a:p>
            <a:r>
              <a:rPr lang="en-BE" dirty="0"/>
              <a:t>NATO UNCLASSIFIED</a:t>
            </a:r>
          </a:p>
        </p:txBody>
      </p:sp>
      <p:sp>
        <p:nvSpPr>
          <p:cNvPr id="7" name="Slide Number Placeholder 5">
            <a:extLst>
              <a:ext uri="{FF2B5EF4-FFF2-40B4-BE49-F238E27FC236}">
                <a16:creationId xmlns:a16="http://schemas.microsoft.com/office/drawing/2014/main" id="{E515A3FA-235C-F948-BBCC-D89F48F72088}"/>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719AC1"/>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en-BE" smtClean="0"/>
              <a:pPr/>
              <a:t>09/30/2024</a:t>
            </a:fld>
            <a:r>
              <a:rPr lang="en-BE" dirty="0"/>
              <a:t>  |  </a:t>
            </a:r>
            <a:r>
              <a:rPr lang="en-GB" dirty="0"/>
              <a:t>P</a:t>
            </a:r>
            <a:r>
              <a:rPr lang="en-BE" dirty="0"/>
              <a:t>AGE </a:t>
            </a:r>
            <a:fld id="{3C66DE6B-CC4B-F74A-99D4-2DC8DD154D90}" type="slidenum">
              <a:rPr lang="en-BE" smtClean="0"/>
              <a:pPr/>
              <a:t>‹#›</a:t>
            </a:fld>
            <a:endParaRPr lang="en-BE" dirty="0"/>
          </a:p>
        </p:txBody>
      </p:sp>
    </p:spTree>
    <p:extLst>
      <p:ext uri="{BB962C8B-B14F-4D97-AF65-F5344CB8AC3E}">
        <p14:creationId xmlns:p14="http://schemas.microsoft.com/office/powerpoint/2010/main" val="2824608377"/>
      </p:ext>
    </p:extLst>
  </p:cSld>
  <p:clrMapOvr>
    <a:masterClrMapping/>
  </p:clrMapOvr>
  <p:extLst>
    <p:ext uri="{DCECCB84-F9BA-43D5-87BE-67443E8EF086}">
      <p15:sldGuideLst xmlns:p15="http://schemas.microsoft.com/office/powerpoint/2012/main">
        <p15:guide id="1" orient="horz" pos="386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714C0DC-0ED8-48E4-BEBE-98FCCB2421EC}"/>
              </a:ext>
            </a:extLst>
          </p:cNvPr>
          <p:cNvSpPr/>
          <p:nvPr userDrawn="1"/>
        </p:nvSpPr>
        <p:spPr>
          <a:xfrm>
            <a:off x="0" y="0"/>
            <a:ext cx="12192000"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75" dirty="0"/>
          </a:p>
        </p:txBody>
      </p:sp>
      <p:sp>
        <p:nvSpPr>
          <p:cNvPr id="4" name="Picture Placeholder 13"/>
          <p:cNvSpPr>
            <a:spLocks noGrp="1"/>
          </p:cNvSpPr>
          <p:nvPr>
            <p:ph type="pic" sz="quarter" idx="13"/>
          </p:nvPr>
        </p:nvSpPr>
        <p:spPr>
          <a:xfrm>
            <a:off x="2" y="0"/>
            <a:ext cx="12214865" cy="6858000"/>
          </a:xfrm>
          <a:effectLst/>
        </p:spPr>
        <p:txBody>
          <a:bodyPr rtlCol="0">
            <a:normAutofit/>
          </a:bodyPr>
          <a:lstStyle>
            <a:lvl1pPr marL="0" indent="0">
              <a:buNone/>
              <a:defRPr sz="1575">
                <a:ln>
                  <a:noFill/>
                </a:ln>
                <a:solidFill>
                  <a:schemeClr val="bg1">
                    <a:lumMod val="85000"/>
                  </a:schemeClr>
                </a:solidFill>
              </a:defRPr>
            </a:lvl1pPr>
          </a:lstStyle>
          <a:p>
            <a:pPr lvl="0"/>
            <a:endParaRPr lang="en-US" noProof="0" dirty="0"/>
          </a:p>
        </p:txBody>
      </p:sp>
    </p:spTree>
    <p:extLst>
      <p:ext uri="{BB962C8B-B14F-4D97-AF65-F5344CB8AC3E}">
        <p14:creationId xmlns:p14="http://schemas.microsoft.com/office/powerpoint/2010/main" val="128631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Big Image Placehol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BE04498-2A7B-4F7D-B400-939115BD8541}"/>
              </a:ext>
            </a:extLst>
          </p:cNvPr>
          <p:cNvSpPr/>
          <p:nvPr userDrawn="1"/>
        </p:nvSpPr>
        <p:spPr>
          <a:xfrm>
            <a:off x="0" y="0"/>
            <a:ext cx="12192000"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75" dirty="0"/>
          </a:p>
        </p:txBody>
      </p:sp>
      <p:sp>
        <p:nvSpPr>
          <p:cNvPr id="4" name="Picture Placeholder 13"/>
          <p:cNvSpPr>
            <a:spLocks noGrp="1"/>
          </p:cNvSpPr>
          <p:nvPr>
            <p:ph type="pic" sz="quarter" idx="13"/>
          </p:nvPr>
        </p:nvSpPr>
        <p:spPr>
          <a:xfrm>
            <a:off x="3" y="0"/>
            <a:ext cx="6784407" cy="6858000"/>
          </a:xfrm>
          <a:effectLst/>
        </p:spPr>
        <p:txBody>
          <a:bodyPr rtlCol="0">
            <a:normAutofit/>
          </a:bodyPr>
          <a:lstStyle>
            <a:lvl1pPr marL="0" indent="0">
              <a:buNone/>
              <a:defRPr sz="1575">
                <a:ln>
                  <a:noFill/>
                </a:ln>
                <a:solidFill>
                  <a:schemeClr val="bg1">
                    <a:lumMod val="85000"/>
                  </a:schemeClr>
                </a:solidFill>
              </a:defRPr>
            </a:lvl1pPr>
          </a:lstStyle>
          <a:p>
            <a:pPr lvl="0"/>
            <a:endParaRPr lang="en-US" noProof="0" dirty="0"/>
          </a:p>
        </p:txBody>
      </p:sp>
    </p:spTree>
    <p:extLst>
      <p:ext uri="{BB962C8B-B14F-4D97-AF65-F5344CB8AC3E}">
        <p14:creationId xmlns:p14="http://schemas.microsoft.com/office/powerpoint/2010/main" val="2668679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ur Clients Rectangle">
    <p:spTree>
      <p:nvGrpSpPr>
        <p:cNvPr id="1" name=""/>
        <p:cNvGrpSpPr/>
        <p:nvPr/>
      </p:nvGrpSpPr>
      <p:grpSpPr>
        <a:xfrm>
          <a:off x="0" y="0"/>
          <a:ext cx="0" cy="0"/>
          <a:chOff x="0" y="0"/>
          <a:chExt cx="0" cy="0"/>
        </a:xfrm>
      </p:grpSpPr>
      <p:sp>
        <p:nvSpPr>
          <p:cNvPr id="26" name="Picture Placeholder 2"/>
          <p:cNvSpPr>
            <a:spLocks noGrp="1"/>
          </p:cNvSpPr>
          <p:nvPr>
            <p:ph type="pic" sz="quarter" idx="13"/>
          </p:nvPr>
        </p:nvSpPr>
        <p:spPr>
          <a:xfrm>
            <a:off x="833643" y="1682011"/>
            <a:ext cx="2315669" cy="1045155"/>
          </a:xfrm>
          <a:solidFill>
            <a:schemeClr val="bg1">
              <a:lumMod val="95000"/>
            </a:schemeClr>
          </a:solidFill>
        </p:spPr>
        <p:txBody>
          <a:bodyPr rtlCol="0">
            <a:normAutofit/>
          </a:bodyPr>
          <a:lstStyle>
            <a:lvl1pPr marL="0" indent="0">
              <a:buNone/>
              <a:defRPr sz="1050">
                <a:latin typeface="Lato Light"/>
                <a:cs typeface="Lato Light"/>
              </a:defRPr>
            </a:lvl1pPr>
          </a:lstStyle>
          <a:p>
            <a:pPr lvl="0"/>
            <a:endParaRPr lang="en-US" noProof="0" dirty="0"/>
          </a:p>
        </p:txBody>
      </p:sp>
      <p:sp>
        <p:nvSpPr>
          <p:cNvPr id="27" name="Picture Placeholder 2"/>
          <p:cNvSpPr>
            <a:spLocks noGrp="1"/>
          </p:cNvSpPr>
          <p:nvPr>
            <p:ph type="pic" sz="quarter" idx="14"/>
          </p:nvPr>
        </p:nvSpPr>
        <p:spPr>
          <a:xfrm>
            <a:off x="3699084" y="1682011"/>
            <a:ext cx="2315669" cy="1045155"/>
          </a:xfrm>
          <a:solidFill>
            <a:schemeClr val="bg1">
              <a:lumMod val="95000"/>
            </a:schemeClr>
          </a:solidFill>
        </p:spPr>
        <p:txBody>
          <a:bodyPr rtlCol="0">
            <a:normAutofit/>
          </a:bodyPr>
          <a:lstStyle>
            <a:lvl1pPr marL="0" indent="0">
              <a:buNone/>
              <a:defRPr sz="1050">
                <a:latin typeface="Lato Light"/>
                <a:cs typeface="Lato Light"/>
              </a:defRPr>
            </a:lvl1pPr>
          </a:lstStyle>
          <a:p>
            <a:pPr lvl="0"/>
            <a:endParaRPr lang="en-US" noProof="0" dirty="0"/>
          </a:p>
        </p:txBody>
      </p:sp>
      <p:sp>
        <p:nvSpPr>
          <p:cNvPr id="28" name="Picture Placeholder 2"/>
          <p:cNvSpPr>
            <a:spLocks noGrp="1"/>
          </p:cNvSpPr>
          <p:nvPr>
            <p:ph type="pic" sz="quarter" idx="15"/>
          </p:nvPr>
        </p:nvSpPr>
        <p:spPr>
          <a:xfrm>
            <a:off x="6382093" y="1682011"/>
            <a:ext cx="2315669" cy="1045155"/>
          </a:xfrm>
          <a:solidFill>
            <a:schemeClr val="bg1">
              <a:lumMod val="95000"/>
            </a:schemeClr>
          </a:solidFill>
        </p:spPr>
        <p:txBody>
          <a:bodyPr rtlCol="0">
            <a:normAutofit/>
          </a:bodyPr>
          <a:lstStyle>
            <a:lvl1pPr marL="0" indent="0">
              <a:buNone/>
              <a:defRPr sz="1050">
                <a:latin typeface="Lato Light"/>
                <a:cs typeface="Lato Light"/>
              </a:defRPr>
            </a:lvl1pPr>
          </a:lstStyle>
          <a:p>
            <a:pPr lvl="0"/>
            <a:endParaRPr lang="en-US" noProof="0" dirty="0"/>
          </a:p>
        </p:txBody>
      </p:sp>
      <p:sp>
        <p:nvSpPr>
          <p:cNvPr id="29" name="Picture Placeholder 2"/>
          <p:cNvSpPr>
            <a:spLocks noGrp="1"/>
          </p:cNvSpPr>
          <p:nvPr>
            <p:ph type="pic" sz="quarter" idx="16"/>
          </p:nvPr>
        </p:nvSpPr>
        <p:spPr>
          <a:xfrm>
            <a:off x="9044796" y="1682011"/>
            <a:ext cx="2315669" cy="1045155"/>
          </a:xfrm>
          <a:solidFill>
            <a:schemeClr val="bg1">
              <a:lumMod val="95000"/>
            </a:schemeClr>
          </a:solidFill>
        </p:spPr>
        <p:txBody>
          <a:bodyPr rtlCol="0">
            <a:normAutofit/>
          </a:bodyPr>
          <a:lstStyle>
            <a:lvl1pPr marL="0" indent="0">
              <a:buNone/>
              <a:defRPr sz="1050">
                <a:latin typeface="Lato Light"/>
                <a:cs typeface="Lato Light"/>
              </a:defRPr>
            </a:lvl1pPr>
          </a:lstStyle>
          <a:p>
            <a:pPr lvl="0"/>
            <a:endParaRPr lang="en-US" noProof="0" dirty="0"/>
          </a:p>
        </p:txBody>
      </p:sp>
      <p:sp>
        <p:nvSpPr>
          <p:cNvPr id="30" name="Picture Placeholder 2"/>
          <p:cNvSpPr>
            <a:spLocks noGrp="1"/>
          </p:cNvSpPr>
          <p:nvPr>
            <p:ph type="pic" sz="quarter" idx="17"/>
          </p:nvPr>
        </p:nvSpPr>
        <p:spPr>
          <a:xfrm>
            <a:off x="833643" y="2978529"/>
            <a:ext cx="2315669" cy="1045155"/>
          </a:xfrm>
          <a:solidFill>
            <a:schemeClr val="bg1">
              <a:lumMod val="95000"/>
            </a:schemeClr>
          </a:solidFill>
        </p:spPr>
        <p:txBody>
          <a:bodyPr rtlCol="0">
            <a:normAutofit/>
          </a:bodyPr>
          <a:lstStyle>
            <a:lvl1pPr marL="0" indent="0">
              <a:buNone/>
              <a:defRPr sz="1050">
                <a:latin typeface="Lato Light"/>
                <a:cs typeface="Lato Light"/>
              </a:defRPr>
            </a:lvl1pPr>
          </a:lstStyle>
          <a:p>
            <a:pPr lvl="0"/>
            <a:endParaRPr lang="en-US" noProof="0" dirty="0"/>
          </a:p>
        </p:txBody>
      </p:sp>
      <p:sp>
        <p:nvSpPr>
          <p:cNvPr id="31" name="Picture Placeholder 2"/>
          <p:cNvSpPr>
            <a:spLocks noGrp="1"/>
          </p:cNvSpPr>
          <p:nvPr>
            <p:ph type="pic" sz="quarter" idx="18"/>
          </p:nvPr>
        </p:nvSpPr>
        <p:spPr>
          <a:xfrm>
            <a:off x="3699084" y="2978529"/>
            <a:ext cx="2315669" cy="1045155"/>
          </a:xfrm>
          <a:solidFill>
            <a:schemeClr val="bg1">
              <a:lumMod val="95000"/>
            </a:schemeClr>
          </a:solidFill>
        </p:spPr>
        <p:txBody>
          <a:bodyPr rtlCol="0">
            <a:normAutofit/>
          </a:bodyPr>
          <a:lstStyle>
            <a:lvl1pPr marL="0" indent="0">
              <a:buNone/>
              <a:defRPr sz="1050">
                <a:latin typeface="Lato Light"/>
                <a:cs typeface="Lato Light"/>
              </a:defRPr>
            </a:lvl1pPr>
          </a:lstStyle>
          <a:p>
            <a:pPr lvl="0"/>
            <a:endParaRPr lang="en-US" noProof="0" dirty="0"/>
          </a:p>
        </p:txBody>
      </p:sp>
      <p:sp>
        <p:nvSpPr>
          <p:cNvPr id="32" name="Picture Placeholder 2"/>
          <p:cNvSpPr>
            <a:spLocks noGrp="1"/>
          </p:cNvSpPr>
          <p:nvPr>
            <p:ph type="pic" sz="quarter" idx="19"/>
          </p:nvPr>
        </p:nvSpPr>
        <p:spPr>
          <a:xfrm>
            <a:off x="6382093" y="2978529"/>
            <a:ext cx="2315669" cy="1045155"/>
          </a:xfrm>
          <a:solidFill>
            <a:schemeClr val="bg1">
              <a:lumMod val="95000"/>
            </a:schemeClr>
          </a:solidFill>
        </p:spPr>
        <p:txBody>
          <a:bodyPr rtlCol="0">
            <a:normAutofit/>
          </a:bodyPr>
          <a:lstStyle>
            <a:lvl1pPr marL="0" indent="0">
              <a:buNone/>
              <a:defRPr sz="1050">
                <a:latin typeface="Lato Light"/>
                <a:cs typeface="Lato Light"/>
              </a:defRPr>
            </a:lvl1pPr>
          </a:lstStyle>
          <a:p>
            <a:pPr lvl="0"/>
            <a:endParaRPr lang="en-US" noProof="0" dirty="0"/>
          </a:p>
        </p:txBody>
      </p:sp>
      <p:sp>
        <p:nvSpPr>
          <p:cNvPr id="33" name="Picture Placeholder 2"/>
          <p:cNvSpPr>
            <a:spLocks noGrp="1"/>
          </p:cNvSpPr>
          <p:nvPr>
            <p:ph type="pic" sz="quarter" idx="20"/>
          </p:nvPr>
        </p:nvSpPr>
        <p:spPr>
          <a:xfrm>
            <a:off x="9044796" y="2978529"/>
            <a:ext cx="2315669" cy="1045155"/>
          </a:xfrm>
          <a:solidFill>
            <a:schemeClr val="bg1">
              <a:lumMod val="95000"/>
            </a:schemeClr>
          </a:solidFill>
        </p:spPr>
        <p:txBody>
          <a:bodyPr rtlCol="0">
            <a:normAutofit/>
          </a:bodyPr>
          <a:lstStyle>
            <a:lvl1pPr marL="0" indent="0">
              <a:buNone/>
              <a:defRPr sz="1050">
                <a:latin typeface="Lato Light"/>
                <a:cs typeface="Lato Light"/>
              </a:defRPr>
            </a:lvl1pPr>
          </a:lstStyle>
          <a:p>
            <a:pPr lvl="0"/>
            <a:endParaRPr lang="en-US" noProof="0" dirty="0"/>
          </a:p>
        </p:txBody>
      </p:sp>
      <p:sp>
        <p:nvSpPr>
          <p:cNvPr id="34" name="Picture Placeholder 2"/>
          <p:cNvSpPr>
            <a:spLocks noGrp="1"/>
          </p:cNvSpPr>
          <p:nvPr>
            <p:ph type="pic" sz="quarter" idx="21"/>
          </p:nvPr>
        </p:nvSpPr>
        <p:spPr>
          <a:xfrm>
            <a:off x="833643" y="4288283"/>
            <a:ext cx="2315669" cy="1045155"/>
          </a:xfrm>
          <a:solidFill>
            <a:schemeClr val="bg1">
              <a:lumMod val="95000"/>
            </a:schemeClr>
          </a:solidFill>
        </p:spPr>
        <p:txBody>
          <a:bodyPr rtlCol="0">
            <a:normAutofit/>
          </a:bodyPr>
          <a:lstStyle>
            <a:lvl1pPr marL="0" indent="0">
              <a:buNone/>
              <a:defRPr sz="1050">
                <a:latin typeface="Lato Light"/>
                <a:cs typeface="Lato Light"/>
              </a:defRPr>
            </a:lvl1pPr>
          </a:lstStyle>
          <a:p>
            <a:pPr lvl="0"/>
            <a:endParaRPr lang="en-US" noProof="0" dirty="0"/>
          </a:p>
        </p:txBody>
      </p:sp>
      <p:sp>
        <p:nvSpPr>
          <p:cNvPr id="35" name="Picture Placeholder 2"/>
          <p:cNvSpPr>
            <a:spLocks noGrp="1"/>
          </p:cNvSpPr>
          <p:nvPr>
            <p:ph type="pic" sz="quarter" idx="22"/>
          </p:nvPr>
        </p:nvSpPr>
        <p:spPr>
          <a:xfrm>
            <a:off x="3699084" y="4288283"/>
            <a:ext cx="2315669" cy="1045155"/>
          </a:xfrm>
          <a:solidFill>
            <a:schemeClr val="bg1">
              <a:lumMod val="95000"/>
            </a:schemeClr>
          </a:solidFill>
        </p:spPr>
        <p:txBody>
          <a:bodyPr rtlCol="0">
            <a:normAutofit/>
          </a:bodyPr>
          <a:lstStyle>
            <a:lvl1pPr marL="0" indent="0">
              <a:buNone/>
              <a:defRPr sz="1050">
                <a:latin typeface="Lato Light"/>
                <a:cs typeface="Lato Light"/>
              </a:defRPr>
            </a:lvl1pPr>
          </a:lstStyle>
          <a:p>
            <a:pPr lvl="0"/>
            <a:endParaRPr lang="en-US" noProof="0" dirty="0"/>
          </a:p>
        </p:txBody>
      </p:sp>
      <p:sp>
        <p:nvSpPr>
          <p:cNvPr id="36" name="Picture Placeholder 2"/>
          <p:cNvSpPr>
            <a:spLocks noGrp="1"/>
          </p:cNvSpPr>
          <p:nvPr>
            <p:ph type="pic" sz="quarter" idx="23"/>
          </p:nvPr>
        </p:nvSpPr>
        <p:spPr>
          <a:xfrm>
            <a:off x="6382093" y="4288283"/>
            <a:ext cx="2315669" cy="1045155"/>
          </a:xfrm>
          <a:solidFill>
            <a:schemeClr val="bg1">
              <a:lumMod val="95000"/>
            </a:schemeClr>
          </a:solidFill>
        </p:spPr>
        <p:txBody>
          <a:bodyPr rtlCol="0">
            <a:normAutofit/>
          </a:bodyPr>
          <a:lstStyle>
            <a:lvl1pPr marL="0" indent="0">
              <a:buNone/>
              <a:defRPr sz="1050">
                <a:latin typeface="Lato Light"/>
                <a:cs typeface="Lato Light"/>
              </a:defRPr>
            </a:lvl1pPr>
          </a:lstStyle>
          <a:p>
            <a:pPr lvl="0"/>
            <a:endParaRPr lang="en-US" noProof="0" dirty="0"/>
          </a:p>
        </p:txBody>
      </p:sp>
      <p:sp>
        <p:nvSpPr>
          <p:cNvPr id="37" name="Picture Placeholder 2"/>
          <p:cNvSpPr>
            <a:spLocks noGrp="1"/>
          </p:cNvSpPr>
          <p:nvPr>
            <p:ph type="pic" sz="quarter" idx="24"/>
          </p:nvPr>
        </p:nvSpPr>
        <p:spPr>
          <a:xfrm>
            <a:off x="9044796" y="4288283"/>
            <a:ext cx="2315669" cy="1045155"/>
          </a:xfrm>
          <a:solidFill>
            <a:schemeClr val="bg1">
              <a:lumMod val="95000"/>
            </a:schemeClr>
          </a:solidFill>
        </p:spPr>
        <p:txBody>
          <a:bodyPr rtlCol="0">
            <a:normAutofit/>
          </a:bodyPr>
          <a:lstStyle>
            <a:lvl1pPr marL="0" indent="0">
              <a:buNone/>
              <a:defRPr sz="1050">
                <a:latin typeface="Lato Light"/>
                <a:cs typeface="Lato Light"/>
              </a:defRPr>
            </a:lvl1pPr>
          </a:lstStyle>
          <a:p>
            <a:pPr lvl="0"/>
            <a:endParaRPr lang="en-US" noProof="0" dirty="0"/>
          </a:p>
        </p:txBody>
      </p:sp>
    </p:spTree>
    <p:extLst>
      <p:ext uri="{BB962C8B-B14F-4D97-AF65-F5344CB8AC3E}">
        <p14:creationId xmlns:p14="http://schemas.microsoft.com/office/powerpoint/2010/main" val="3859348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ur Clients Square">
    <p:spTree>
      <p:nvGrpSpPr>
        <p:cNvPr id="1" name=""/>
        <p:cNvGrpSpPr/>
        <p:nvPr/>
      </p:nvGrpSpPr>
      <p:grpSpPr>
        <a:xfrm>
          <a:off x="0" y="0"/>
          <a:ext cx="0" cy="0"/>
          <a:chOff x="0" y="0"/>
          <a:chExt cx="0" cy="0"/>
        </a:xfrm>
      </p:grpSpPr>
      <p:sp>
        <p:nvSpPr>
          <p:cNvPr id="79" name="Picture Placeholder 2"/>
          <p:cNvSpPr>
            <a:spLocks noGrp="1"/>
          </p:cNvSpPr>
          <p:nvPr>
            <p:ph type="pic" sz="quarter" idx="13"/>
          </p:nvPr>
        </p:nvSpPr>
        <p:spPr>
          <a:xfrm>
            <a:off x="1551061" y="1520469"/>
            <a:ext cx="1411776" cy="1411408"/>
          </a:xfrm>
          <a:solidFill>
            <a:schemeClr val="bg1">
              <a:lumMod val="95000"/>
            </a:schemeClr>
          </a:solidFill>
        </p:spPr>
        <p:txBody>
          <a:bodyPr rtlCol="0">
            <a:normAutofit/>
          </a:bodyPr>
          <a:lstStyle>
            <a:lvl1pPr marL="0" indent="0">
              <a:buNone/>
              <a:defRPr sz="1050">
                <a:latin typeface="Lato Light"/>
                <a:cs typeface="Lato Light"/>
              </a:defRPr>
            </a:lvl1pPr>
          </a:lstStyle>
          <a:p>
            <a:pPr lvl="0"/>
            <a:endParaRPr lang="en-US" noProof="0" dirty="0"/>
          </a:p>
        </p:txBody>
      </p:sp>
      <p:sp>
        <p:nvSpPr>
          <p:cNvPr id="80" name="Picture Placeholder 2"/>
          <p:cNvSpPr>
            <a:spLocks noGrp="1"/>
          </p:cNvSpPr>
          <p:nvPr>
            <p:ph type="pic" sz="quarter" idx="14"/>
          </p:nvPr>
        </p:nvSpPr>
        <p:spPr>
          <a:xfrm>
            <a:off x="3080648" y="1520469"/>
            <a:ext cx="1411776" cy="1411408"/>
          </a:xfrm>
          <a:solidFill>
            <a:schemeClr val="bg1">
              <a:lumMod val="95000"/>
            </a:schemeClr>
          </a:solidFill>
        </p:spPr>
        <p:txBody>
          <a:bodyPr rtlCol="0">
            <a:normAutofit/>
          </a:bodyPr>
          <a:lstStyle>
            <a:lvl1pPr marL="0" indent="0">
              <a:buNone/>
              <a:defRPr sz="1050">
                <a:latin typeface="Lato Light"/>
                <a:cs typeface="Lato Light"/>
              </a:defRPr>
            </a:lvl1pPr>
          </a:lstStyle>
          <a:p>
            <a:pPr lvl="0"/>
            <a:endParaRPr lang="en-US" noProof="0" dirty="0"/>
          </a:p>
        </p:txBody>
      </p:sp>
      <p:sp>
        <p:nvSpPr>
          <p:cNvPr id="81" name="Picture Placeholder 2"/>
          <p:cNvSpPr>
            <a:spLocks noGrp="1"/>
          </p:cNvSpPr>
          <p:nvPr>
            <p:ph type="pic" sz="quarter" idx="15"/>
          </p:nvPr>
        </p:nvSpPr>
        <p:spPr>
          <a:xfrm>
            <a:off x="4610233" y="1520469"/>
            <a:ext cx="1411776" cy="1411408"/>
          </a:xfrm>
          <a:solidFill>
            <a:schemeClr val="bg1">
              <a:lumMod val="95000"/>
            </a:schemeClr>
          </a:solidFill>
        </p:spPr>
        <p:txBody>
          <a:bodyPr rtlCol="0">
            <a:normAutofit/>
          </a:bodyPr>
          <a:lstStyle>
            <a:lvl1pPr marL="0" indent="0">
              <a:buNone/>
              <a:defRPr sz="1050">
                <a:latin typeface="Lato Light"/>
                <a:cs typeface="Lato Light"/>
              </a:defRPr>
            </a:lvl1pPr>
          </a:lstStyle>
          <a:p>
            <a:pPr lvl="0"/>
            <a:endParaRPr lang="en-US" noProof="0" dirty="0"/>
          </a:p>
        </p:txBody>
      </p:sp>
      <p:sp>
        <p:nvSpPr>
          <p:cNvPr id="82" name="Picture Placeholder 2"/>
          <p:cNvSpPr>
            <a:spLocks noGrp="1"/>
          </p:cNvSpPr>
          <p:nvPr>
            <p:ph type="pic" sz="quarter" idx="16"/>
          </p:nvPr>
        </p:nvSpPr>
        <p:spPr>
          <a:xfrm>
            <a:off x="6139821" y="1520469"/>
            <a:ext cx="1411776" cy="1411408"/>
          </a:xfrm>
          <a:solidFill>
            <a:schemeClr val="bg1">
              <a:lumMod val="95000"/>
            </a:schemeClr>
          </a:solidFill>
        </p:spPr>
        <p:txBody>
          <a:bodyPr rtlCol="0">
            <a:normAutofit/>
          </a:bodyPr>
          <a:lstStyle>
            <a:lvl1pPr marL="0" indent="0">
              <a:buNone/>
              <a:defRPr sz="1050">
                <a:latin typeface="Lato Light"/>
                <a:cs typeface="Lato Light"/>
              </a:defRPr>
            </a:lvl1pPr>
          </a:lstStyle>
          <a:p>
            <a:pPr lvl="0"/>
            <a:endParaRPr lang="en-US" noProof="0" dirty="0"/>
          </a:p>
        </p:txBody>
      </p:sp>
      <p:sp>
        <p:nvSpPr>
          <p:cNvPr id="83" name="Picture Placeholder 2"/>
          <p:cNvSpPr>
            <a:spLocks noGrp="1"/>
          </p:cNvSpPr>
          <p:nvPr>
            <p:ph type="pic" sz="quarter" idx="17"/>
          </p:nvPr>
        </p:nvSpPr>
        <p:spPr>
          <a:xfrm>
            <a:off x="7669408" y="1520469"/>
            <a:ext cx="1411776" cy="1411408"/>
          </a:xfrm>
          <a:solidFill>
            <a:schemeClr val="bg1">
              <a:lumMod val="95000"/>
            </a:schemeClr>
          </a:solidFill>
        </p:spPr>
        <p:txBody>
          <a:bodyPr rtlCol="0">
            <a:normAutofit/>
          </a:bodyPr>
          <a:lstStyle>
            <a:lvl1pPr marL="0" indent="0">
              <a:buNone/>
              <a:defRPr sz="1050">
                <a:latin typeface="Lato Light"/>
                <a:cs typeface="Lato Light"/>
              </a:defRPr>
            </a:lvl1pPr>
          </a:lstStyle>
          <a:p>
            <a:pPr lvl="0"/>
            <a:endParaRPr lang="en-US" noProof="0" dirty="0"/>
          </a:p>
        </p:txBody>
      </p:sp>
      <p:sp>
        <p:nvSpPr>
          <p:cNvPr id="84" name="Picture Placeholder 2"/>
          <p:cNvSpPr>
            <a:spLocks noGrp="1"/>
          </p:cNvSpPr>
          <p:nvPr>
            <p:ph type="pic" sz="quarter" idx="18"/>
          </p:nvPr>
        </p:nvSpPr>
        <p:spPr>
          <a:xfrm>
            <a:off x="9198995" y="1520469"/>
            <a:ext cx="1411776" cy="1411408"/>
          </a:xfrm>
          <a:solidFill>
            <a:schemeClr val="bg1">
              <a:lumMod val="95000"/>
            </a:schemeClr>
          </a:solidFill>
        </p:spPr>
        <p:txBody>
          <a:bodyPr rtlCol="0">
            <a:normAutofit/>
          </a:bodyPr>
          <a:lstStyle>
            <a:lvl1pPr marL="0" indent="0">
              <a:buNone/>
              <a:defRPr sz="1050">
                <a:latin typeface="Lato Light"/>
                <a:cs typeface="Lato Light"/>
              </a:defRPr>
            </a:lvl1pPr>
          </a:lstStyle>
          <a:p>
            <a:pPr lvl="0"/>
            <a:endParaRPr lang="en-US" noProof="0" dirty="0"/>
          </a:p>
        </p:txBody>
      </p:sp>
      <p:sp>
        <p:nvSpPr>
          <p:cNvPr id="91" name="Picture Placeholder 2"/>
          <p:cNvSpPr>
            <a:spLocks noGrp="1"/>
          </p:cNvSpPr>
          <p:nvPr>
            <p:ph type="pic" sz="quarter" idx="19"/>
          </p:nvPr>
        </p:nvSpPr>
        <p:spPr>
          <a:xfrm>
            <a:off x="1551061" y="3053648"/>
            <a:ext cx="1411776" cy="1411408"/>
          </a:xfrm>
          <a:solidFill>
            <a:schemeClr val="bg1">
              <a:lumMod val="95000"/>
            </a:schemeClr>
          </a:solidFill>
        </p:spPr>
        <p:txBody>
          <a:bodyPr rtlCol="0">
            <a:normAutofit/>
          </a:bodyPr>
          <a:lstStyle>
            <a:lvl1pPr marL="0" indent="0">
              <a:buNone/>
              <a:defRPr sz="1050">
                <a:latin typeface="Lato Light"/>
                <a:cs typeface="Lato Light"/>
              </a:defRPr>
            </a:lvl1pPr>
          </a:lstStyle>
          <a:p>
            <a:pPr lvl="0"/>
            <a:endParaRPr lang="en-US" noProof="0" dirty="0"/>
          </a:p>
        </p:txBody>
      </p:sp>
      <p:sp>
        <p:nvSpPr>
          <p:cNvPr id="92" name="Picture Placeholder 2"/>
          <p:cNvSpPr>
            <a:spLocks noGrp="1"/>
          </p:cNvSpPr>
          <p:nvPr>
            <p:ph type="pic" sz="quarter" idx="20"/>
          </p:nvPr>
        </p:nvSpPr>
        <p:spPr>
          <a:xfrm>
            <a:off x="3080648" y="3053648"/>
            <a:ext cx="1411776" cy="1411408"/>
          </a:xfrm>
          <a:solidFill>
            <a:schemeClr val="bg1">
              <a:lumMod val="95000"/>
            </a:schemeClr>
          </a:solidFill>
        </p:spPr>
        <p:txBody>
          <a:bodyPr rtlCol="0">
            <a:normAutofit/>
          </a:bodyPr>
          <a:lstStyle>
            <a:lvl1pPr marL="0" indent="0">
              <a:buNone/>
              <a:defRPr sz="1050">
                <a:latin typeface="Lato Light"/>
                <a:cs typeface="Lato Light"/>
              </a:defRPr>
            </a:lvl1pPr>
          </a:lstStyle>
          <a:p>
            <a:pPr lvl="0"/>
            <a:endParaRPr lang="en-US" noProof="0" dirty="0"/>
          </a:p>
        </p:txBody>
      </p:sp>
      <p:sp>
        <p:nvSpPr>
          <p:cNvPr id="93" name="Picture Placeholder 2"/>
          <p:cNvSpPr>
            <a:spLocks noGrp="1"/>
          </p:cNvSpPr>
          <p:nvPr>
            <p:ph type="pic" sz="quarter" idx="21"/>
          </p:nvPr>
        </p:nvSpPr>
        <p:spPr>
          <a:xfrm>
            <a:off x="4610233" y="3053648"/>
            <a:ext cx="1411776" cy="1411408"/>
          </a:xfrm>
          <a:solidFill>
            <a:schemeClr val="bg1">
              <a:lumMod val="95000"/>
            </a:schemeClr>
          </a:solidFill>
        </p:spPr>
        <p:txBody>
          <a:bodyPr rtlCol="0">
            <a:normAutofit/>
          </a:bodyPr>
          <a:lstStyle>
            <a:lvl1pPr marL="0" indent="0">
              <a:buNone/>
              <a:defRPr sz="1050">
                <a:latin typeface="Lato Light"/>
                <a:cs typeface="Lato Light"/>
              </a:defRPr>
            </a:lvl1pPr>
          </a:lstStyle>
          <a:p>
            <a:pPr lvl="0"/>
            <a:endParaRPr lang="en-US" noProof="0" dirty="0"/>
          </a:p>
        </p:txBody>
      </p:sp>
      <p:sp>
        <p:nvSpPr>
          <p:cNvPr id="94" name="Picture Placeholder 2"/>
          <p:cNvSpPr>
            <a:spLocks noGrp="1"/>
          </p:cNvSpPr>
          <p:nvPr>
            <p:ph type="pic" sz="quarter" idx="22"/>
          </p:nvPr>
        </p:nvSpPr>
        <p:spPr>
          <a:xfrm>
            <a:off x="6139821" y="3053648"/>
            <a:ext cx="1411776" cy="1411408"/>
          </a:xfrm>
          <a:solidFill>
            <a:schemeClr val="bg1">
              <a:lumMod val="95000"/>
            </a:schemeClr>
          </a:solidFill>
        </p:spPr>
        <p:txBody>
          <a:bodyPr rtlCol="0">
            <a:normAutofit/>
          </a:bodyPr>
          <a:lstStyle>
            <a:lvl1pPr marL="0" indent="0">
              <a:buNone/>
              <a:defRPr sz="1050">
                <a:latin typeface="Lato Light"/>
                <a:cs typeface="Lato Light"/>
              </a:defRPr>
            </a:lvl1pPr>
          </a:lstStyle>
          <a:p>
            <a:pPr lvl="0"/>
            <a:endParaRPr lang="en-US" noProof="0" dirty="0"/>
          </a:p>
        </p:txBody>
      </p:sp>
      <p:sp>
        <p:nvSpPr>
          <p:cNvPr id="95" name="Picture Placeholder 2"/>
          <p:cNvSpPr>
            <a:spLocks noGrp="1"/>
          </p:cNvSpPr>
          <p:nvPr>
            <p:ph type="pic" sz="quarter" idx="23"/>
          </p:nvPr>
        </p:nvSpPr>
        <p:spPr>
          <a:xfrm>
            <a:off x="7669408" y="3053648"/>
            <a:ext cx="1411776" cy="1411408"/>
          </a:xfrm>
          <a:solidFill>
            <a:schemeClr val="bg1">
              <a:lumMod val="95000"/>
            </a:schemeClr>
          </a:solidFill>
        </p:spPr>
        <p:txBody>
          <a:bodyPr rtlCol="0">
            <a:normAutofit/>
          </a:bodyPr>
          <a:lstStyle>
            <a:lvl1pPr marL="0" indent="0">
              <a:buNone/>
              <a:defRPr sz="1050">
                <a:latin typeface="Lato Light"/>
                <a:cs typeface="Lato Light"/>
              </a:defRPr>
            </a:lvl1pPr>
          </a:lstStyle>
          <a:p>
            <a:pPr lvl="0"/>
            <a:endParaRPr lang="en-US" noProof="0" dirty="0"/>
          </a:p>
        </p:txBody>
      </p:sp>
      <p:sp>
        <p:nvSpPr>
          <p:cNvPr id="96" name="Picture Placeholder 2"/>
          <p:cNvSpPr>
            <a:spLocks noGrp="1"/>
          </p:cNvSpPr>
          <p:nvPr>
            <p:ph type="pic" sz="quarter" idx="24"/>
          </p:nvPr>
        </p:nvSpPr>
        <p:spPr>
          <a:xfrm>
            <a:off x="9198995" y="3053648"/>
            <a:ext cx="1411776" cy="1411408"/>
          </a:xfrm>
          <a:solidFill>
            <a:schemeClr val="bg1">
              <a:lumMod val="95000"/>
            </a:schemeClr>
          </a:solidFill>
        </p:spPr>
        <p:txBody>
          <a:bodyPr rtlCol="0">
            <a:normAutofit/>
          </a:bodyPr>
          <a:lstStyle>
            <a:lvl1pPr marL="0" indent="0">
              <a:buNone/>
              <a:defRPr sz="1050">
                <a:latin typeface="Lato Light"/>
                <a:cs typeface="Lato Light"/>
              </a:defRPr>
            </a:lvl1pPr>
          </a:lstStyle>
          <a:p>
            <a:pPr lvl="0"/>
            <a:endParaRPr lang="en-US" noProof="0" dirty="0"/>
          </a:p>
        </p:txBody>
      </p:sp>
      <p:sp>
        <p:nvSpPr>
          <p:cNvPr id="103" name="Picture Placeholder 2"/>
          <p:cNvSpPr>
            <a:spLocks noGrp="1"/>
          </p:cNvSpPr>
          <p:nvPr>
            <p:ph type="pic" sz="quarter" idx="25"/>
          </p:nvPr>
        </p:nvSpPr>
        <p:spPr>
          <a:xfrm>
            <a:off x="1551061" y="4623288"/>
            <a:ext cx="1411776" cy="1411408"/>
          </a:xfrm>
          <a:solidFill>
            <a:schemeClr val="bg1">
              <a:lumMod val="95000"/>
            </a:schemeClr>
          </a:solidFill>
        </p:spPr>
        <p:txBody>
          <a:bodyPr rtlCol="0">
            <a:normAutofit/>
          </a:bodyPr>
          <a:lstStyle>
            <a:lvl1pPr marL="0" indent="0">
              <a:buNone/>
              <a:defRPr sz="1050">
                <a:latin typeface="Lato Light"/>
                <a:cs typeface="Lato Light"/>
              </a:defRPr>
            </a:lvl1pPr>
          </a:lstStyle>
          <a:p>
            <a:pPr lvl="0"/>
            <a:endParaRPr lang="en-US" noProof="0" dirty="0"/>
          </a:p>
        </p:txBody>
      </p:sp>
      <p:sp>
        <p:nvSpPr>
          <p:cNvPr id="104" name="Picture Placeholder 2"/>
          <p:cNvSpPr>
            <a:spLocks noGrp="1"/>
          </p:cNvSpPr>
          <p:nvPr>
            <p:ph type="pic" sz="quarter" idx="26"/>
          </p:nvPr>
        </p:nvSpPr>
        <p:spPr>
          <a:xfrm>
            <a:off x="3080648" y="4623288"/>
            <a:ext cx="1411776" cy="1411408"/>
          </a:xfrm>
          <a:solidFill>
            <a:schemeClr val="bg1">
              <a:lumMod val="95000"/>
            </a:schemeClr>
          </a:solidFill>
        </p:spPr>
        <p:txBody>
          <a:bodyPr rtlCol="0">
            <a:normAutofit/>
          </a:bodyPr>
          <a:lstStyle>
            <a:lvl1pPr marL="0" indent="0">
              <a:buNone/>
              <a:defRPr sz="1050">
                <a:latin typeface="Lato Light"/>
                <a:cs typeface="Lato Light"/>
              </a:defRPr>
            </a:lvl1pPr>
          </a:lstStyle>
          <a:p>
            <a:pPr lvl="0"/>
            <a:endParaRPr lang="en-US" noProof="0" dirty="0"/>
          </a:p>
        </p:txBody>
      </p:sp>
      <p:sp>
        <p:nvSpPr>
          <p:cNvPr id="105" name="Picture Placeholder 2"/>
          <p:cNvSpPr>
            <a:spLocks noGrp="1"/>
          </p:cNvSpPr>
          <p:nvPr>
            <p:ph type="pic" sz="quarter" idx="27"/>
          </p:nvPr>
        </p:nvSpPr>
        <p:spPr>
          <a:xfrm>
            <a:off x="4610233" y="4623288"/>
            <a:ext cx="1411776" cy="1411408"/>
          </a:xfrm>
          <a:solidFill>
            <a:schemeClr val="bg1">
              <a:lumMod val="95000"/>
            </a:schemeClr>
          </a:solidFill>
        </p:spPr>
        <p:txBody>
          <a:bodyPr rtlCol="0">
            <a:normAutofit/>
          </a:bodyPr>
          <a:lstStyle>
            <a:lvl1pPr marL="0" indent="0">
              <a:buNone/>
              <a:defRPr sz="1050">
                <a:latin typeface="Lato Light"/>
                <a:cs typeface="Lato Light"/>
              </a:defRPr>
            </a:lvl1pPr>
          </a:lstStyle>
          <a:p>
            <a:pPr lvl="0"/>
            <a:endParaRPr lang="en-US" noProof="0" dirty="0"/>
          </a:p>
        </p:txBody>
      </p:sp>
      <p:sp>
        <p:nvSpPr>
          <p:cNvPr id="106" name="Picture Placeholder 2"/>
          <p:cNvSpPr>
            <a:spLocks noGrp="1"/>
          </p:cNvSpPr>
          <p:nvPr>
            <p:ph type="pic" sz="quarter" idx="28"/>
          </p:nvPr>
        </p:nvSpPr>
        <p:spPr>
          <a:xfrm>
            <a:off x="6139821" y="4623288"/>
            <a:ext cx="1411776" cy="1411408"/>
          </a:xfrm>
          <a:solidFill>
            <a:schemeClr val="bg1">
              <a:lumMod val="95000"/>
            </a:schemeClr>
          </a:solidFill>
        </p:spPr>
        <p:txBody>
          <a:bodyPr rtlCol="0">
            <a:normAutofit/>
          </a:bodyPr>
          <a:lstStyle>
            <a:lvl1pPr marL="0" indent="0">
              <a:buNone/>
              <a:defRPr sz="1050">
                <a:latin typeface="Lato Light"/>
                <a:cs typeface="Lato Light"/>
              </a:defRPr>
            </a:lvl1pPr>
          </a:lstStyle>
          <a:p>
            <a:pPr lvl="0"/>
            <a:endParaRPr lang="en-US" noProof="0" dirty="0"/>
          </a:p>
        </p:txBody>
      </p:sp>
      <p:sp>
        <p:nvSpPr>
          <p:cNvPr id="107" name="Picture Placeholder 2"/>
          <p:cNvSpPr>
            <a:spLocks noGrp="1"/>
          </p:cNvSpPr>
          <p:nvPr>
            <p:ph type="pic" sz="quarter" idx="29"/>
          </p:nvPr>
        </p:nvSpPr>
        <p:spPr>
          <a:xfrm>
            <a:off x="7669408" y="4623288"/>
            <a:ext cx="1411776" cy="1411408"/>
          </a:xfrm>
          <a:solidFill>
            <a:schemeClr val="bg1">
              <a:lumMod val="95000"/>
            </a:schemeClr>
          </a:solidFill>
        </p:spPr>
        <p:txBody>
          <a:bodyPr rtlCol="0">
            <a:normAutofit/>
          </a:bodyPr>
          <a:lstStyle>
            <a:lvl1pPr marL="0" indent="0">
              <a:buNone/>
              <a:defRPr sz="1050">
                <a:latin typeface="Lato Light"/>
                <a:cs typeface="Lato Light"/>
              </a:defRPr>
            </a:lvl1pPr>
          </a:lstStyle>
          <a:p>
            <a:pPr lvl="0"/>
            <a:endParaRPr lang="en-US" noProof="0" dirty="0"/>
          </a:p>
        </p:txBody>
      </p:sp>
      <p:sp>
        <p:nvSpPr>
          <p:cNvPr id="108" name="Picture Placeholder 2"/>
          <p:cNvSpPr>
            <a:spLocks noGrp="1"/>
          </p:cNvSpPr>
          <p:nvPr>
            <p:ph type="pic" sz="quarter" idx="30"/>
          </p:nvPr>
        </p:nvSpPr>
        <p:spPr>
          <a:xfrm>
            <a:off x="9198995" y="4623288"/>
            <a:ext cx="1411776" cy="1411408"/>
          </a:xfrm>
          <a:solidFill>
            <a:schemeClr val="bg1">
              <a:lumMod val="95000"/>
            </a:schemeClr>
          </a:solidFill>
        </p:spPr>
        <p:txBody>
          <a:bodyPr rtlCol="0">
            <a:normAutofit/>
          </a:bodyPr>
          <a:lstStyle>
            <a:lvl1pPr marL="0" indent="0">
              <a:buNone/>
              <a:defRPr sz="1050">
                <a:latin typeface="Lato Light"/>
                <a:cs typeface="Lato Light"/>
              </a:defRPr>
            </a:lvl1pPr>
          </a:lstStyle>
          <a:p>
            <a:pPr lvl="0"/>
            <a:endParaRPr lang="en-US" noProof="0" dirty="0"/>
          </a:p>
        </p:txBody>
      </p:sp>
    </p:spTree>
    <p:extLst>
      <p:ext uri="{BB962C8B-B14F-4D97-AF65-F5344CB8AC3E}">
        <p14:creationId xmlns:p14="http://schemas.microsoft.com/office/powerpoint/2010/main" val="1779664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ortfolio One">
    <p:spTree>
      <p:nvGrpSpPr>
        <p:cNvPr id="1" name=""/>
        <p:cNvGrpSpPr/>
        <p:nvPr/>
      </p:nvGrpSpPr>
      <p:grpSpPr>
        <a:xfrm>
          <a:off x="0" y="0"/>
          <a:ext cx="0" cy="0"/>
          <a:chOff x="0" y="0"/>
          <a:chExt cx="0" cy="0"/>
        </a:xfrm>
      </p:grpSpPr>
      <p:sp>
        <p:nvSpPr>
          <p:cNvPr id="18" name="Picture Placeholder 13"/>
          <p:cNvSpPr>
            <a:spLocks noGrp="1"/>
          </p:cNvSpPr>
          <p:nvPr>
            <p:ph type="pic" sz="quarter" idx="10"/>
          </p:nvPr>
        </p:nvSpPr>
        <p:spPr>
          <a:xfrm>
            <a:off x="1288297" y="1428687"/>
            <a:ext cx="2317411" cy="2315294"/>
          </a:xfrm>
          <a:prstGeom prst="rect">
            <a:avLst/>
          </a:prstGeom>
          <a:effectLst/>
        </p:spPr>
        <p:txBody>
          <a:bodyPr rtlCol="0">
            <a:normAutofit/>
          </a:bodyPr>
          <a:lstStyle>
            <a:lvl1pPr marL="0" indent="0">
              <a:buNone/>
              <a:defRPr sz="1050">
                <a:ln>
                  <a:noFill/>
                </a:ln>
                <a:solidFill>
                  <a:schemeClr val="tx1"/>
                </a:solidFill>
                <a:latin typeface="Lato Light"/>
                <a:cs typeface="Lato Light"/>
              </a:defRPr>
            </a:lvl1pPr>
          </a:lstStyle>
          <a:p>
            <a:pPr lvl="0"/>
            <a:endParaRPr lang="en-US" noProof="0" dirty="0"/>
          </a:p>
        </p:txBody>
      </p:sp>
      <p:sp>
        <p:nvSpPr>
          <p:cNvPr id="20" name="Picture Placeholder 13"/>
          <p:cNvSpPr>
            <a:spLocks noGrp="1"/>
          </p:cNvSpPr>
          <p:nvPr>
            <p:ph type="pic" sz="quarter" idx="15"/>
          </p:nvPr>
        </p:nvSpPr>
        <p:spPr>
          <a:xfrm>
            <a:off x="6064228" y="1433855"/>
            <a:ext cx="2317411" cy="2315294"/>
          </a:xfrm>
          <a:prstGeom prst="rect">
            <a:avLst/>
          </a:prstGeom>
          <a:effectLst/>
        </p:spPr>
        <p:txBody>
          <a:bodyPr rtlCol="0">
            <a:normAutofit/>
          </a:bodyPr>
          <a:lstStyle>
            <a:lvl1pPr marL="0" indent="0">
              <a:buNone/>
              <a:defRPr sz="1050">
                <a:ln>
                  <a:noFill/>
                </a:ln>
                <a:solidFill>
                  <a:schemeClr val="tx1"/>
                </a:solidFill>
                <a:latin typeface="Lato Light"/>
                <a:cs typeface="Lato Light"/>
              </a:defRPr>
            </a:lvl1pPr>
          </a:lstStyle>
          <a:p>
            <a:pPr lvl="0"/>
            <a:endParaRPr lang="en-US" noProof="0" dirty="0"/>
          </a:p>
        </p:txBody>
      </p:sp>
      <p:sp>
        <p:nvSpPr>
          <p:cNvPr id="26" name="Picture Placeholder 13"/>
          <p:cNvSpPr>
            <a:spLocks noGrp="1"/>
          </p:cNvSpPr>
          <p:nvPr>
            <p:ph type="pic" sz="quarter" idx="16"/>
          </p:nvPr>
        </p:nvSpPr>
        <p:spPr>
          <a:xfrm>
            <a:off x="8452192" y="1438950"/>
            <a:ext cx="2317411" cy="2315294"/>
          </a:xfrm>
          <a:prstGeom prst="rect">
            <a:avLst/>
          </a:prstGeom>
          <a:effectLst/>
        </p:spPr>
        <p:txBody>
          <a:bodyPr rtlCol="0">
            <a:normAutofit/>
          </a:bodyPr>
          <a:lstStyle>
            <a:lvl1pPr marL="0" indent="0">
              <a:buNone/>
              <a:defRPr sz="1050">
                <a:ln>
                  <a:noFill/>
                </a:ln>
                <a:solidFill>
                  <a:schemeClr val="tx1"/>
                </a:solidFill>
                <a:latin typeface="Lato Light"/>
                <a:cs typeface="Lato Light"/>
              </a:defRPr>
            </a:lvl1pPr>
          </a:lstStyle>
          <a:p>
            <a:pPr lvl="0"/>
            <a:endParaRPr lang="en-US" noProof="0" dirty="0"/>
          </a:p>
        </p:txBody>
      </p:sp>
      <p:sp>
        <p:nvSpPr>
          <p:cNvPr id="27" name="Picture Placeholder 13"/>
          <p:cNvSpPr>
            <a:spLocks noGrp="1"/>
          </p:cNvSpPr>
          <p:nvPr>
            <p:ph type="pic" sz="quarter" idx="17"/>
          </p:nvPr>
        </p:nvSpPr>
        <p:spPr>
          <a:xfrm>
            <a:off x="1288297" y="3838907"/>
            <a:ext cx="2317411" cy="2315294"/>
          </a:xfrm>
          <a:prstGeom prst="rect">
            <a:avLst/>
          </a:prstGeom>
          <a:effectLst/>
        </p:spPr>
        <p:txBody>
          <a:bodyPr rtlCol="0">
            <a:normAutofit/>
          </a:bodyPr>
          <a:lstStyle>
            <a:lvl1pPr marL="0" indent="0">
              <a:buNone/>
              <a:defRPr sz="1050">
                <a:ln>
                  <a:noFill/>
                </a:ln>
                <a:solidFill>
                  <a:schemeClr val="tx1"/>
                </a:solidFill>
                <a:latin typeface="Lato Light"/>
                <a:cs typeface="Lato Light"/>
              </a:defRPr>
            </a:lvl1pPr>
          </a:lstStyle>
          <a:p>
            <a:pPr lvl="0"/>
            <a:endParaRPr lang="en-US" noProof="0" dirty="0"/>
          </a:p>
        </p:txBody>
      </p:sp>
      <p:sp>
        <p:nvSpPr>
          <p:cNvPr id="28" name="Picture Placeholder 13"/>
          <p:cNvSpPr>
            <a:spLocks noGrp="1"/>
          </p:cNvSpPr>
          <p:nvPr>
            <p:ph type="pic" sz="quarter" idx="18"/>
          </p:nvPr>
        </p:nvSpPr>
        <p:spPr>
          <a:xfrm>
            <a:off x="3676261" y="3838907"/>
            <a:ext cx="2317411" cy="2315294"/>
          </a:xfrm>
          <a:prstGeom prst="rect">
            <a:avLst/>
          </a:prstGeom>
          <a:effectLst/>
        </p:spPr>
        <p:txBody>
          <a:bodyPr rtlCol="0">
            <a:normAutofit/>
          </a:bodyPr>
          <a:lstStyle>
            <a:lvl1pPr marL="0" indent="0">
              <a:buNone/>
              <a:defRPr sz="1050">
                <a:ln>
                  <a:noFill/>
                </a:ln>
                <a:solidFill>
                  <a:schemeClr val="tx1"/>
                </a:solidFill>
                <a:latin typeface="Lato Light"/>
                <a:cs typeface="Lato Light"/>
              </a:defRPr>
            </a:lvl1pPr>
          </a:lstStyle>
          <a:p>
            <a:pPr lvl="0"/>
            <a:endParaRPr lang="en-US" noProof="0" dirty="0"/>
          </a:p>
        </p:txBody>
      </p:sp>
      <p:sp>
        <p:nvSpPr>
          <p:cNvPr id="29" name="Picture Placeholder 13"/>
          <p:cNvSpPr>
            <a:spLocks noGrp="1"/>
          </p:cNvSpPr>
          <p:nvPr>
            <p:ph type="pic" sz="quarter" idx="19"/>
          </p:nvPr>
        </p:nvSpPr>
        <p:spPr>
          <a:xfrm>
            <a:off x="6064228" y="3828644"/>
            <a:ext cx="2317411" cy="2315294"/>
          </a:xfrm>
          <a:prstGeom prst="rect">
            <a:avLst/>
          </a:prstGeom>
          <a:effectLst/>
        </p:spPr>
        <p:txBody>
          <a:bodyPr rtlCol="0">
            <a:normAutofit/>
          </a:bodyPr>
          <a:lstStyle>
            <a:lvl1pPr marL="0" indent="0">
              <a:buNone/>
              <a:defRPr sz="1050">
                <a:ln>
                  <a:noFill/>
                </a:ln>
                <a:solidFill>
                  <a:schemeClr val="tx1"/>
                </a:solidFill>
                <a:latin typeface="Lato Light"/>
                <a:cs typeface="Lato Light"/>
              </a:defRPr>
            </a:lvl1pPr>
          </a:lstStyle>
          <a:p>
            <a:pPr lvl="0"/>
            <a:endParaRPr lang="en-US" noProof="0" dirty="0"/>
          </a:p>
        </p:txBody>
      </p:sp>
      <p:sp>
        <p:nvSpPr>
          <p:cNvPr id="30" name="Picture Placeholder 13"/>
          <p:cNvSpPr>
            <a:spLocks noGrp="1"/>
          </p:cNvSpPr>
          <p:nvPr>
            <p:ph type="pic" sz="quarter" idx="20"/>
          </p:nvPr>
        </p:nvSpPr>
        <p:spPr>
          <a:xfrm>
            <a:off x="8452192" y="3828644"/>
            <a:ext cx="2317411" cy="2315294"/>
          </a:xfrm>
          <a:prstGeom prst="rect">
            <a:avLst/>
          </a:prstGeom>
          <a:effectLst/>
        </p:spPr>
        <p:txBody>
          <a:bodyPr rtlCol="0">
            <a:normAutofit/>
          </a:bodyPr>
          <a:lstStyle>
            <a:lvl1pPr marL="0" indent="0">
              <a:buNone/>
              <a:defRPr sz="1050">
                <a:ln>
                  <a:noFill/>
                </a:ln>
                <a:solidFill>
                  <a:schemeClr val="tx1"/>
                </a:solidFill>
                <a:latin typeface="Lato Light"/>
                <a:cs typeface="Lato Light"/>
              </a:defRPr>
            </a:lvl1pPr>
          </a:lstStyle>
          <a:p>
            <a:pPr lvl="0"/>
            <a:endParaRPr lang="en-US" noProof="0" dirty="0"/>
          </a:p>
        </p:txBody>
      </p:sp>
      <p:sp>
        <p:nvSpPr>
          <p:cNvPr id="32" name="Picture Placeholder 13"/>
          <p:cNvSpPr>
            <a:spLocks noGrp="1"/>
          </p:cNvSpPr>
          <p:nvPr>
            <p:ph type="pic" sz="quarter" idx="21"/>
          </p:nvPr>
        </p:nvSpPr>
        <p:spPr>
          <a:xfrm>
            <a:off x="3676261" y="1428687"/>
            <a:ext cx="2317411" cy="2315294"/>
          </a:xfrm>
          <a:prstGeom prst="rect">
            <a:avLst/>
          </a:prstGeom>
          <a:effectLst/>
        </p:spPr>
        <p:txBody>
          <a:bodyPr rtlCol="0">
            <a:normAutofit/>
          </a:bodyPr>
          <a:lstStyle>
            <a:lvl1pPr marL="0" indent="0">
              <a:buNone/>
              <a:defRPr sz="1050">
                <a:ln>
                  <a:noFill/>
                </a:ln>
                <a:solidFill>
                  <a:schemeClr val="tx1"/>
                </a:solidFill>
                <a:latin typeface="Lato Light"/>
                <a:cs typeface="Lato Light"/>
              </a:defRPr>
            </a:lvl1pPr>
          </a:lstStyle>
          <a:p>
            <a:pPr lvl="0"/>
            <a:endParaRPr lang="en-US" noProof="0" dirty="0"/>
          </a:p>
        </p:txBody>
      </p:sp>
    </p:spTree>
    <p:extLst>
      <p:ext uri="{BB962C8B-B14F-4D97-AF65-F5344CB8AC3E}">
        <p14:creationId xmlns:p14="http://schemas.microsoft.com/office/powerpoint/2010/main" val="2880269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3" y="0"/>
            <a:ext cx="7799959" cy="6858000"/>
          </a:xfrm>
        </p:spPr>
        <p:txBody>
          <a:bodyPr rtlCol="0">
            <a:normAutofit/>
          </a:bodyPr>
          <a:lstStyle>
            <a:lvl1pPr>
              <a:defRPr baseline="0"/>
            </a:lvl1pPr>
          </a:lstStyle>
          <a:p>
            <a:pPr lvl="0"/>
            <a:r>
              <a:rPr lang="en-US" noProof="0"/>
              <a:t>Click icon to add picture</a:t>
            </a:r>
            <a:endParaRPr lang="en-US" noProof="0" dirty="0"/>
          </a:p>
        </p:txBody>
      </p:sp>
    </p:spTree>
    <p:extLst>
      <p:ext uri="{BB962C8B-B14F-4D97-AF65-F5344CB8AC3E}">
        <p14:creationId xmlns:p14="http://schemas.microsoft.com/office/powerpoint/2010/main" val="3464124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6" name="그림 개체 틀 3"/>
          <p:cNvSpPr>
            <a:spLocks noGrp="1"/>
          </p:cNvSpPr>
          <p:nvPr>
            <p:ph type="pic" sz="quarter" idx="16"/>
          </p:nvPr>
        </p:nvSpPr>
        <p:spPr>
          <a:xfrm>
            <a:off x="923825" y="2215894"/>
            <a:ext cx="1673352" cy="1673352"/>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257185" indent="-257185" algn="ctr">
              <a:buNone/>
              <a:defRPr lang="ko-KR" altLang="en-US" sz="750" kern="1200" baseline="0" dirty="0">
                <a:solidFill>
                  <a:schemeClr val="tx1"/>
                </a:solidFill>
                <a:latin typeface="+mn-lt"/>
                <a:ea typeface="+mn-ea"/>
                <a:cs typeface="+mn-cs"/>
              </a:defRPr>
            </a:lvl1pPr>
          </a:lstStyle>
          <a:p>
            <a:pPr lvl="0"/>
            <a:r>
              <a:rPr lang="en-US" altLang="ko-KR" noProof="0"/>
              <a:t>Click icon to add picture</a:t>
            </a:r>
            <a:endParaRPr lang="ko-KR" altLang="en-US" noProof="0" dirty="0"/>
          </a:p>
        </p:txBody>
      </p:sp>
      <p:sp>
        <p:nvSpPr>
          <p:cNvPr id="28" name="그림 개체 틀 3"/>
          <p:cNvSpPr>
            <a:spLocks noGrp="1"/>
          </p:cNvSpPr>
          <p:nvPr>
            <p:ph type="pic" sz="quarter" idx="17"/>
          </p:nvPr>
        </p:nvSpPr>
        <p:spPr>
          <a:xfrm>
            <a:off x="923825" y="3991354"/>
            <a:ext cx="1673352" cy="1673352"/>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257185" indent="-257185" algn="ctr">
              <a:buNone/>
              <a:defRPr lang="ko-KR" altLang="en-US" sz="750" kern="1200" baseline="0" dirty="0">
                <a:solidFill>
                  <a:schemeClr val="tx1"/>
                </a:solidFill>
                <a:latin typeface="+mn-lt"/>
                <a:ea typeface="+mn-ea"/>
                <a:cs typeface="+mn-cs"/>
              </a:defRPr>
            </a:lvl1pPr>
          </a:lstStyle>
          <a:p>
            <a:pPr lvl="0"/>
            <a:r>
              <a:rPr lang="en-US" altLang="ko-KR" noProof="0"/>
              <a:t>Click icon to add picture</a:t>
            </a:r>
            <a:endParaRPr lang="ko-KR" altLang="en-US" noProof="0" dirty="0"/>
          </a:p>
        </p:txBody>
      </p:sp>
      <p:sp>
        <p:nvSpPr>
          <p:cNvPr id="29" name="그림 개체 틀 3"/>
          <p:cNvSpPr>
            <a:spLocks noGrp="1"/>
          </p:cNvSpPr>
          <p:nvPr>
            <p:ph type="pic" sz="quarter" idx="18"/>
          </p:nvPr>
        </p:nvSpPr>
        <p:spPr>
          <a:xfrm>
            <a:off x="6036845" y="2215894"/>
            <a:ext cx="1673352" cy="1673352"/>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257185" indent="-257185" algn="ctr">
              <a:buNone/>
              <a:defRPr lang="ko-KR" altLang="en-US" sz="750" kern="1200" baseline="0" dirty="0">
                <a:solidFill>
                  <a:schemeClr val="tx1"/>
                </a:solidFill>
                <a:latin typeface="+mn-lt"/>
                <a:ea typeface="+mn-ea"/>
                <a:cs typeface="+mn-cs"/>
              </a:defRPr>
            </a:lvl1pPr>
          </a:lstStyle>
          <a:p>
            <a:pPr lvl="0"/>
            <a:r>
              <a:rPr lang="en-US" altLang="ko-KR" noProof="0"/>
              <a:t>Click icon to add picture</a:t>
            </a:r>
            <a:endParaRPr lang="ko-KR" altLang="en-US" noProof="0" dirty="0"/>
          </a:p>
        </p:txBody>
      </p:sp>
      <p:sp>
        <p:nvSpPr>
          <p:cNvPr id="30" name="그림 개체 틀 3"/>
          <p:cNvSpPr>
            <a:spLocks noGrp="1"/>
          </p:cNvSpPr>
          <p:nvPr>
            <p:ph type="pic" sz="quarter" idx="19"/>
          </p:nvPr>
        </p:nvSpPr>
        <p:spPr>
          <a:xfrm>
            <a:off x="6036845" y="3991354"/>
            <a:ext cx="1673352" cy="1673352"/>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257185" indent="-257185" algn="ctr">
              <a:buNone/>
              <a:defRPr lang="ko-KR" altLang="en-US" sz="750" kern="1200" baseline="0" dirty="0">
                <a:solidFill>
                  <a:schemeClr val="tx1"/>
                </a:solidFill>
                <a:latin typeface="+mn-lt"/>
                <a:ea typeface="+mn-ea"/>
                <a:cs typeface="+mn-cs"/>
              </a:defRPr>
            </a:lvl1pPr>
          </a:lstStyle>
          <a:p>
            <a:pPr lvl="0"/>
            <a:r>
              <a:rPr lang="en-US" altLang="ko-KR" noProof="0"/>
              <a:t>Click icon to add picture</a:t>
            </a:r>
            <a:endParaRPr lang="ko-KR" altLang="en-US" noProof="0" dirty="0"/>
          </a:p>
        </p:txBody>
      </p:sp>
    </p:spTree>
    <p:extLst>
      <p:ext uri="{BB962C8B-B14F-4D97-AF65-F5344CB8AC3E}">
        <p14:creationId xmlns:p14="http://schemas.microsoft.com/office/powerpoint/2010/main" val="2293505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theme" Target="../theme/theme2.xml"/><Relationship Id="rId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5.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777745C-ABD1-4013-B9D8-A5699A8A96CA}"/>
              </a:ext>
            </a:extLst>
          </p:cNvPr>
          <p:cNvSpPr>
            <a:spLocks noGrp="1"/>
          </p:cNvSpPr>
          <p:nvPr>
            <p:ph type="title"/>
          </p:nvPr>
        </p:nvSpPr>
        <p:spPr bwMode="auto">
          <a:xfrm>
            <a:off x="755650" y="195263"/>
            <a:ext cx="1051560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43" tIns="91422" rIns="182843" bIns="91422"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771DE1B-497C-486B-B092-6FD869434F94}"/>
              </a:ext>
            </a:extLst>
          </p:cNvPr>
          <p:cNvSpPr>
            <a:spLocks noGrp="1"/>
          </p:cNvSpPr>
          <p:nvPr>
            <p:ph type="body" idx="1"/>
          </p:nvPr>
        </p:nvSpPr>
        <p:spPr bwMode="auto">
          <a:xfrm>
            <a:off x="776288" y="1601788"/>
            <a:ext cx="10526712"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43" tIns="91422" rIns="182843" bIns="9142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cxnSp>
        <p:nvCxnSpPr>
          <p:cNvPr id="8" name="Straight Connector 7">
            <a:extLst>
              <a:ext uri="{FF2B5EF4-FFF2-40B4-BE49-F238E27FC236}">
                <a16:creationId xmlns:a16="http://schemas.microsoft.com/office/drawing/2014/main" id="{5C160955-8A8A-4B87-98DC-E9B05EE7C375}"/>
              </a:ext>
            </a:extLst>
          </p:cNvPr>
          <p:cNvCxnSpPr/>
          <p:nvPr userDrawn="1"/>
        </p:nvCxnSpPr>
        <p:spPr>
          <a:xfrm>
            <a:off x="0" y="1104900"/>
            <a:ext cx="12192000" cy="0"/>
          </a:xfrm>
          <a:prstGeom prst="line">
            <a:avLst/>
          </a:prstGeom>
          <a:ln w="12700" cmpd="sng">
            <a:solidFill>
              <a:schemeClr val="tx2"/>
            </a:solidFill>
          </a:ln>
        </p:spPr>
        <p:style>
          <a:lnRef idx="2">
            <a:schemeClr val="accent1"/>
          </a:lnRef>
          <a:fillRef idx="0">
            <a:schemeClr val="accent1"/>
          </a:fillRef>
          <a:effectRef idx="1">
            <a:schemeClr val="accent1"/>
          </a:effectRef>
          <a:fontRef idx="minor">
            <a:schemeClr val="tx1"/>
          </a:fontRef>
        </p:style>
      </p:cxnSp>
      <p:pic>
        <p:nvPicPr>
          <p:cNvPr id="1029" name="Picture 3">
            <a:extLst>
              <a:ext uri="{FF2B5EF4-FFF2-40B4-BE49-F238E27FC236}">
                <a16:creationId xmlns:a16="http://schemas.microsoft.com/office/drawing/2014/main" id="{9C05669A-0C09-4200-9F67-0183D5886F3F}"/>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0783888" y="73025"/>
            <a:ext cx="1017587"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936834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Lst>
  <p:hf hdr="0" ftr="0" dt="0"/>
  <p:txStyles>
    <p:titleStyle>
      <a:lvl1pPr algn="l" defTabSz="685800" rtl="0" eaLnBrk="0" fontAlgn="base" hangingPunct="0">
        <a:lnSpc>
          <a:spcPct val="90000"/>
        </a:lnSpc>
        <a:spcBef>
          <a:spcPct val="0"/>
        </a:spcBef>
        <a:spcAft>
          <a:spcPct val="0"/>
        </a:spcAft>
        <a:defRPr lang="en-US" sz="2200" kern="1200">
          <a:solidFill>
            <a:schemeClr val="tx1"/>
          </a:solidFill>
          <a:latin typeface="Lato Bold"/>
          <a:ea typeface="Lato Bold"/>
          <a:cs typeface="Lato Bold"/>
        </a:defRPr>
      </a:lvl1pPr>
      <a:lvl2pPr algn="l" defTabSz="685800" rtl="0" eaLnBrk="0" fontAlgn="base" hangingPunct="0">
        <a:lnSpc>
          <a:spcPct val="90000"/>
        </a:lnSpc>
        <a:spcBef>
          <a:spcPct val="0"/>
        </a:spcBef>
        <a:spcAft>
          <a:spcPct val="0"/>
        </a:spcAft>
        <a:defRPr sz="2200">
          <a:solidFill>
            <a:schemeClr val="tx1"/>
          </a:solidFill>
          <a:latin typeface="Lato Bold"/>
          <a:ea typeface="Lato Bold"/>
          <a:cs typeface="Lato Bold"/>
        </a:defRPr>
      </a:lvl2pPr>
      <a:lvl3pPr algn="l" defTabSz="685800" rtl="0" eaLnBrk="0" fontAlgn="base" hangingPunct="0">
        <a:lnSpc>
          <a:spcPct val="90000"/>
        </a:lnSpc>
        <a:spcBef>
          <a:spcPct val="0"/>
        </a:spcBef>
        <a:spcAft>
          <a:spcPct val="0"/>
        </a:spcAft>
        <a:defRPr sz="2200">
          <a:solidFill>
            <a:schemeClr val="tx1"/>
          </a:solidFill>
          <a:latin typeface="Lato Bold"/>
          <a:ea typeface="Lato Bold"/>
          <a:cs typeface="Lato Bold"/>
        </a:defRPr>
      </a:lvl3pPr>
      <a:lvl4pPr algn="l" defTabSz="685800" rtl="0" eaLnBrk="0" fontAlgn="base" hangingPunct="0">
        <a:lnSpc>
          <a:spcPct val="90000"/>
        </a:lnSpc>
        <a:spcBef>
          <a:spcPct val="0"/>
        </a:spcBef>
        <a:spcAft>
          <a:spcPct val="0"/>
        </a:spcAft>
        <a:defRPr sz="2200">
          <a:solidFill>
            <a:schemeClr val="tx1"/>
          </a:solidFill>
          <a:latin typeface="Lato Bold"/>
          <a:ea typeface="Lato Bold"/>
          <a:cs typeface="Lato Bold"/>
        </a:defRPr>
      </a:lvl4pPr>
      <a:lvl5pPr algn="l" defTabSz="685800" rtl="0" eaLnBrk="0" fontAlgn="base" hangingPunct="0">
        <a:lnSpc>
          <a:spcPct val="90000"/>
        </a:lnSpc>
        <a:spcBef>
          <a:spcPct val="0"/>
        </a:spcBef>
        <a:spcAft>
          <a:spcPct val="0"/>
        </a:spcAft>
        <a:defRPr sz="2200">
          <a:solidFill>
            <a:schemeClr val="tx1"/>
          </a:solidFill>
          <a:latin typeface="Lato Bold"/>
          <a:ea typeface="Lato Bold"/>
          <a:cs typeface="Lato Bold"/>
        </a:defRPr>
      </a:lvl5pPr>
      <a:lvl6pPr marL="457200" algn="l" defTabSz="685800" rtl="0" fontAlgn="base">
        <a:lnSpc>
          <a:spcPct val="90000"/>
        </a:lnSpc>
        <a:spcBef>
          <a:spcPct val="0"/>
        </a:spcBef>
        <a:spcAft>
          <a:spcPct val="0"/>
        </a:spcAft>
        <a:defRPr sz="2200">
          <a:solidFill>
            <a:schemeClr val="tx1"/>
          </a:solidFill>
          <a:latin typeface="Lato Bold"/>
          <a:ea typeface="Lato Bold"/>
          <a:cs typeface="Lato Bold"/>
        </a:defRPr>
      </a:lvl6pPr>
      <a:lvl7pPr marL="914400" algn="l" defTabSz="685800" rtl="0" fontAlgn="base">
        <a:lnSpc>
          <a:spcPct val="90000"/>
        </a:lnSpc>
        <a:spcBef>
          <a:spcPct val="0"/>
        </a:spcBef>
        <a:spcAft>
          <a:spcPct val="0"/>
        </a:spcAft>
        <a:defRPr sz="2200">
          <a:solidFill>
            <a:schemeClr val="tx1"/>
          </a:solidFill>
          <a:latin typeface="Lato Bold"/>
          <a:ea typeface="Lato Bold"/>
          <a:cs typeface="Lato Bold"/>
        </a:defRPr>
      </a:lvl7pPr>
      <a:lvl8pPr marL="1371600" algn="l" defTabSz="685800" rtl="0" fontAlgn="base">
        <a:lnSpc>
          <a:spcPct val="90000"/>
        </a:lnSpc>
        <a:spcBef>
          <a:spcPct val="0"/>
        </a:spcBef>
        <a:spcAft>
          <a:spcPct val="0"/>
        </a:spcAft>
        <a:defRPr sz="2200">
          <a:solidFill>
            <a:schemeClr val="tx1"/>
          </a:solidFill>
          <a:latin typeface="Lato Bold"/>
          <a:ea typeface="Lato Bold"/>
          <a:cs typeface="Lato Bold"/>
        </a:defRPr>
      </a:lvl8pPr>
      <a:lvl9pPr marL="1828800" algn="l" defTabSz="685800" rtl="0" fontAlgn="base">
        <a:lnSpc>
          <a:spcPct val="90000"/>
        </a:lnSpc>
        <a:spcBef>
          <a:spcPct val="0"/>
        </a:spcBef>
        <a:spcAft>
          <a:spcPct val="0"/>
        </a:spcAft>
        <a:defRPr sz="2200">
          <a:solidFill>
            <a:schemeClr val="tx1"/>
          </a:solidFill>
          <a:latin typeface="Lato Bold"/>
          <a:ea typeface="Lato Bold"/>
          <a:cs typeface="Lato Bold"/>
        </a:defRPr>
      </a:lvl9pPr>
    </p:titleStyle>
    <p:bodyStyle>
      <a:lvl1pPr algn="l" defTabSz="685800" rtl="0" eaLnBrk="0" fontAlgn="base" hangingPunct="0">
        <a:lnSpc>
          <a:spcPct val="90000"/>
        </a:lnSpc>
        <a:spcBef>
          <a:spcPts val="750"/>
        </a:spcBef>
        <a:spcAft>
          <a:spcPct val="0"/>
        </a:spcAft>
        <a:buFont typeface="Arial" panose="020B0604020202020204" pitchFamily="34" charset="0"/>
        <a:defRPr lang="en-US" kern="1200" dirty="0">
          <a:solidFill>
            <a:schemeClr val="tx1"/>
          </a:solidFill>
          <a:latin typeface="Lato Light"/>
          <a:ea typeface="Lato Light"/>
          <a:cs typeface="Lato Light"/>
        </a:defRPr>
      </a:lvl1pPr>
      <a:lvl2pPr marL="342900" algn="l" defTabSz="685800" rtl="0" eaLnBrk="0" fontAlgn="base" hangingPunct="0">
        <a:lnSpc>
          <a:spcPct val="90000"/>
        </a:lnSpc>
        <a:spcBef>
          <a:spcPts val="375"/>
        </a:spcBef>
        <a:spcAft>
          <a:spcPct val="0"/>
        </a:spcAft>
        <a:buFont typeface="Arial" panose="020B0604020202020204" pitchFamily="34" charset="0"/>
        <a:defRPr lang="en-US" sz="1500" kern="1200" dirty="0">
          <a:solidFill>
            <a:schemeClr val="tx1"/>
          </a:solidFill>
          <a:latin typeface="Lato Light"/>
          <a:ea typeface="Lato Light"/>
          <a:cs typeface="Lato Light"/>
        </a:defRPr>
      </a:lvl2pPr>
      <a:lvl3pPr marL="685800" algn="l" defTabSz="685800" rtl="0" eaLnBrk="0" fontAlgn="base" hangingPunct="0">
        <a:lnSpc>
          <a:spcPct val="90000"/>
        </a:lnSpc>
        <a:spcBef>
          <a:spcPts val="375"/>
        </a:spcBef>
        <a:spcAft>
          <a:spcPct val="0"/>
        </a:spcAft>
        <a:buFont typeface="Arial" panose="020B0604020202020204" pitchFamily="34" charset="0"/>
        <a:defRPr lang="en-US" sz="1300" kern="1200" dirty="0">
          <a:solidFill>
            <a:schemeClr val="tx1"/>
          </a:solidFill>
          <a:latin typeface="Lato Light"/>
          <a:ea typeface="Lato Light"/>
          <a:cs typeface="Lato Light"/>
        </a:defRPr>
      </a:lvl3pPr>
      <a:lvl4pPr marL="1028700" algn="l" defTabSz="685800" rtl="0" eaLnBrk="0" fontAlgn="base" hangingPunct="0">
        <a:lnSpc>
          <a:spcPct val="90000"/>
        </a:lnSpc>
        <a:spcBef>
          <a:spcPts val="375"/>
        </a:spcBef>
        <a:spcAft>
          <a:spcPct val="0"/>
        </a:spcAft>
        <a:buFont typeface="Arial" panose="020B0604020202020204" pitchFamily="34" charset="0"/>
        <a:defRPr lang="en-US" sz="1200" kern="1200" dirty="0">
          <a:solidFill>
            <a:schemeClr val="tx1"/>
          </a:solidFill>
          <a:latin typeface="Lato Light"/>
          <a:ea typeface="Lato Light"/>
          <a:cs typeface="Lato Light"/>
        </a:defRPr>
      </a:lvl4pPr>
      <a:lvl5pPr marL="1371600" algn="l" defTabSz="685800" rtl="0" eaLnBrk="0" fontAlgn="base" hangingPunct="0">
        <a:lnSpc>
          <a:spcPct val="90000"/>
        </a:lnSpc>
        <a:spcBef>
          <a:spcPts val="375"/>
        </a:spcBef>
        <a:spcAft>
          <a:spcPct val="0"/>
        </a:spcAft>
        <a:buFont typeface="Arial" panose="020B0604020202020204" pitchFamily="34" charset="0"/>
        <a:defRPr lang="en-US" sz="1200" kern="1200" dirty="0">
          <a:solidFill>
            <a:schemeClr val="tx1"/>
          </a:solidFill>
          <a:latin typeface="Lato Light"/>
          <a:ea typeface="Lato Light"/>
          <a:cs typeface="Lato Light"/>
        </a:defRPr>
      </a:lvl5pPr>
      <a:lvl6pPr marL="1886076" indent="-171462" algn="l" defTabSz="68584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98" indent="-171462" algn="l" defTabSz="68584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21" indent="-171462" algn="l" defTabSz="68584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44" indent="-171462" algn="l" defTabSz="68584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46" rtl="0" eaLnBrk="1" latinLnBrk="0" hangingPunct="1">
        <a:defRPr sz="1350" kern="1200">
          <a:solidFill>
            <a:schemeClr val="tx1"/>
          </a:solidFill>
          <a:latin typeface="+mn-lt"/>
          <a:ea typeface="+mn-ea"/>
          <a:cs typeface="+mn-cs"/>
        </a:defRPr>
      </a:lvl1pPr>
      <a:lvl2pPr marL="342923" algn="l" defTabSz="685846" rtl="0" eaLnBrk="1" latinLnBrk="0" hangingPunct="1">
        <a:defRPr sz="1350" kern="1200">
          <a:solidFill>
            <a:schemeClr val="tx1"/>
          </a:solidFill>
          <a:latin typeface="+mn-lt"/>
          <a:ea typeface="+mn-ea"/>
          <a:cs typeface="+mn-cs"/>
        </a:defRPr>
      </a:lvl2pPr>
      <a:lvl3pPr marL="685846" algn="l" defTabSz="685846" rtl="0" eaLnBrk="1" latinLnBrk="0" hangingPunct="1">
        <a:defRPr sz="1350" kern="1200">
          <a:solidFill>
            <a:schemeClr val="tx1"/>
          </a:solidFill>
          <a:latin typeface="+mn-lt"/>
          <a:ea typeface="+mn-ea"/>
          <a:cs typeface="+mn-cs"/>
        </a:defRPr>
      </a:lvl3pPr>
      <a:lvl4pPr marL="1028768" algn="l" defTabSz="685846" rtl="0" eaLnBrk="1" latinLnBrk="0" hangingPunct="1">
        <a:defRPr sz="1350" kern="1200">
          <a:solidFill>
            <a:schemeClr val="tx1"/>
          </a:solidFill>
          <a:latin typeface="+mn-lt"/>
          <a:ea typeface="+mn-ea"/>
          <a:cs typeface="+mn-cs"/>
        </a:defRPr>
      </a:lvl4pPr>
      <a:lvl5pPr marL="1371691" algn="l" defTabSz="685846" rtl="0" eaLnBrk="1" latinLnBrk="0" hangingPunct="1">
        <a:defRPr sz="1350" kern="1200">
          <a:solidFill>
            <a:schemeClr val="tx1"/>
          </a:solidFill>
          <a:latin typeface="+mn-lt"/>
          <a:ea typeface="+mn-ea"/>
          <a:cs typeface="+mn-cs"/>
        </a:defRPr>
      </a:lvl5pPr>
      <a:lvl6pPr marL="1714614" algn="l" defTabSz="685846" rtl="0" eaLnBrk="1" latinLnBrk="0" hangingPunct="1">
        <a:defRPr sz="1350" kern="1200">
          <a:solidFill>
            <a:schemeClr val="tx1"/>
          </a:solidFill>
          <a:latin typeface="+mn-lt"/>
          <a:ea typeface="+mn-ea"/>
          <a:cs typeface="+mn-cs"/>
        </a:defRPr>
      </a:lvl6pPr>
      <a:lvl7pPr marL="2057537" algn="l" defTabSz="685846" rtl="0" eaLnBrk="1" latinLnBrk="0" hangingPunct="1">
        <a:defRPr sz="1350" kern="1200">
          <a:solidFill>
            <a:schemeClr val="tx1"/>
          </a:solidFill>
          <a:latin typeface="+mn-lt"/>
          <a:ea typeface="+mn-ea"/>
          <a:cs typeface="+mn-cs"/>
        </a:defRPr>
      </a:lvl7pPr>
      <a:lvl8pPr marL="2400460" algn="l" defTabSz="685846" rtl="0" eaLnBrk="1" latinLnBrk="0" hangingPunct="1">
        <a:defRPr sz="1350" kern="1200">
          <a:solidFill>
            <a:schemeClr val="tx1"/>
          </a:solidFill>
          <a:latin typeface="+mn-lt"/>
          <a:ea typeface="+mn-ea"/>
          <a:cs typeface="+mn-cs"/>
        </a:defRPr>
      </a:lvl8pPr>
      <a:lvl9pPr marL="2743383" algn="l" defTabSz="685846"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948275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FC04C9-B501-5D48-A805-4935DC0BC047}"/>
              </a:ext>
            </a:extLst>
          </p:cNvPr>
          <p:cNvSpPr>
            <a:spLocks noGrp="1"/>
          </p:cNvSpPr>
          <p:nvPr>
            <p:ph type="title"/>
          </p:nvPr>
        </p:nvSpPr>
        <p:spPr>
          <a:xfrm>
            <a:off x="515938" y="1112693"/>
            <a:ext cx="10515600" cy="1325563"/>
          </a:xfrm>
          <a:prstGeom prst="rect">
            <a:avLst/>
          </a:prstGeom>
        </p:spPr>
        <p:txBody>
          <a:bodyPr vert="horz" lIns="91440" tIns="45720" rIns="91440" bIns="45720" rtlCol="0" anchor="ctr">
            <a:normAutofit/>
          </a:bodyPr>
          <a:lstStyle/>
          <a:p>
            <a:r>
              <a:rPr lang="en-GB" dirty="0"/>
              <a:t>Click to edit Master title style</a:t>
            </a:r>
            <a:endParaRPr lang="en-BE" dirty="0"/>
          </a:p>
        </p:txBody>
      </p:sp>
      <p:sp>
        <p:nvSpPr>
          <p:cNvPr id="3" name="Text Placeholder 2">
            <a:extLst>
              <a:ext uri="{FF2B5EF4-FFF2-40B4-BE49-F238E27FC236}">
                <a16:creationId xmlns:a16="http://schemas.microsoft.com/office/drawing/2014/main" id="{4D1BC9A9-7B8B-8241-9B15-3E47EEDD02B3}"/>
              </a:ext>
            </a:extLst>
          </p:cNvPr>
          <p:cNvSpPr>
            <a:spLocks noGrp="1"/>
          </p:cNvSpPr>
          <p:nvPr>
            <p:ph type="body" idx="1"/>
          </p:nvPr>
        </p:nvSpPr>
        <p:spPr>
          <a:xfrm>
            <a:off x="515938" y="2438256"/>
            <a:ext cx="10515600" cy="369108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a:t>
            </a:r>
            <a:r>
              <a:rPr lang="en-GB" dirty="0" err="1"/>
              <a:t>leve</a:t>
            </a:r>
            <a:endParaRPr lang="en-GB" dirty="0"/>
          </a:p>
          <a:p>
            <a:pPr lvl="2"/>
            <a:r>
              <a:rPr lang="en-GB" dirty="0"/>
              <a:t>Third level</a:t>
            </a:r>
          </a:p>
          <a:p>
            <a:pPr lvl="3"/>
            <a:r>
              <a:rPr lang="en-GB" dirty="0"/>
              <a:t>Fourth level</a:t>
            </a:r>
          </a:p>
        </p:txBody>
      </p:sp>
      <p:sp>
        <p:nvSpPr>
          <p:cNvPr id="5" name="Footer Placeholder 4">
            <a:extLst>
              <a:ext uri="{FF2B5EF4-FFF2-40B4-BE49-F238E27FC236}">
                <a16:creationId xmlns:a16="http://schemas.microsoft.com/office/drawing/2014/main" id="{D91C20A6-FE70-C243-AE15-9AFDDCD8551A}"/>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719AC1"/>
                </a:solidFill>
                <a:latin typeface="Arial" panose="020B0604020202020204" pitchFamily="34" charset="0"/>
                <a:ea typeface="Noto Sans" panose="020B0502040504020204" pitchFamily="34" charset="0"/>
                <a:cs typeface="Arial" panose="020B0604020202020204" pitchFamily="34" charset="0"/>
              </a:defRPr>
            </a:lvl1pPr>
          </a:lstStyle>
          <a:p>
            <a:r>
              <a:rPr lang="en-BE" dirty="0"/>
              <a:t>NATO UNCLASSIFIED</a:t>
            </a:r>
          </a:p>
        </p:txBody>
      </p:sp>
      <p:sp>
        <p:nvSpPr>
          <p:cNvPr id="6" name="Slide Number Placeholder 5">
            <a:extLst>
              <a:ext uri="{FF2B5EF4-FFF2-40B4-BE49-F238E27FC236}">
                <a16:creationId xmlns:a16="http://schemas.microsoft.com/office/drawing/2014/main" id="{2D9DC6B1-4B05-8D4F-B57F-AF4A120D8E7D}"/>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719AC1"/>
                </a:solidFill>
                <a:latin typeface="Arial" panose="020B0604020202020204" pitchFamily="34" charset="0"/>
                <a:ea typeface="Noto Sans" panose="020B0502040504020204" pitchFamily="34" charset="0"/>
                <a:cs typeface="Arial" panose="020B0604020202020204" pitchFamily="34" charset="0"/>
              </a:defRPr>
            </a:lvl1pPr>
          </a:lstStyle>
          <a:p>
            <a:r>
              <a:rPr lang="LID4096" dirty="0"/>
              <a:t>18-Oct-23</a:t>
            </a:r>
            <a:r>
              <a:rPr lang="en-BE" dirty="0"/>
              <a:t>  |  </a:t>
            </a:r>
            <a:r>
              <a:rPr lang="en-GB" dirty="0"/>
              <a:t>P</a:t>
            </a:r>
            <a:r>
              <a:rPr lang="en-BE" dirty="0"/>
              <a:t>AGE </a:t>
            </a:r>
            <a:fld id="{3C66DE6B-CC4B-F74A-99D4-2DC8DD154D90}" type="slidenum">
              <a:rPr lang="en-BE" smtClean="0"/>
              <a:pPr/>
              <a:t>‹#›</a:t>
            </a:fld>
            <a:endParaRPr lang="en-BE" dirty="0"/>
          </a:p>
        </p:txBody>
      </p:sp>
      <p:pic>
        <p:nvPicPr>
          <p:cNvPr id="7" name="Picture 6">
            <a:extLst>
              <a:ext uri="{FF2B5EF4-FFF2-40B4-BE49-F238E27FC236}">
                <a16:creationId xmlns:a16="http://schemas.microsoft.com/office/drawing/2014/main" id="{1A66EB2F-B83A-A349-B9BF-4E6197A3C97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80000" y="180000"/>
            <a:ext cx="1080000" cy="547012"/>
          </a:xfrm>
          <a:prstGeom prst="rect">
            <a:avLst/>
          </a:prstGeom>
        </p:spPr>
      </p:pic>
    </p:spTree>
    <p:extLst>
      <p:ext uri="{BB962C8B-B14F-4D97-AF65-F5344CB8AC3E}">
        <p14:creationId xmlns:p14="http://schemas.microsoft.com/office/powerpoint/2010/main" val="2573446815"/>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Lst>
  <p:hf hdr="0" dt="0"/>
  <p:txStyles>
    <p:titleStyle>
      <a:lvl1pPr algn="l" defTabSz="914400" rtl="0" eaLnBrk="1" latinLnBrk="0" hangingPunct="1">
        <a:lnSpc>
          <a:spcPct val="90000"/>
        </a:lnSpc>
        <a:spcBef>
          <a:spcPct val="0"/>
        </a:spcBef>
        <a:buNone/>
        <a:defRPr sz="4400" b="1" i="0" kern="1200">
          <a:solidFill>
            <a:schemeClr val="tx1"/>
          </a:solidFill>
          <a:latin typeface="Garamond" panose="02020404030301010803" pitchFamily="18" charset="0"/>
          <a:ea typeface="Noto Serif" panose="02020600060500020200" pitchFamily="18" charset="0"/>
          <a:cs typeface="Noto Serif" panose="02020600060500020200" pitchFamily="18" charset="0"/>
        </a:defRPr>
      </a:lvl1pPr>
    </p:titleStyle>
    <p:bodyStyle>
      <a:lvl1pPr marL="228600" indent="-228600" algn="l" defTabSz="914400" rtl="0" eaLnBrk="1" latinLnBrk="0" hangingPunct="1">
        <a:lnSpc>
          <a:spcPct val="150000"/>
        </a:lnSpc>
        <a:spcBef>
          <a:spcPts val="1000"/>
        </a:spcBef>
        <a:buClr>
          <a:srgbClr val="AFD8ED"/>
        </a:buClr>
        <a:buFont typeface="Wingdings" pitchFamily="2" charset="2"/>
        <a:buChar char="§"/>
        <a:defRPr sz="2400" kern="1200">
          <a:solidFill>
            <a:srgbClr val="383838"/>
          </a:solidFill>
          <a:latin typeface="Arial" panose="020B0604020202020204" pitchFamily="34" charset="0"/>
          <a:ea typeface="Noto Sans" panose="020B0502040504020204" pitchFamily="34" charset="0"/>
          <a:cs typeface="Arial" panose="020B0604020202020204" pitchFamily="34" charset="0"/>
        </a:defRPr>
      </a:lvl1pPr>
      <a:lvl2pPr marL="685800" indent="-228600" algn="l" defTabSz="914400" rtl="0" eaLnBrk="1" latinLnBrk="0" hangingPunct="1">
        <a:lnSpc>
          <a:spcPct val="150000"/>
        </a:lnSpc>
        <a:spcBef>
          <a:spcPts val="500"/>
        </a:spcBef>
        <a:buClr>
          <a:srgbClr val="AFD8ED"/>
        </a:buClr>
        <a:buFont typeface="Wingdings" pitchFamily="2" charset="2"/>
        <a:buChar char="§"/>
        <a:defRPr sz="2000" kern="1200">
          <a:solidFill>
            <a:srgbClr val="383838"/>
          </a:solidFill>
          <a:latin typeface="Arial" panose="020B0604020202020204" pitchFamily="34" charset="0"/>
          <a:ea typeface="Noto Sans" panose="020B0502040504020204" pitchFamily="34" charset="0"/>
          <a:cs typeface="Arial" panose="020B0604020202020204" pitchFamily="34" charset="0"/>
        </a:defRPr>
      </a:lvl2pPr>
      <a:lvl3pPr marL="1143000" indent="-228600" algn="l" defTabSz="914400" rtl="0" eaLnBrk="1" latinLnBrk="0" hangingPunct="1">
        <a:lnSpc>
          <a:spcPct val="150000"/>
        </a:lnSpc>
        <a:spcBef>
          <a:spcPts val="500"/>
        </a:spcBef>
        <a:buClr>
          <a:srgbClr val="AFD8ED"/>
        </a:buClr>
        <a:buFont typeface="Wingdings" pitchFamily="2" charset="2"/>
        <a:buChar char="§"/>
        <a:defRPr sz="1800" kern="1200">
          <a:solidFill>
            <a:srgbClr val="383838"/>
          </a:solidFill>
          <a:latin typeface="Arial" panose="020B0604020202020204" pitchFamily="34" charset="0"/>
          <a:ea typeface="Noto Sans" panose="020B0502040504020204" pitchFamily="34" charset="0"/>
          <a:cs typeface="Arial" panose="020B0604020202020204" pitchFamily="34" charset="0"/>
        </a:defRPr>
      </a:lvl3pPr>
      <a:lvl4pPr marL="1600200" indent="-228600" algn="l" defTabSz="914400" rtl="0" eaLnBrk="1" latinLnBrk="0" hangingPunct="1">
        <a:lnSpc>
          <a:spcPct val="150000"/>
        </a:lnSpc>
        <a:spcBef>
          <a:spcPts val="500"/>
        </a:spcBef>
        <a:buClr>
          <a:srgbClr val="AFD8ED"/>
        </a:buClr>
        <a:buFont typeface="Wingdings" pitchFamily="2" charset="2"/>
        <a:buChar char="§"/>
        <a:defRPr sz="1600" kern="1200">
          <a:solidFill>
            <a:srgbClr val="383838"/>
          </a:solidFill>
          <a:latin typeface="Arial" panose="020B0604020202020204" pitchFamily="34" charset="0"/>
          <a:ea typeface="Noto Sans" panose="020B0502040504020204" pitchFamily="34" charset="0"/>
          <a:cs typeface="Arial" panose="020B0604020202020204" pitchFamily="34" charset="0"/>
        </a:defRPr>
      </a:lvl4pPr>
      <a:lvl5pPr marL="2057400" indent="-228600" algn="l" defTabSz="914400" rtl="0" eaLnBrk="1" latinLnBrk="0" hangingPunct="1">
        <a:lnSpc>
          <a:spcPct val="150000"/>
        </a:lnSpc>
        <a:spcBef>
          <a:spcPts val="500"/>
        </a:spcBef>
        <a:buClr>
          <a:srgbClr val="AFD8ED"/>
        </a:buClr>
        <a:buFont typeface="Arial" panose="020B0604020202020204" pitchFamily="34" charset="0"/>
        <a:buChar char="•"/>
        <a:defRPr sz="1800" kern="1200">
          <a:solidFill>
            <a:srgbClr val="383838"/>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5">
          <p15:clr>
            <a:srgbClr val="F26B43"/>
          </p15:clr>
        </p15:guide>
        <p15:guide id="2" pos="7355">
          <p15:clr>
            <a:srgbClr val="F26B43"/>
          </p15:clr>
        </p15:guide>
        <p15:guide id="3" orient="horz" pos="300">
          <p15:clr>
            <a:srgbClr val="F26B43"/>
          </p15:clr>
        </p15:guide>
        <p15:guide id="4" orient="horz" pos="3974">
          <p15:clr>
            <a:srgbClr val="F26B43"/>
          </p15:clr>
        </p15:guide>
        <p15:guide id="5" pos="121">
          <p15:clr>
            <a:srgbClr val="F26B43"/>
          </p15:clr>
        </p15:guide>
        <p15:guide id="6" orient="horz" pos="572">
          <p15:clr>
            <a:srgbClr val="F26B43"/>
          </p15:clr>
        </p15:guide>
        <p15:guide id="7" orient="horz" pos="3861">
          <p15:clr>
            <a:srgbClr val="F26B43"/>
          </p15:clr>
        </p15:guide>
        <p15:guide id="8" orient="horz" pos="119">
          <p15:clr>
            <a:srgbClr val="F26B43"/>
          </p15:clr>
        </p15:guide>
        <p15:guide id="9"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0.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0.xml"/><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11012" y="976990"/>
            <a:ext cx="6615914" cy="140038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ANTX-Coastal Trident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2025 Concept Development</a:t>
            </a:r>
          </a:p>
        </p:txBody>
      </p:sp>
      <p:sp>
        <p:nvSpPr>
          <p:cNvPr id="5" name="TextBox 4"/>
          <p:cNvSpPr txBox="1"/>
          <p:nvPr/>
        </p:nvSpPr>
        <p:spPr>
          <a:xfrm>
            <a:off x="7318969" y="4399938"/>
            <a:ext cx="3805850" cy="126188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Brendan Applegate</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Lead for Fleet Experimentation and Exercises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NSWC Port Hueneme Division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Office of the Chief Technology Officer</a:t>
            </a:r>
          </a:p>
        </p:txBody>
      </p:sp>
      <p:pic>
        <p:nvPicPr>
          <p:cNvPr id="6" name="Picture 5"/>
          <p:cNvPicPr>
            <a:picLocks noChangeAspect="1"/>
          </p:cNvPicPr>
          <p:nvPr/>
        </p:nvPicPr>
        <p:blipFill>
          <a:blip r:embed="rId2"/>
          <a:stretch>
            <a:fillRect/>
          </a:stretch>
        </p:blipFill>
        <p:spPr>
          <a:xfrm>
            <a:off x="4557242" y="3881684"/>
            <a:ext cx="2761727" cy="2298391"/>
          </a:xfrm>
          <a:prstGeom prst="rect">
            <a:avLst/>
          </a:prstGeom>
        </p:spPr>
      </p:pic>
    </p:spTree>
    <p:extLst>
      <p:ext uri="{BB962C8B-B14F-4D97-AF65-F5344CB8AC3E}">
        <p14:creationId xmlns:p14="http://schemas.microsoft.com/office/powerpoint/2010/main" val="542461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63151" y="291266"/>
            <a:ext cx="4782078"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lumMod val="85000"/>
                  </a:prstClr>
                </a:solidFill>
                <a:effectLst/>
                <a:uLnTx/>
                <a:uFillTx/>
                <a:latin typeface="Georgia" panose="02040502050405020303" pitchFamily="18" charset="0"/>
                <a:ea typeface="+mn-ea"/>
                <a:cs typeface="+mn-cs"/>
              </a:rPr>
              <a:t>DHS </a:t>
            </a:r>
            <a:r>
              <a:rPr kumimoji="0" lang="en-US" sz="3600" b="1" i="0" u="none" strike="noStrike" kern="1200" cap="none" spc="0" normalizeH="0" baseline="0" noProof="0" dirty="0" err="1">
                <a:ln>
                  <a:noFill/>
                </a:ln>
                <a:solidFill>
                  <a:prstClr val="white">
                    <a:lumMod val="85000"/>
                  </a:prstClr>
                </a:solidFill>
                <a:effectLst/>
                <a:uLnTx/>
                <a:uFillTx/>
                <a:latin typeface="Georgia" panose="02040502050405020303" pitchFamily="18" charset="0"/>
                <a:ea typeface="+mn-ea"/>
                <a:cs typeface="+mn-cs"/>
              </a:rPr>
              <a:t>S&amp;T</a:t>
            </a:r>
            <a:r>
              <a:rPr kumimoji="0" lang="en-US" sz="3600" b="1" i="0" u="none" strike="noStrike" kern="1200" cap="none" spc="0" normalizeH="0" baseline="0" noProof="0" dirty="0">
                <a:ln>
                  <a:noFill/>
                </a:ln>
                <a:solidFill>
                  <a:prstClr val="white">
                    <a:lumMod val="85000"/>
                  </a:prstClr>
                </a:solidFill>
                <a:effectLst/>
                <a:uLnTx/>
                <a:uFillTx/>
                <a:latin typeface="Georgia" panose="02040502050405020303" pitchFamily="18" charset="0"/>
                <a:ea typeface="+mn-ea"/>
                <a:cs typeface="+mn-cs"/>
              </a:rPr>
              <a:t> Priorities</a:t>
            </a:r>
          </a:p>
        </p:txBody>
      </p:sp>
      <p:pic>
        <p:nvPicPr>
          <p:cNvPr id="5" name="Picture 4"/>
          <p:cNvPicPr>
            <a:picLocks noChangeAspect="1"/>
          </p:cNvPicPr>
          <p:nvPr/>
        </p:nvPicPr>
        <p:blipFill rotWithShape="1">
          <a:blip r:embed="rId2">
            <a:duotone>
              <a:schemeClr val="bg2">
                <a:shade val="45000"/>
                <a:satMod val="135000"/>
              </a:schemeClr>
              <a:prstClr val="white"/>
            </a:duotone>
          </a:blip>
          <a:srcRect l="6302" t="34810" r="51986" b="23424"/>
          <a:stretch/>
        </p:blipFill>
        <p:spPr>
          <a:xfrm>
            <a:off x="2050891" y="1494649"/>
            <a:ext cx="8206594" cy="4622104"/>
          </a:xfrm>
          <a:prstGeom prst="rect">
            <a:avLst/>
          </a:prstGeom>
          <a:effectLst>
            <a:outerShdw blurRad="50800" dist="38100" dir="2700000" algn="tl" rotWithShape="0">
              <a:prstClr val="black">
                <a:alpha val="40000"/>
              </a:prstClr>
            </a:outerShdw>
          </a:effectLst>
        </p:spPr>
      </p:pic>
      <p:sp>
        <p:nvSpPr>
          <p:cNvPr id="6" name="TextBox 5"/>
          <p:cNvSpPr txBox="1"/>
          <p:nvPr/>
        </p:nvSpPr>
        <p:spPr>
          <a:xfrm>
            <a:off x="567155" y="1561631"/>
            <a:ext cx="7411433" cy="4462760"/>
          </a:xfrm>
          <a:prstGeom prst="rect">
            <a:avLst/>
          </a:prstGeom>
          <a:solidFill>
            <a:schemeClr val="accent1">
              <a:lumMod val="40000"/>
              <a:lumOff val="60000"/>
            </a:schemeClr>
          </a:solid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Interagency partners play a key role in access to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operational scenarios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representative end users</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during technical demonstration and field experimentation activities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Interagency partners provide a number of capabilities in the port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maritime domains that the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Navy relies upon</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but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does not have responsibilities or authorities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maintain</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interagency partners, ANTX represents an opportunity to leverage the Navy’s investment in technical innovation and experimentation</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the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absence of dedicated S&amp;T and R&amp;D interfaces</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the ability of local, state, and non-DoD federal organizations to gain awareness, access, and insight into developing technologies through these activities is key to acquisition efforts that would otherwise be limited to “off-the-shelf” (OTS) capabilities</a:t>
            </a:r>
          </a:p>
        </p:txBody>
      </p:sp>
      <p:grpSp>
        <p:nvGrpSpPr>
          <p:cNvPr id="7" name="Group 6"/>
          <p:cNvGrpSpPr/>
          <p:nvPr/>
        </p:nvGrpSpPr>
        <p:grpSpPr>
          <a:xfrm>
            <a:off x="7703410" y="2542498"/>
            <a:ext cx="4005653" cy="2605376"/>
            <a:chOff x="6015343" y="3280565"/>
            <a:chExt cx="4020100" cy="2605376"/>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4246" b="14306"/>
            <a:stretch/>
          </p:blipFill>
          <p:spPr>
            <a:xfrm>
              <a:off x="6015343" y="3280565"/>
              <a:ext cx="3900217" cy="2320802"/>
            </a:xfrm>
            <a:prstGeom prst="rect">
              <a:avLst/>
            </a:prstGeom>
            <a:ln w="38100">
              <a:solidFill>
                <a:schemeClr val="bg1"/>
              </a:solidFill>
              <a:miter lim="800000"/>
            </a:ln>
            <a:effectLst>
              <a:outerShdw blurRad="50800" dist="38100" dir="2700000" algn="tl" rotWithShape="0">
                <a:prstClr val="black">
                  <a:alpha val="40000"/>
                </a:prstClr>
              </a:outerShdw>
            </a:effectLst>
          </p:spPr>
        </p:pic>
        <p:sp>
          <p:nvSpPr>
            <p:cNvPr id="9" name="TextBox 8"/>
            <p:cNvSpPr txBox="1"/>
            <p:nvPr/>
          </p:nvSpPr>
          <p:spPr>
            <a:xfrm>
              <a:off x="8882563" y="5639720"/>
              <a:ext cx="1152880" cy="24622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Coastal Trident 2013</a:t>
              </a:r>
            </a:p>
          </p:txBody>
        </p:sp>
      </p:grpSp>
    </p:spTree>
    <p:extLst>
      <p:ext uri="{BB962C8B-B14F-4D97-AF65-F5344CB8AC3E}">
        <p14:creationId xmlns:p14="http://schemas.microsoft.com/office/powerpoint/2010/main" val="3606638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11484" y="291266"/>
            <a:ext cx="5285421"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Georgia" panose="02040502050405020303" pitchFamily="18" charset="0"/>
                <a:ea typeface="+mn-ea"/>
                <a:cs typeface="+mn-cs"/>
              </a:rPr>
              <a:t>ANTX-CT25</a:t>
            </a:r>
            <a:r>
              <a:rPr kumimoji="0" lang="en-US" sz="36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Calendar</a:t>
            </a:r>
          </a:p>
        </p:txBody>
      </p:sp>
      <p:sp>
        <p:nvSpPr>
          <p:cNvPr id="3" name="TextBox 2"/>
          <p:cNvSpPr txBox="1"/>
          <p:nvPr/>
        </p:nvSpPr>
        <p:spPr>
          <a:xfrm>
            <a:off x="373808" y="1512761"/>
            <a:ext cx="10458894" cy="44473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Planning Phase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Concept Development Meeting			November 13, 2024</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Request for Initial Project Information		November 20, 2024</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Project Proposals Due				January 8, 2025</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Initial Planning Meeting				January 15, 2025</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Mid-term Planning Meeting			March 12, 2025</a:t>
            </a:r>
          </a:p>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Final Planning Meeting				May 14, 2025</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Execution Phase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Field Experiments and Exercises		June to September, 2025</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(dates will be determined by project needs, supporting resources, and technical readiness)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ANTX-Coastal Trident Technology Open House	September 23-24, 2025</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(in coordination with the annual FATHOMWERX Summit)</a:t>
            </a:r>
          </a:p>
        </p:txBody>
      </p:sp>
      <p:grpSp>
        <p:nvGrpSpPr>
          <p:cNvPr id="4" name="Group 3"/>
          <p:cNvGrpSpPr/>
          <p:nvPr/>
        </p:nvGrpSpPr>
        <p:grpSpPr>
          <a:xfrm>
            <a:off x="9647504" y="4813277"/>
            <a:ext cx="1946591" cy="1400392"/>
            <a:chOff x="7249886" y="5017971"/>
            <a:chExt cx="1946591" cy="1400392"/>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49886" y="5017971"/>
              <a:ext cx="1828800" cy="1106842"/>
            </a:xfrm>
            <a:prstGeom prst="rect">
              <a:avLst/>
            </a:prstGeom>
            <a:ln w="38100">
              <a:solidFill>
                <a:schemeClr val="bg1"/>
              </a:solidFill>
              <a:miter lim="800000"/>
            </a:ln>
            <a:effectLst>
              <a:outerShdw blurRad="50800" dist="38100" dir="2700000" algn="tl" rotWithShape="0">
                <a:prstClr val="black">
                  <a:alpha val="40000"/>
                </a:prstClr>
              </a:outerShdw>
            </a:effectLst>
          </p:spPr>
        </p:pic>
        <p:sp>
          <p:nvSpPr>
            <p:cNvPr id="6" name="TextBox 5"/>
            <p:cNvSpPr txBox="1"/>
            <p:nvPr/>
          </p:nvSpPr>
          <p:spPr>
            <a:xfrm>
              <a:off x="8043597" y="6172142"/>
              <a:ext cx="1152880" cy="24622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Coastal Trident 2014</a:t>
              </a:r>
            </a:p>
          </p:txBody>
        </p:sp>
      </p:grpSp>
      <p:grpSp>
        <p:nvGrpSpPr>
          <p:cNvPr id="7" name="Group 6"/>
          <p:cNvGrpSpPr/>
          <p:nvPr/>
        </p:nvGrpSpPr>
        <p:grpSpPr>
          <a:xfrm>
            <a:off x="9647504" y="3144326"/>
            <a:ext cx="1935707" cy="1443879"/>
            <a:chOff x="7249886" y="3277300"/>
            <a:chExt cx="1935707" cy="1443879"/>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9643" b="14569"/>
            <a:stretch/>
          </p:blipFill>
          <p:spPr>
            <a:xfrm>
              <a:off x="7249886" y="3277300"/>
              <a:ext cx="1828800" cy="1150329"/>
            </a:xfrm>
            <a:prstGeom prst="rect">
              <a:avLst/>
            </a:prstGeom>
            <a:ln w="38100">
              <a:solidFill>
                <a:schemeClr val="bg1"/>
              </a:solidFill>
              <a:miter lim="800000"/>
            </a:ln>
            <a:effectLst>
              <a:outerShdw blurRad="50800" dist="38100" dir="2700000" algn="tl" rotWithShape="0">
                <a:prstClr val="black">
                  <a:alpha val="40000"/>
                </a:prstClr>
              </a:outerShdw>
            </a:effectLst>
          </p:spPr>
        </p:pic>
        <p:sp>
          <p:nvSpPr>
            <p:cNvPr id="9" name="TextBox 8"/>
            <p:cNvSpPr txBox="1"/>
            <p:nvPr/>
          </p:nvSpPr>
          <p:spPr>
            <a:xfrm>
              <a:off x="8032713" y="4474958"/>
              <a:ext cx="1152880" cy="24622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Coastal Trident 2013</a:t>
              </a:r>
            </a:p>
          </p:txBody>
        </p:sp>
      </p:grpSp>
      <p:grpSp>
        <p:nvGrpSpPr>
          <p:cNvPr id="10" name="Group 9"/>
          <p:cNvGrpSpPr/>
          <p:nvPr/>
        </p:nvGrpSpPr>
        <p:grpSpPr>
          <a:xfrm>
            <a:off x="9647504" y="1512761"/>
            <a:ext cx="1945018" cy="1447499"/>
            <a:chOff x="7249886" y="1529190"/>
            <a:chExt cx="1945018" cy="1447499"/>
          </a:xfrm>
        </p:grpSpPr>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r="23214"/>
            <a:stretch/>
          </p:blipFill>
          <p:spPr>
            <a:xfrm>
              <a:off x="7249886" y="1529190"/>
              <a:ext cx="1828800" cy="1157768"/>
            </a:xfrm>
            <a:prstGeom prst="rect">
              <a:avLst/>
            </a:prstGeom>
            <a:ln w="38100">
              <a:solidFill>
                <a:schemeClr val="bg1"/>
              </a:solidFill>
              <a:miter lim="800000"/>
            </a:ln>
            <a:effectLst>
              <a:outerShdw blurRad="50800" dist="38100" dir="2700000" algn="tl" rotWithShape="0">
                <a:prstClr val="black">
                  <a:alpha val="40000"/>
                </a:prstClr>
              </a:outerShdw>
            </a:effectLst>
          </p:spPr>
        </p:pic>
        <p:sp>
          <p:nvSpPr>
            <p:cNvPr id="12" name="TextBox 11"/>
            <p:cNvSpPr txBox="1"/>
            <p:nvPr/>
          </p:nvSpPr>
          <p:spPr>
            <a:xfrm>
              <a:off x="8042024" y="2730468"/>
              <a:ext cx="1152880" cy="24622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Coastal Trident 2019</a:t>
              </a:r>
            </a:p>
          </p:txBody>
        </p:sp>
      </p:grpSp>
    </p:spTree>
    <p:extLst>
      <p:ext uri="{BB962C8B-B14F-4D97-AF65-F5344CB8AC3E}">
        <p14:creationId xmlns:p14="http://schemas.microsoft.com/office/powerpoint/2010/main" val="3485224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6584" y="1384961"/>
            <a:ext cx="7819934" cy="25083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Our focus for operational and technological priorities are guided from the top by the Navy’s chain of command:</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Security Strategy</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updated in 2022 by the Biden-Harris Administration</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Defense Strategy</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updated in 2022 by Secretary of Defense Lloyd Austin</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One Navy Marine Corps Team: Advancing Department of the Navy Priorities</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updated in 2023 by Secretary of the Navy Carlos Del Toro</a:t>
            </a:r>
            <a:endParaRPr kumimoji="0" lang="en-US" sz="1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en-US" sz="1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CNO Navigation Plan</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updated in 2022 by Chief of Naval Operations, Admiral Mike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Gilday</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p:cNvPicPr>
            <a:picLocks noChangeAspect="1"/>
          </p:cNvPicPr>
          <p:nvPr/>
        </p:nvPicPr>
        <p:blipFill>
          <a:blip r:embed="rId2"/>
          <a:stretch>
            <a:fillRect/>
          </a:stretch>
        </p:blipFill>
        <p:spPr>
          <a:xfrm rot="20700000">
            <a:off x="685813" y="4174767"/>
            <a:ext cx="1236954" cy="1600200"/>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rotWithShape="1">
          <a:blip r:embed="rId3"/>
          <a:srcRect l="1909" r="1909"/>
          <a:stretch/>
        </p:blipFill>
        <p:spPr>
          <a:xfrm rot="20700000">
            <a:off x="2397882" y="4169431"/>
            <a:ext cx="1228727" cy="1600200"/>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680849">
            <a:off x="4101821" y="4172631"/>
            <a:ext cx="1236762" cy="1600200"/>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712842">
            <a:off x="5811363" y="4169005"/>
            <a:ext cx="1236762" cy="1600200"/>
          </a:xfrm>
          <a:prstGeom prst="rect">
            <a:avLst/>
          </a:prstGeom>
          <a:effectLst>
            <a:outerShdw blurRad="50800" dist="38100" dir="2700000" algn="tl" rotWithShape="0">
              <a:prstClr val="black">
                <a:alpha val="40000"/>
              </a:prstClr>
            </a:outerShdw>
          </a:effectLst>
        </p:spPr>
      </p:pic>
      <p:sp>
        <p:nvSpPr>
          <p:cNvPr id="8" name="Rectangle 7"/>
          <p:cNvSpPr/>
          <p:nvPr/>
        </p:nvSpPr>
        <p:spPr>
          <a:xfrm>
            <a:off x="8328212" y="1378657"/>
            <a:ext cx="3442447" cy="48320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“Faced with peer competitors and emerging disruptive technologies, the Navy needs to become more agile in developing and delivering our future force. Above all, our naval forces must be combat credible – measured by our ability to deliver lethal effects in contested and persistently surveilled battlespaces…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“In close collaboration with the other Armed Services, the Navy has prioritized the future capabilities we need to employ our warfighting concepts and maintain credible deterrence…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“As we build the future force, we can group these capabilities into six overarching Force Design Imperatives: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Expand distance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Leverage deception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Harden defense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Increase distribution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Ensure delivery</a:t>
            </a:r>
          </a:p>
          <a:p>
            <a:pPr marL="171450" marR="0" lvl="0" indent="-1714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Generate decision advantage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“Our adversaries are investing heavily in emerging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technologies. In response, the Navy will adopt a more agile approach to experimentation and force modernization, leveraging partnerships with industry and academia.”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a:t>
            </a:r>
            <a:r>
              <a:rPr kumimoji="0" lang="en-US" sz="12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CNO NAVPLAN 2022</a:t>
            </a:r>
          </a:p>
        </p:txBody>
      </p:sp>
      <p:cxnSp>
        <p:nvCxnSpPr>
          <p:cNvPr id="9" name="Straight Connector 8"/>
          <p:cNvCxnSpPr/>
          <p:nvPr/>
        </p:nvCxnSpPr>
        <p:spPr>
          <a:xfrm>
            <a:off x="8238567" y="1614651"/>
            <a:ext cx="0" cy="431760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743663" y="291266"/>
            <a:ext cx="4695516"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Strategic Priorities</a:t>
            </a:r>
          </a:p>
        </p:txBody>
      </p:sp>
    </p:spTree>
    <p:extLst>
      <p:ext uri="{BB962C8B-B14F-4D97-AF65-F5344CB8AC3E}">
        <p14:creationId xmlns:p14="http://schemas.microsoft.com/office/powerpoint/2010/main" val="1452084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743663" y="291266"/>
            <a:ext cx="4695516"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Strategic Priorities</a:t>
            </a:r>
          </a:p>
        </p:txBody>
      </p:sp>
      <p:sp>
        <p:nvSpPr>
          <p:cNvPr id="11" name="TextBox 10"/>
          <p:cNvSpPr txBox="1"/>
          <p:nvPr/>
        </p:nvSpPr>
        <p:spPr>
          <a:xfrm>
            <a:off x="176583" y="1384961"/>
            <a:ext cx="6986217" cy="15234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skip a couple of layers …</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NAVSEA Warfare Centers Strategic Plan 2021-2025</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updated in 2021 by RADM Kevin Byrne and Dr. Brett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Seidle</a:t>
            </a:r>
            <a:endParaRPr kumimoji="0" lang="en-US" sz="1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en-US" sz="1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FY 24 NAVSEA Warfare Centers Investment Guidance</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updated in 2023 by Acting Commander, Naval Surface Warfare Center, D.M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Costlow</a:t>
            </a:r>
            <a:endParaRPr kumimoji="0" lang="en-US" sz="1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700000">
            <a:off x="599385" y="3558989"/>
            <a:ext cx="1413164" cy="1828800"/>
          </a:xfrm>
          <a:prstGeom prst="rect">
            <a:avLst/>
          </a:prstGeom>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300000">
            <a:off x="1736242" y="3752592"/>
            <a:ext cx="1828800" cy="1413164"/>
          </a:xfrm>
          <a:prstGeom prst="rect">
            <a:avLst/>
          </a:prstGeom>
          <a:effectLst>
            <a:outerShdw blurRad="50800" dist="38100" dir="2700000" algn="tl" rotWithShape="0">
              <a:prstClr val="black">
                <a:alpha val="40000"/>
              </a:prstClr>
            </a:outerShdw>
          </a:effectLst>
        </p:spPr>
      </p:pic>
      <p:sp>
        <p:nvSpPr>
          <p:cNvPr id="16" name="TextBox 15"/>
          <p:cNvSpPr txBox="1"/>
          <p:nvPr/>
        </p:nvSpPr>
        <p:spPr>
          <a:xfrm>
            <a:off x="3914026" y="3340080"/>
            <a:ext cx="3980327" cy="21852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investments in WC Divisions’ planned portfolio should align to one or more higher-level strategy documents…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“WC Divisions should also consider domain or mission specific guidance, communicated via Fleet needs… and capabilities with a strong Fleet forces pull…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“Particular attention shall be place don the CNO NAVPLAN 2022…”</a:t>
            </a:r>
          </a:p>
        </p:txBody>
      </p:sp>
      <p:sp>
        <p:nvSpPr>
          <p:cNvPr id="17" name="Rectangle 16"/>
          <p:cNvSpPr/>
          <p:nvPr/>
        </p:nvSpPr>
        <p:spPr>
          <a:xfrm>
            <a:off x="8328212" y="1378657"/>
            <a:ext cx="3442447" cy="467820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“Additional guidance regarding the Naval Implementation Framework objectives most applicable to our enterprise are listed below:</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Long Range Fires</a:t>
            </a:r>
          </a:p>
          <a:p>
            <a:pPr marL="233363" marR="0" lvl="0" indent="-233363" algn="l" defTabSz="914400" rtl="0" eaLnBrk="1" fontAlgn="auto" latinLnBrk="0" hangingPunct="1">
              <a:lnSpc>
                <a:spcPct val="100000"/>
              </a:lnSpc>
              <a:spcBef>
                <a:spcPts val="0"/>
              </a:spcBef>
              <a:spcAft>
                <a:spcPts val="0"/>
              </a:spcAft>
              <a:buClrTx/>
              <a:buSzTx/>
              <a:buFontTx/>
              <a:buAutoNum type="arabicParenBoth" startAt="2"/>
              <a:tabLst/>
              <a:defRPr/>
            </a:pPr>
            <a:r>
              <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Counter-Command, Control, Communications, Computers, Cyber, Intelligence, Surveillance,  Reconnaissance, and Targeting (C-C5ISRT)</a:t>
            </a:r>
          </a:p>
          <a:p>
            <a:pPr marL="233363" marR="0" lvl="0" indent="-233363" algn="l" defTabSz="914400" rtl="0" eaLnBrk="1" fontAlgn="auto" latinLnBrk="0" hangingPunct="1">
              <a:lnSpc>
                <a:spcPct val="100000"/>
              </a:lnSpc>
              <a:spcBef>
                <a:spcPts val="0"/>
              </a:spcBef>
              <a:spcAft>
                <a:spcPts val="0"/>
              </a:spcAft>
              <a:buClrTx/>
              <a:buSzTx/>
              <a:buFontTx/>
              <a:buAutoNum type="arabicParenBoth" startAt="3"/>
              <a:tabLst/>
              <a:defRPr/>
            </a:pPr>
            <a:r>
              <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Terminal Defense</a:t>
            </a:r>
          </a:p>
          <a:p>
            <a:pPr marL="233363" marR="0" lvl="0" indent="-233363" algn="l" defTabSz="914400" rtl="0" eaLnBrk="1" fontAlgn="auto" latinLnBrk="0" hangingPunct="1">
              <a:lnSpc>
                <a:spcPct val="100000"/>
              </a:lnSpc>
              <a:spcBef>
                <a:spcPts val="0"/>
              </a:spcBef>
              <a:spcAft>
                <a:spcPts val="0"/>
              </a:spcAft>
              <a:buClrTx/>
              <a:buSzTx/>
              <a:buFontTx/>
              <a:buAutoNum type="arabicParenBoth" startAt="3"/>
              <a:tabLst/>
              <a:defRPr/>
            </a:pPr>
            <a:r>
              <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Contested Logistics</a:t>
            </a:r>
          </a:p>
          <a:p>
            <a:pPr marL="233363" marR="0" lvl="0" indent="-233363" algn="l" defTabSz="914400" rtl="0" eaLnBrk="1" fontAlgn="auto" latinLnBrk="0" hangingPunct="1">
              <a:lnSpc>
                <a:spcPct val="100000"/>
              </a:lnSpc>
              <a:spcBef>
                <a:spcPts val="0"/>
              </a:spcBef>
              <a:spcAft>
                <a:spcPts val="0"/>
              </a:spcAft>
              <a:buClrTx/>
              <a:buSzTx/>
              <a:buFontTx/>
              <a:buAutoNum type="arabicParenBoth" startAt="3"/>
              <a:tabLst/>
              <a:defRPr/>
            </a:pPr>
            <a:r>
              <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Live-Virtual-Constructive</a:t>
            </a:r>
          </a:p>
          <a:p>
            <a:pPr marL="233363" marR="0" lvl="0" indent="-233363" algn="l" defTabSz="914400" rtl="0" eaLnBrk="1" fontAlgn="auto" latinLnBrk="0" hangingPunct="1">
              <a:lnSpc>
                <a:spcPct val="100000"/>
              </a:lnSpc>
              <a:spcBef>
                <a:spcPts val="0"/>
              </a:spcBef>
              <a:spcAft>
                <a:spcPts val="0"/>
              </a:spcAft>
              <a:buClrTx/>
              <a:buSzTx/>
              <a:buFontTx/>
              <a:buAutoNum type="arabicParenBoth" startAt="3"/>
              <a:tabLst/>
              <a:defRPr/>
            </a:pPr>
            <a:r>
              <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Navy Operational Architecture</a:t>
            </a:r>
          </a:p>
          <a:p>
            <a:pPr marL="233363" marR="0" lvl="0" indent="-233363" algn="l" defTabSz="914400" rtl="0" eaLnBrk="1" fontAlgn="auto" latinLnBrk="0" hangingPunct="1">
              <a:lnSpc>
                <a:spcPct val="100000"/>
              </a:lnSpc>
              <a:spcBef>
                <a:spcPts val="0"/>
              </a:spcBef>
              <a:spcAft>
                <a:spcPts val="0"/>
              </a:spcAft>
              <a:buClrTx/>
              <a:buSzTx/>
              <a:buFontTx/>
              <a:buAutoNum type="arabicParenBoth" startAt="3"/>
              <a:tabLst/>
              <a:defRPr/>
            </a:pPr>
            <a:r>
              <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Artificial Intelligence/Machine Learning</a:t>
            </a:r>
          </a:p>
          <a:p>
            <a:pPr marL="233363" marR="0" lvl="0" indent="-233363" algn="l" defTabSz="914400" rtl="0" eaLnBrk="1" fontAlgn="auto" latinLnBrk="0" hangingPunct="1">
              <a:lnSpc>
                <a:spcPct val="100000"/>
              </a:lnSpc>
              <a:spcBef>
                <a:spcPts val="0"/>
              </a:spcBef>
              <a:spcAft>
                <a:spcPts val="0"/>
              </a:spcAft>
              <a:buClrTx/>
              <a:buSzTx/>
              <a:buFontTx/>
              <a:buAutoNum type="arabicParenBoth" startAt="3"/>
              <a:tabLst/>
              <a:defRPr/>
            </a:pPr>
            <a:r>
              <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Unmanned Systems</a:t>
            </a:r>
          </a:p>
          <a:p>
            <a:pPr marL="233363" marR="0" lvl="0" indent="-233363" algn="l" defTabSz="914400" rtl="0" eaLnBrk="1" fontAlgn="auto" latinLnBrk="0" hangingPunct="1">
              <a:lnSpc>
                <a:spcPct val="100000"/>
              </a:lnSpc>
              <a:spcBef>
                <a:spcPts val="0"/>
              </a:spcBef>
              <a:spcAft>
                <a:spcPts val="0"/>
              </a:spcAft>
              <a:buClrTx/>
              <a:buSzTx/>
              <a:buFontTx/>
              <a:buAutoNum type="arabicParenBoth" startAt="3"/>
              <a:tabLst/>
              <a:defRPr/>
            </a:pPr>
            <a:r>
              <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Ship/Submarine Maintenance</a:t>
            </a:r>
          </a:p>
          <a:p>
            <a:pPr marL="233363" marR="0" lvl="0" indent="-233363" algn="l" defTabSz="914400" rtl="0" eaLnBrk="1" fontAlgn="auto" latinLnBrk="0" hangingPunct="1">
              <a:lnSpc>
                <a:spcPct val="100000"/>
              </a:lnSpc>
              <a:spcBef>
                <a:spcPts val="0"/>
              </a:spcBef>
              <a:spcAft>
                <a:spcPts val="0"/>
              </a:spcAft>
              <a:buClrTx/>
              <a:buSzTx/>
              <a:buFontTx/>
              <a:buAutoNum type="arabicParenBoth" startAt="3"/>
              <a:tabLst/>
              <a:defRPr/>
            </a:pPr>
            <a:r>
              <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Readiness Requirement Analysis</a:t>
            </a:r>
          </a:p>
          <a:p>
            <a:pPr marL="233363" marR="0" lvl="0" indent="-233363" algn="l" defTabSz="914400" rtl="0" eaLnBrk="1" fontAlgn="auto" latinLnBrk="0" hangingPunct="1">
              <a:lnSpc>
                <a:spcPct val="100000"/>
              </a:lnSpc>
              <a:spcBef>
                <a:spcPts val="0"/>
              </a:spcBef>
              <a:spcAft>
                <a:spcPts val="0"/>
              </a:spcAft>
              <a:buClrTx/>
              <a:buSzTx/>
              <a:buFontTx/>
              <a:buAutoNum type="arabicParenBoth" startAt="3"/>
              <a:tabLst/>
              <a:defRPr/>
            </a:pPr>
            <a:r>
              <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End-to-End Supply Chain</a:t>
            </a:r>
          </a:p>
          <a:p>
            <a:pPr marL="233363" marR="0" lvl="0" indent="-233363" algn="l" defTabSz="914400" rtl="0" eaLnBrk="1" fontAlgn="auto" latinLnBrk="0" hangingPunct="1">
              <a:lnSpc>
                <a:spcPct val="100000"/>
              </a:lnSpc>
              <a:spcBef>
                <a:spcPts val="0"/>
              </a:spcBef>
              <a:spcAft>
                <a:spcPts val="0"/>
              </a:spcAft>
              <a:buClrTx/>
              <a:buSzTx/>
              <a:buFontTx/>
              <a:buAutoNum type="arabicParenBoth" startAt="3"/>
              <a:tabLst/>
              <a:defRPr/>
            </a:pPr>
            <a:endPar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 most promising NIF-related technology investments are those that result in meaningful warfighting capabilities, enablers, and/or improve operational concepts. Addressing Fleet forces needs and advancing warfighter capabilities to expeditiously transition and integrate technology into the operating forces are a priority.”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a:t>
            </a:r>
            <a:r>
              <a:rPr kumimoji="0" lang="en-US" sz="12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FY24 Warfare Centers Investment Guidance</a:t>
            </a:r>
          </a:p>
        </p:txBody>
      </p:sp>
      <p:cxnSp>
        <p:nvCxnSpPr>
          <p:cNvPr id="18" name="Straight Connector 17"/>
          <p:cNvCxnSpPr/>
          <p:nvPr/>
        </p:nvCxnSpPr>
        <p:spPr>
          <a:xfrm>
            <a:off x="8238567" y="1578791"/>
            <a:ext cx="0" cy="431760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ounded Rectangle 1"/>
          <p:cNvSpPr/>
          <p:nvPr/>
        </p:nvSpPr>
        <p:spPr>
          <a:xfrm>
            <a:off x="8238567" y="1945341"/>
            <a:ext cx="3173506" cy="2599765"/>
          </a:xfrm>
          <a:prstGeom prst="roundRect">
            <a:avLst>
              <a:gd name="adj" fmla="val 9770"/>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2734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743663" y="291266"/>
            <a:ext cx="4695516"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lumMod val="85000"/>
                  </a:prstClr>
                </a:solidFill>
                <a:effectLst/>
                <a:uLnTx/>
                <a:uFillTx/>
                <a:latin typeface="Georgia" panose="02040502050405020303" pitchFamily="18" charset="0"/>
                <a:ea typeface="+mn-ea"/>
                <a:cs typeface="+mn-cs"/>
              </a:rPr>
              <a:t>Strategic Priorities</a:t>
            </a:r>
          </a:p>
        </p:txBody>
      </p:sp>
      <p:sp>
        <p:nvSpPr>
          <p:cNvPr id="11" name="TextBox 10"/>
          <p:cNvSpPr txBox="1"/>
          <p:nvPr/>
        </p:nvSpPr>
        <p:spPr>
          <a:xfrm>
            <a:off x="176583" y="1384961"/>
            <a:ext cx="6986217" cy="15234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rPr>
              <a:t>… skip a couple of layers …</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600" b="0" i="1"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rPr>
              <a:t>NAVSEA Warfare Centers Strategic Plan 2021-2025</a:t>
            </a:r>
            <a:r>
              <a:rPr kumimoji="0" lang="en-US" sz="1600" b="0"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rPr>
              <a:t>, updated in 2021 by RADM Kevin Byrne and Dr. Brett </a:t>
            </a:r>
            <a:r>
              <a:rPr kumimoji="0" lang="en-US" sz="1600" b="0" i="0" u="none" strike="noStrike" kern="1200" cap="none" spc="0" normalizeH="0" baseline="0" noProof="0" dirty="0" err="1">
                <a:ln>
                  <a:noFill/>
                </a:ln>
                <a:solidFill>
                  <a:prstClr val="white">
                    <a:lumMod val="85000"/>
                  </a:prstClr>
                </a:solidFill>
                <a:effectLst/>
                <a:uLnTx/>
                <a:uFillTx/>
                <a:latin typeface="Arial" panose="020B0604020202020204" pitchFamily="34" charset="0"/>
                <a:ea typeface="+mn-ea"/>
                <a:cs typeface="Arial" panose="020B0604020202020204" pitchFamily="34" charset="0"/>
              </a:rPr>
              <a:t>Seidle</a:t>
            </a:r>
            <a:endParaRPr kumimoji="0" lang="en-US" sz="1600" b="0" i="1"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en-US" sz="1600" b="0" i="1"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rPr>
              <a:t>FY 24 NAVSEA Warfare Centers Investment Guidance</a:t>
            </a:r>
            <a:r>
              <a:rPr kumimoji="0" lang="en-US" sz="1600" b="0"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rPr>
              <a:t>, updated in 2023 by Acting Commander, Naval Surface Warfare Center, D.M </a:t>
            </a:r>
            <a:r>
              <a:rPr kumimoji="0" lang="en-US" sz="1600" b="0" i="0" u="none" strike="noStrike" kern="1200" cap="none" spc="0" normalizeH="0" baseline="0" noProof="0" dirty="0" err="1">
                <a:ln>
                  <a:noFill/>
                </a:ln>
                <a:solidFill>
                  <a:prstClr val="white">
                    <a:lumMod val="85000"/>
                  </a:prstClr>
                </a:solidFill>
                <a:effectLst/>
                <a:uLnTx/>
                <a:uFillTx/>
                <a:latin typeface="Arial" panose="020B0604020202020204" pitchFamily="34" charset="0"/>
                <a:ea typeface="+mn-ea"/>
                <a:cs typeface="Arial" panose="020B0604020202020204" pitchFamily="34" charset="0"/>
              </a:rPr>
              <a:t>Costlow</a:t>
            </a:r>
            <a:endParaRPr kumimoji="0" lang="en-US" sz="1600" b="0" i="1"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endParaRPr>
          </a:p>
        </p:txBody>
      </p:sp>
      <p:pic>
        <p:nvPicPr>
          <p:cNvPr id="12" name="Picture 11"/>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0700000">
            <a:off x="599385" y="3558989"/>
            <a:ext cx="1413164" cy="1828800"/>
          </a:xfrm>
          <a:prstGeom prst="rect">
            <a:avLst/>
          </a:prstGeom>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15300000">
            <a:off x="1736242" y="3752592"/>
            <a:ext cx="1828800" cy="1413164"/>
          </a:xfrm>
          <a:prstGeom prst="rect">
            <a:avLst/>
          </a:prstGeom>
          <a:effectLst>
            <a:outerShdw blurRad="50800" dist="38100" dir="2700000" algn="tl" rotWithShape="0">
              <a:prstClr val="black">
                <a:alpha val="40000"/>
              </a:prstClr>
            </a:outerShdw>
          </a:effectLst>
        </p:spPr>
      </p:pic>
      <p:sp>
        <p:nvSpPr>
          <p:cNvPr id="16" name="TextBox 15"/>
          <p:cNvSpPr txBox="1"/>
          <p:nvPr/>
        </p:nvSpPr>
        <p:spPr>
          <a:xfrm>
            <a:off x="3914026" y="3340080"/>
            <a:ext cx="3980327" cy="21852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rPr>
              <a:t>“All investments in WC Divisions’ planned portfolio should align to one or more higher-level strategy documents…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rPr>
              <a:t>“WC Divisions should also consider domain or mission specific guidance, communicated via Fleet needs… and capabilities with a strong Fleet forces pull…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rPr>
              <a:t>“Particular attention shall be place don the CNO NAVPLAN 2022…”</a:t>
            </a:r>
          </a:p>
        </p:txBody>
      </p:sp>
      <p:sp>
        <p:nvSpPr>
          <p:cNvPr id="17" name="Rectangle 16"/>
          <p:cNvSpPr/>
          <p:nvPr/>
        </p:nvSpPr>
        <p:spPr>
          <a:xfrm>
            <a:off x="8328212" y="1378657"/>
            <a:ext cx="3442447" cy="467820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white">
                    <a:lumMod val="85000"/>
                  </a:prstClr>
                </a:solidFill>
                <a:effectLst/>
                <a:uLnTx/>
                <a:uFillTx/>
                <a:latin typeface="Arial Narrow" panose="020B0606020202030204" pitchFamily="34" charset="0"/>
                <a:ea typeface="+mn-ea"/>
                <a:cs typeface="+mn-cs"/>
              </a:rPr>
              <a:t>“Additional guidance regarding the Naval Implementation Framework objectives most applicable to our enterprise are listed below:</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Long Range Fires</a:t>
            </a:r>
          </a:p>
          <a:p>
            <a:pPr marL="233363" marR="0" lvl="0" indent="-233363" algn="l" defTabSz="914400" rtl="0" eaLnBrk="1" fontAlgn="auto" latinLnBrk="0" hangingPunct="1">
              <a:lnSpc>
                <a:spcPct val="100000"/>
              </a:lnSpc>
              <a:spcBef>
                <a:spcPts val="0"/>
              </a:spcBef>
              <a:spcAft>
                <a:spcPts val="0"/>
              </a:spcAft>
              <a:buClrTx/>
              <a:buSzTx/>
              <a:buFontTx/>
              <a:buAutoNum type="arabicParenBoth" startAt="2"/>
              <a:tabLst/>
              <a:defRPr/>
            </a:pPr>
            <a:r>
              <a:rPr kumimoji="0" lang="en-US" sz="1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Counter-Command, Control, Communications, Computers, Cyber, Intelligence, Surveillance,  Reconnaissance, and Targeting (C-C5ISRT</a:t>
            </a:r>
            <a:r>
              <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p>
          <a:p>
            <a:pPr marL="233363" marR="0" lvl="0" indent="-233363" algn="l" defTabSz="914400" rtl="0" eaLnBrk="1" fontAlgn="auto" latinLnBrk="0" hangingPunct="1">
              <a:lnSpc>
                <a:spcPct val="100000"/>
              </a:lnSpc>
              <a:spcBef>
                <a:spcPts val="0"/>
              </a:spcBef>
              <a:spcAft>
                <a:spcPts val="0"/>
              </a:spcAft>
              <a:buClrTx/>
              <a:buSzTx/>
              <a:buFontTx/>
              <a:buAutoNum type="arabicParenBoth" startAt="3"/>
              <a:tabLst/>
              <a:defRPr/>
            </a:pPr>
            <a:r>
              <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Terminal Defense</a:t>
            </a:r>
          </a:p>
          <a:p>
            <a:pPr marL="233363" marR="0" lvl="0" indent="-233363" algn="l" defTabSz="914400" rtl="0" eaLnBrk="1" fontAlgn="auto" latinLnBrk="0" hangingPunct="1">
              <a:lnSpc>
                <a:spcPct val="100000"/>
              </a:lnSpc>
              <a:spcBef>
                <a:spcPts val="0"/>
              </a:spcBef>
              <a:spcAft>
                <a:spcPts val="0"/>
              </a:spcAft>
              <a:buClrTx/>
              <a:buSzTx/>
              <a:buFontTx/>
              <a:buAutoNum type="arabicParenBoth" startAt="3"/>
              <a:tabLst/>
              <a:defRPr/>
            </a:pPr>
            <a:r>
              <a:rPr kumimoji="0" lang="en-US" sz="1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Contested Logistics</a:t>
            </a:r>
          </a:p>
          <a:p>
            <a:pPr marL="233363" marR="0" lvl="0" indent="-233363" algn="l" defTabSz="914400" rtl="0" eaLnBrk="1" fontAlgn="auto" latinLnBrk="0" hangingPunct="1">
              <a:lnSpc>
                <a:spcPct val="100000"/>
              </a:lnSpc>
              <a:spcBef>
                <a:spcPts val="0"/>
              </a:spcBef>
              <a:spcAft>
                <a:spcPts val="0"/>
              </a:spcAft>
              <a:buClrTx/>
              <a:buSzTx/>
              <a:buFontTx/>
              <a:buAutoNum type="arabicParenBoth" startAt="3"/>
              <a:tabLst/>
              <a:defRPr/>
            </a:pPr>
            <a:r>
              <a:rPr kumimoji="0" lang="en-US" sz="1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Live-Virtual-Constructive</a:t>
            </a:r>
          </a:p>
          <a:p>
            <a:pPr marL="233363" marR="0" lvl="0" indent="-233363" algn="l" defTabSz="914400" rtl="0" eaLnBrk="1" fontAlgn="auto" latinLnBrk="0" hangingPunct="1">
              <a:lnSpc>
                <a:spcPct val="100000"/>
              </a:lnSpc>
              <a:spcBef>
                <a:spcPts val="0"/>
              </a:spcBef>
              <a:spcAft>
                <a:spcPts val="0"/>
              </a:spcAft>
              <a:buClrTx/>
              <a:buSzTx/>
              <a:buFontTx/>
              <a:buAutoNum type="arabicParenBoth" startAt="3"/>
              <a:tabLst/>
              <a:defRPr/>
            </a:pPr>
            <a:r>
              <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Navy Operational Architecture</a:t>
            </a:r>
          </a:p>
          <a:p>
            <a:pPr marL="233363" marR="0" lvl="0" indent="-233363" algn="l" defTabSz="914400" rtl="0" eaLnBrk="1" fontAlgn="auto" latinLnBrk="0" hangingPunct="1">
              <a:lnSpc>
                <a:spcPct val="100000"/>
              </a:lnSpc>
              <a:spcBef>
                <a:spcPts val="0"/>
              </a:spcBef>
              <a:spcAft>
                <a:spcPts val="0"/>
              </a:spcAft>
              <a:buClrTx/>
              <a:buSzTx/>
              <a:buFontTx/>
              <a:buAutoNum type="arabicParenBoth" startAt="3"/>
              <a:tabLst/>
              <a:defRPr/>
            </a:pPr>
            <a:r>
              <a:rPr kumimoji="0" lang="en-US" sz="1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Artificial Intelligence/Machine Learning</a:t>
            </a:r>
          </a:p>
          <a:p>
            <a:pPr marL="233363" marR="0" lvl="0" indent="-233363" algn="l" defTabSz="914400" rtl="0" eaLnBrk="1" fontAlgn="auto" latinLnBrk="0" hangingPunct="1">
              <a:lnSpc>
                <a:spcPct val="100000"/>
              </a:lnSpc>
              <a:spcBef>
                <a:spcPts val="0"/>
              </a:spcBef>
              <a:spcAft>
                <a:spcPts val="0"/>
              </a:spcAft>
              <a:buClrTx/>
              <a:buSzTx/>
              <a:buFontTx/>
              <a:buAutoNum type="arabicParenBoth" startAt="3"/>
              <a:tabLst/>
              <a:defRPr/>
            </a:pPr>
            <a:r>
              <a:rPr kumimoji="0" lang="en-US" sz="1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Unmanned Systems</a:t>
            </a:r>
          </a:p>
          <a:p>
            <a:pPr marL="233363" marR="0" lvl="0" indent="-233363" algn="l" defTabSz="914400" rtl="0" eaLnBrk="1" fontAlgn="auto" latinLnBrk="0" hangingPunct="1">
              <a:lnSpc>
                <a:spcPct val="100000"/>
              </a:lnSpc>
              <a:spcBef>
                <a:spcPts val="0"/>
              </a:spcBef>
              <a:spcAft>
                <a:spcPts val="0"/>
              </a:spcAft>
              <a:buClrTx/>
              <a:buSzTx/>
              <a:buFontTx/>
              <a:buAutoNum type="arabicParenBoth" startAt="3"/>
              <a:tabLst/>
              <a:defRPr/>
            </a:pPr>
            <a:r>
              <a:rPr kumimoji="0" lang="en-US" sz="1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Ship/Submarine Maintenance</a:t>
            </a:r>
          </a:p>
          <a:p>
            <a:pPr marL="233363" marR="0" lvl="0" indent="-233363" algn="l" defTabSz="914400" rtl="0" eaLnBrk="1" fontAlgn="auto" latinLnBrk="0" hangingPunct="1">
              <a:lnSpc>
                <a:spcPct val="100000"/>
              </a:lnSpc>
              <a:spcBef>
                <a:spcPts val="0"/>
              </a:spcBef>
              <a:spcAft>
                <a:spcPts val="0"/>
              </a:spcAft>
              <a:buClrTx/>
              <a:buSzTx/>
              <a:buFontTx/>
              <a:buAutoNum type="arabicParenBoth" startAt="3"/>
              <a:tabLst/>
              <a:defRPr/>
            </a:pPr>
            <a:r>
              <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Readiness Requirement Analysis</a:t>
            </a:r>
          </a:p>
          <a:p>
            <a:pPr marL="233363" marR="0" lvl="0" indent="-233363" algn="l" defTabSz="914400" rtl="0" eaLnBrk="1" fontAlgn="auto" latinLnBrk="0" hangingPunct="1">
              <a:lnSpc>
                <a:spcPct val="100000"/>
              </a:lnSpc>
              <a:spcBef>
                <a:spcPts val="0"/>
              </a:spcBef>
              <a:spcAft>
                <a:spcPts val="0"/>
              </a:spcAft>
              <a:buClrTx/>
              <a:buSzTx/>
              <a:buFontTx/>
              <a:buAutoNum type="arabicParenBoth" startAt="3"/>
              <a:tabLst/>
              <a:defRPr/>
            </a:pPr>
            <a:r>
              <a:rPr kumimoji="0" lang="en-US" sz="1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End-to-End Supply Chain</a:t>
            </a:r>
          </a:p>
          <a:p>
            <a:pPr marL="233363" marR="0" lvl="0" indent="-233363" algn="l" defTabSz="914400" rtl="0" eaLnBrk="1" fontAlgn="auto" latinLnBrk="0" hangingPunct="1">
              <a:lnSpc>
                <a:spcPct val="100000"/>
              </a:lnSpc>
              <a:spcBef>
                <a:spcPts val="0"/>
              </a:spcBef>
              <a:spcAft>
                <a:spcPts val="0"/>
              </a:spcAft>
              <a:buClrTx/>
              <a:buSzTx/>
              <a:buFontTx/>
              <a:buAutoNum type="arabicParenBoth" startAt="3"/>
              <a:tabLst/>
              <a:defRPr/>
            </a:pPr>
            <a:endPar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r>
              <a:rPr kumimoji="0" lang="en-US" sz="1200" b="0" i="0" u="none" strike="noStrike" kern="1200" cap="none" spc="0" normalizeH="0" baseline="0" noProof="0" dirty="0">
                <a:ln>
                  <a:noFill/>
                </a:ln>
                <a:solidFill>
                  <a:prstClr val="white">
                    <a:lumMod val="85000"/>
                  </a:prstClr>
                </a:solidFill>
                <a:effectLst/>
                <a:uLnTx/>
                <a:uFillTx/>
                <a:latin typeface="Arial Narrow" panose="020B0606020202030204" pitchFamily="34" charset="0"/>
                <a:ea typeface="+mn-ea"/>
                <a:cs typeface="+mn-cs"/>
              </a:rPr>
              <a:t>The most promising NIF-related technology investments are those that result in meaningful warfighting capabilities, enablers, and/or improve operational concepts. Addressing Fleet forces needs and advancing warfighter capabilities to expeditiously transition and integrate technology into the operating forces are a priority.”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85000"/>
                  </a:prstClr>
                </a:solidFill>
                <a:effectLst/>
                <a:uLnTx/>
                <a:uFillTx/>
                <a:latin typeface="Arial Narrow" panose="020B0606020202030204" pitchFamily="34" charset="0"/>
                <a:ea typeface="+mn-ea"/>
                <a:cs typeface="+mn-cs"/>
              </a:rPr>
              <a:t>- </a:t>
            </a:r>
            <a:r>
              <a:rPr kumimoji="0" lang="en-US" sz="1200" b="0" i="1" u="none" strike="noStrike" kern="1200" cap="none" spc="0" normalizeH="0" baseline="0" noProof="0" dirty="0">
                <a:ln>
                  <a:noFill/>
                </a:ln>
                <a:solidFill>
                  <a:prstClr val="white">
                    <a:lumMod val="85000"/>
                  </a:prstClr>
                </a:solidFill>
                <a:effectLst/>
                <a:uLnTx/>
                <a:uFillTx/>
                <a:latin typeface="Arial Narrow" panose="020B0606020202030204" pitchFamily="34" charset="0"/>
                <a:ea typeface="+mn-ea"/>
                <a:cs typeface="+mn-cs"/>
              </a:rPr>
              <a:t>FY24 Warfare Centers Investment Guidance</a:t>
            </a:r>
          </a:p>
        </p:txBody>
      </p:sp>
      <p:cxnSp>
        <p:nvCxnSpPr>
          <p:cNvPr id="18" name="Straight Connector 17"/>
          <p:cNvCxnSpPr/>
          <p:nvPr/>
        </p:nvCxnSpPr>
        <p:spPr>
          <a:xfrm>
            <a:off x="8238567" y="1578791"/>
            <a:ext cx="0" cy="431760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ounded Rectangle 1"/>
          <p:cNvSpPr/>
          <p:nvPr/>
        </p:nvSpPr>
        <p:spPr>
          <a:xfrm>
            <a:off x="8238567" y="1945341"/>
            <a:ext cx="3173506" cy="2599765"/>
          </a:xfrm>
          <a:prstGeom prst="roundRect">
            <a:avLst>
              <a:gd name="adj" fmla="val 9770"/>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Connector 7"/>
          <p:cNvCxnSpPr/>
          <p:nvPr/>
        </p:nvCxnSpPr>
        <p:spPr>
          <a:xfrm>
            <a:off x="8328212" y="2142565"/>
            <a:ext cx="139849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328212" y="2881560"/>
            <a:ext cx="139849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328212" y="3429088"/>
            <a:ext cx="211567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328212" y="4164194"/>
            <a:ext cx="226807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316145" y="2613285"/>
            <a:ext cx="492242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Some topics require high levels of Fleet integration or technical maturity, and are better suited for other experimentation/exercise programs</a:t>
            </a:r>
          </a:p>
        </p:txBody>
      </p:sp>
    </p:spTree>
    <p:extLst>
      <p:ext uri="{BB962C8B-B14F-4D97-AF65-F5344CB8AC3E}">
        <p14:creationId xmlns:p14="http://schemas.microsoft.com/office/powerpoint/2010/main" val="4037581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3562767" y="291266"/>
            <a:ext cx="5182830"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Georgia" panose="02040502050405020303" pitchFamily="18" charset="0"/>
                <a:ea typeface="+mn-ea"/>
                <a:cs typeface="+mn-cs"/>
              </a:rPr>
              <a:t>ANTX-CT24</a:t>
            </a:r>
            <a:r>
              <a:rPr kumimoji="0" lang="en-US" sz="36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Modules</a:t>
            </a:r>
          </a:p>
        </p:txBody>
      </p:sp>
      <p:cxnSp>
        <p:nvCxnSpPr>
          <p:cNvPr id="27" name="Straight Connector 26"/>
          <p:cNvCxnSpPr/>
          <p:nvPr/>
        </p:nvCxnSpPr>
        <p:spPr>
          <a:xfrm>
            <a:off x="8903584" y="1281200"/>
            <a:ext cx="0" cy="195430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8993230" y="1200368"/>
            <a:ext cx="2814275" cy="276998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Historical numbers for ANTX-CT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2018: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33 projects proposed</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2019: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30 projects proposed</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2020: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35 projects proposed</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2021: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56 projects proposed</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2022: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74 projects proposed</a:t>
            </a:r>
          </a:p>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2023: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71 projects proposed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rPr>
              <a:t>2024:</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82 projects proposed</a:t>
            </a: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9" name="Rounded Rectangle 28"/>
          <p:cNvSpPr/>
          <p:nvPr/>
        </p:nvSpPr>
        <p:spPr>
          <a:xfrm>
            <a:off x="8993230" y="3424906"/>
            <a:ext cx="2465295" cy="36064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p:cNvSpPr txBox="1"/>
          <p:nvPr/>
        </p:nvSpPr>
        <p:spPr>
          <a:xfrm>
            <a:off x="523901" y="1493825"/>
            <a:ext cx="3820439" cy="307777"/>
          </a:xfrm>
          <a:prstGeom prst="rect">
            <a:avLst/>
          </a:prstGeom>
          <a:solidFill>
            <a:schemeClr val="accent1">
              <a:lumMod val="40000"/>
              <a:lumOff val="60000"/>
            </a:schemeClr>
          </a:solid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Module 1: Port and Maritime Incident Response</a:t>
            </a:r>
          </a:p>
        </p:txBody>
      </p:sp>
      <p:sp>
        <p:nvSpPr>
          <p:cNvPr id="31" name="TextBox 30"/>
          <p:cNvSpPr txBox="1"/>
          <p:nvPr/>
        </p:nvSpPr>
        <p:spPr>
          <a:xfrm>
            <a:off x="523900" y="1969639"/>
            <a:ext cx="3820439" cy="523220"/>
          </a:xfrm>
          <a:prstGeom prst="rect">
            <a:avLst/>
          </a:prstGeom>
          <a:solidFill>
            <a:schemeClr val="accent1">
              <a:lumMod val="40000"/>
              <a:lumOff val="60000"/>
            </a:schemeClr>
          </a:solid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Module 2: Port Security and Critical Infrastructure    </a:t>
            </a:r>
          </a:p>
          <a:p>
            <a:pPr marL="0" marR="0" lvl="0" indent="728663"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Protection</a:t>
            </a:r>
          </a:p>
        </p:txBody>
      </p:sp>
      <p:sp>
        <p:nvSpPr>
          <p:cNvPr id="32" name="TextBox 31"/>
          <p:cNvSpPr txBox="1"/>
          <p:nvPr/>
        </p:nvSpPr>
        <p:spPr>
          <a:xfrm>
            <a:off x="523899" y="2663457"/>
            <a:ext cx="3820440" cy="523220"/>
          </a:xfrm>
          <a:prstGeom prst="rect">
            <a:avLst/>
          </a:prstGeom>
          <a:solidFill>
            <a:schemeClr val="accent1">
              <a:lumMod val="40000"/>
              <a:lumOff val="60000"/>
            </a:schemeClr>
          </a:solid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Module 3: Asymmetric Threat Detection and Domain </a:t>
            </a:r>
          </a:p>
          <a:p>
            <a:pPr marL="0" marR="0" lvl="0" indent="728663"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Awareness</a:t>
            </a:r>
          </a:p>
        </p:txBody>
      </p:sp>
      <p:sp>
        <p:nvSpPr>
          <p:cNvPr id="33" name="TextBox 32"/>
          <p:cNvSpPr txBox="1"/>
          <p:nvPr/>
        </p:nvSpPr>
        <p:spPr>
          <a:xfrm>
            <a:off x="523899" y="3354940"/>
            <a:ext cx="3820440" cy="523220"/>
          </a:xfrm>
          <a:prstGeom prst="rect">
            <a:avLst/>
          </a:prstGeom>
          <a:solidFill>
            <a:schemeClr val="accent1">
              <a:lumMod val="40000"/>
              <a:lumOff val="60000"/>
            </a:schemeClr>
          </a:solid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Module 4: Maintenance and Sustainment of Fleet</a:t>
            </a:r>
          </a:p>
          <a:p>
            <a:pPr marL="0" marR="0" lvl="0" indent="728663"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and Expeditionary Operations</a:t>
            </a:r>
          </a:p>
        </p:txBody>
      </p:sp>
      <p:sp>
        <p:nvSpPr>
          <p:cNvPr id="34" name="TextBox 33"/>
          <p:cNvSpPr txBox="1"/>
          <p:nvPr/>
        </p:nvSpPr>
        <p:spPr>
          <a:xfrm>
            <a:off x="523899" y="4046423"/>
            <a:ext cx="3820440" cy="307777"/>
          </a:xfrm>
          <a:prstGeom prst="rect">
            <a:avLst/>
          </a:prstGeom>
          <a:solidFill>
            <a:schemeClr val="accent1">
              <a:lumMod val="40000"/>
              <a:lumOff val="60000"/>
            </a:schemeClr>
          </a:solid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Module 5: Unmanned Systems Applications</a:t>
            </a:r>
          </a:p>
        </p:txBody>
      </p:sp>
      <p:sp>
        <p:nvSpPr>
          <p:cNvPr id="35" name="TextBox 34"/>
          <p:cNvSpPr txBox="1"/>
          <p:nvPr/>
        </p:nvSpPr>
        <p:spPr>
          <a:xfrm>
            <a:off x="523899" y="4522463"/>
            <a:ext cx="3820440" cy="307777"/>
          </a:xfrm>
          <a:prstGeom prst="rect">
            <a:avLst/>
          </a:prstGeom>
          <a:solidFill>
            <a:schemeClr val="accent1">
              <a:lumMod val="40000"/>
              <a:lumOff val="60000"/>
            </a:schemeClr>
          </a:solid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Module 6: Unmanned Systems Countermeasures</a:t>
            </a:r>
          </a:p>
        </p:txBody>
      </p:sp>
      <p:sp>
        <p:nvSpPr>
          <p:cNvPr id="36" name="TextBox 35"/>
          <p:cNvSpPr txBox="1"/>
          <p:nvPr/>
        </p:nvSpPr>
        <p:spPr>
          <a:xfrm>
            <a:off x="523899" y="4998503"/>
            <a:ext cx="3820440" cy="523220"/>
          </a:xfrm>
          <a:prstGeom prst="rect">
            <a:avLst/>
          </a:prstGeom>
          <a:solidFill>
            <a:schemeClr val="accent1">
              <a:lumMod val="40000"/>
              <a:lumOff val="60000"/>
            </a:schemeClr>
          </a:solid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Module 7: Decision Support and Information </a:t>
            </a:r>
          </a:p>
          <a:p>
            <a:pPr marL="0" marR="0" lvl="0" indent="719138"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Dominance</a:t>
            </a:r>
          </a:p>
        </p:txBody>
      </p:sp>
      <p:sp>
        <p:nvSpPr>
          <p:cNvPr id="37" name="TextBox 36"/>
          <p:cNvSpPr txBox="1"/>
          <p:nvPr/>
        </p:nvSpPr>
        <p:spPr>
          <a:xfrm>
            <a:off x="523899" y="5689986"/>
            <a:ext cx="3820440" cy="307777"/>
          </a:xfrm>
          <a:prstGeom prst="rect">
            <a:avLst/>
          </a:prstGeom>
          <a:solidFill>
            <a:schemeClr val="accent1">
              <a:lumMod val="40000"/>
              <a:lumOff val="60000"/>
            </a:schemeClr>
          </a:solid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Module 8: Maritime Communications and Data Links</a:t>
            </a:r>
          </a:p>
        </p:txBody>
      </p:sp>
      <p:cxnSp>
        <p:nvCxnSpPr>
          <p:cNvPr id="38" name="Straight Arrow Connector 37"/>
          <p:cNvCxnSpPr/>
          <p:nvPr/>
        </p:nvCxnSpPr>
        <p:spPr>
          <a:xfrm flipV="1">
            <a:off x="4336176" y="1647713"/>
            <a:ext cx="1700634" cy="1"/>
          </a:xfrm>
          <a:prstGeom prst="straightConnector1">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4336176" y="2234251"/>
            <a:ext cx="1700634" cy="1"/>
          </a:xfrm>
          <a:prstGeom prst="straightConnector1">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4336175" y="2925067"/>
            <a:ext cx="1700634" cy="1"/>
          </a:xfrm>
          <a:prstGeom prst="straightConnector1">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4336175" y="3615882"/>
            <a:ext cx="1700634" cy="1"/>
          </a:xfrm>
          <a:prstGeom prst="straightConnector1">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4336175" y="4198288"/>
            <a:ext cx="1700634" cy="1"/>
          </a:xfrm>
          <a:prstGeom prst="straightConnector1">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4336175" y="4674327"/>
            <a:ext cx="1700634" cy="1"/>
          </a:xfrm>
          <a:prstGeom prst="straightConnector1">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4336175" y="5260113"/>
            <a:ext cx="1700634" cy="1"/>
          </a:xfrm>
          <a:prstGeom prst="straightConnector1">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4336175" y="5842519"/>
            <a:ext cx="1700634" cy="1"/>
          </a:xfrm>
          <a:prstGeom prst="straightConnector1">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274575" y="1463047"/>
            <a:ext cx="131318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5 projects</a:t>
            </a:r>
          </a:p>
        </p:txBody>
      </p:sp>
      <p:sp>
        <p:nvSpPr>
          <p:cNvPr id="47" name="TextBox 46"/>
          <p:cNvSpPr txBox="1"/>
          <p:nvPr/>
        </p:nvSpPr>
        <p:spPr>
          <a:xfrm>
            <a:off x="6274575" y="2046583"/>
            <a:ext cx="131318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3 projects</a:t>
            </a:r>
          </a:p>
        </p:txBody>
      </p:sp>
      <p:sp>
        <p:nvSpPr>
          <p:cNvPr id="48" name="TextBox 47"/>
          <p:cNvSpPr txBox="1"/>
          <p:nvPr/>
        </p:nvSpPr>
        <p:spPr>
          <a:xfrm>
            <a:off x="6146335" y="2740401"/>
            <a:ext cx="144142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15 projects</a:t>
            </a:r>
          </a:p>
        </p:txBody>
      </p:sp>
      <p:sp>
        <p:nvSpPr>
          <p:cNvPr id="49" name="TextBox 48"/>
          <p:cNvSpPr txBox="1"/>
          <p:nvPr/>
        </p:nvSpPr>
        <p:spPr>
          <a:xfrm>
            <a:off x="6274575" y="3429528"/>
            <a:ext cx="131318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16 projects</a:t>
            </a:r>
          </a:p>
        </p:txBody>
      </p:sp>
      <p:sp>
        <p:nvSpPr>
          <p:cNvPr id="50" name="TextBox 49"/>
          <p:cNvSpPr txBox="1"/>
          <p:nvPr/>
        </p:nvSpPr>
        <p:spPr>
          <a:xfrm>
            <a:off x="6274575" y="4013624"/>
            <a:ext cx="131318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15 projects</a:t>
            </a:r>
          </a:p>
        </p:txBody>
      </p:sp>
      <p:sp>
        <p:nvSpPr>
          <p:cNvPr id="51" name="TextBox 50"/>
          <p:cNvSpPr txBox="1"/>
          <p:nvPr/>
        </p:nvSpPr>
        <p:spPr>
          <a:xfrm>
            <a:off x="6274575" y="4489661"/>
            <a:ext cx="131318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5 projects</a:t>
            </a:r>
          </a:p>
        </p:txBody>
      </p:sp>
      <p:sp>
        <p:nvSpPr>
          <p:cNvPr id="52" name="TextBox 51"/>
          <p:cNvSpPr txBox="1"/>
          <p:nvPr/>
        </p:nvSpPr>
        <p:spPr>
          <a:xfrm>
            <a:off x="6402815" y="5073757"/>
            <a:ext cx="118494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 projects</a:t>
            </a:r>
          </a:p>
        </p:txBody>
      </p:sp>
      <p:sp>
        <p:nvSpPr>
          <p:cNvPr id="53" name="TextBox 52"/>
          <p:cNvSpPr txBox="1"/>
          <p:nvPr/>
        </p:nvSpPr>
        <p:spPr>
          <a:xfrm>
            <a:off x="6146335" y="5657853"/>
            <a:ext cx="144142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14 projects</a:t>
            </a:r>
          </a:p>
        </p:txBody>
      </p:sp>
      <p:sp>
        <p:nvSpPr>
          <p:cNvPr id="54" name="TextBox 53"/>
          <p:cNvSpPr txBox="1"/>
          <p:nvPr/>
        </p:nvSpPr>
        <p:spPr>
          <a:xfrm>
            <a:off x="10492868" y="6163790"/>
            <a:ext cx="1152880" cy="24622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Coastal Trident 2013</a:t>
            </a:r>
          </a:p>
        </p:txBody>
      </p:sp>
      <p:pic>
        <p:nvPicPr>
          <p:cNvPr id="55" name="Picture 54"/>
          <p:cNvPicPr>
            <a:picLocks noChangeAspect="1"/>
          </p:cNvPicPr>
          <p:nvPr/>
        </p:nvPicPr>
        <p:blipFill>
          <a:blip r:embed="rId2"/>
          <a:stretch>
            <a:fillRect/>
          </a:stretch>
        </p:blipFill>
        <p:spPr>
          <a:xfrm>
            <a:off x="8268271" y="4068789"/>
            <a:ext cx="3377477" cy="2145978"/>
          </a:xfrm>
          <a:prstGeom prst="rect">
            <a:avLst/>
          </a:prstGeom>
        </p:spPr>
      </p:pic>
    </p:spTree>
    <p:extLst>
      <p:ext uri="{BB962C8B-B14F-4D97-AF65-F5344CB8AC3E}">
        <p14:creationId xmlns:p14="http://schemas.microsoft.com/office/powerpoint/2010/main" val="190225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1644" t="22513" r="8014" b="7838"/>
          <a:stretch/>
        </p:blipFill>
        <p:spPr>
          <a:xfrm>
            <a:off x="6194613" y="2724530"/>
            <a:ext cx="5486400" cy="3055717"/>
          </a:xfrm>
          <a:prstGeom prst="rect">
            <a:avLst/>
          </a:prstGeom>
          <a:effectLst>
            <a:outerShdw blurRad="50800" dist="38100" dir="2700000" algn="tl" rotWithShape="0">
              <a:prstClr val="black">
                <a:alpha val="40000"/>
              </a:prstClr>
            </a:outerShdw>
          </a:effectLst>
        </p:spPr>
      </p:pic>
      <p:sp>
        <p:nvSpPr>
          <p:cNvPr id="3" name="TextBox 2"/>
          <p:cNvSpPr txBox="1"/>
          <p:nvPr/>
        </p:nvSpPr>
        <p:spPr>
          <a:xfrm>
            <a:off x="328984" y="1474608"/>
            <a:ext cx="8115770" cy="41857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NSWC PHE provides “‘cradle to grave’ engineering and sustainment support to ensure that combat system, weapon system, radars, air and surveillance systems work effectively to accomplish their mission throughout their life”</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Technical priorities include:</a:t>
            </a:r>
          </a:p>
          <a:p>
            <a:pPr marL="228600" marR="0" lvl="0"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Battle damage assessment and repair</a:t>
            </a:r>
          </a:p>
          <a:p>
            <a:pPr marL="228600" marR="0" lvl="0"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Ship incident response</a:t>
            </a:r>
          </a:p>
          <a:p>
            <a:pPr marL="228600" marR="0" lvl="0"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LiDAR scanning </a:t>
            </a:r>
          </a:p>
          <a:p>
            <a:pPr marL="228600" marR="0" lvl="0"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Digital engineering</a:t>
            </a:r>
          </a:p>
          <a:p>
            <a:pPr marL="228600" marR="0" lvl="0" indent="-228600"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Model-based product 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NSWC PHE also provides NSWC with Knowledge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Point Champion support for ANTX and ISEA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Future focus areas</a:t>
            </a:r>
          </a:p>
        </p:txBody>
      </p:sp>
      <p:sp>
        <p:nvSpPr>
          <p:cNvPr id="4" name="TextBox 3"/>
          <p:cNvSpPr txBox="1"/>
          <p:nvPr/>
        </p:nvSpPr>
        <p:spPr>
          <a:xfrm>
            <a:off x="3666965" y="291266"/>
            <a:ext cx="4974439"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NSWC PH Priorities</a:t>
            </a:r>
          </a:p>
        </p:txBody>
      </p:sp>
      <p:sp>
        <p:nvSpPr>
          <p:cNvPr id="5" name="TextBox 4"/>
          <p:cNvSpPr txBox="1"/>
          <p:nvPr/>
        </p:nvSpPr>
        <p:spPr>
          <a:xfrm>
            <a:off x="4598892" y="2895600"/>
            <a:ext cx="33649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REPTX</a:t>
            </a: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t>
            </a:r>
            <a:r>
              <a:rPr kumimoji="0" lang="en-US" sz="1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NESAR</a:t>
            </a: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1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NAVSEA</a:t>
            </a: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05) </a:t>
            </a:r>
          </a:p>
        </p:txBody>
      </p:sp>
    </p:spTree>
    <p:extLst>
      <p:ext uri="{BB962C8B-B14F-4D97-AF65-F5344CB8AC3E}">
        <p14:creationId xmlns:p14="http://schemas.microsoft.com/office/powerpoint/2010/main" val="976614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90500" y="291266"/>
            <a:ext cx="6327373"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Georgia" panose="02040502050405020303" pitchFamily="18" charset="0"/>
                <a:ea typeface="+mn-ea"/>
                <a:cs typeface="+mn-cs"/>
              </a:rPr>
              <a:t>NAVFAC</a:t>
            </a:r>
            <a:r>
              <a:rPr kumimoji="0" lang="en-US" sz="36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a:t>
            </a:r>
            <a:r>
              <a:rPr kumimoji="0" lang="en-US" sz="3600" b="1" i="0" u="none" strike="noStrike" kern="1200" cap="none" spc="0" normalizeH="0" baseline="0" noProof="0" dirty="0" err="1">
                <a:ln>
                  <a:noFill/>
                </a:ln>
                <a:solidFill>
                  <a:prstClr val="black"/>
                </a:solidFill>
                <a:effectLst/>
                <a:uLnTx/>
                <a:uFillTx/>
                <a:latin typeface="Georgia" panose="02040502050405020303" pitchFamily="18" charset="0"/>
                <a:ea typeface="+mn-ea"/>
                <a:cs typeface="+mn-cs"/>
              </a:rPr>
              <a:t>EXWC</a:t>
            </a:r>
            <a:r>
              <a:rPr kumimoji="0" lang="en-US" sz="36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Priorities</a:t>
            </a:r>
          </a:p>
        </p:txBody>
      </p:sp>
      <p:sp>
        <p:nvSpPr>
          <p:cNvPr id="5" name="TextBox 4"/>
          <p:cNvSpPr txBox="1"/>
          <p:nvPr/>
        </p:nvSpPr>
        <p:spPr>
          <a:xfrm>
            <a:off x="373807" y="1420820"/>
            <a:ext cx="8115770" cy="45858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NAVFAC EXWC provides “technology and unique, agile solutions for the warfighter that specifically focus on expeditionary, oceans, and shore needs from enduring bases to forward deployed expeditionary locations”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Technical priorities include:</a:t>
            </a: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Augmenting the warfighter to enhance </a:t>
            </a:r>
          </a:p>
          <a:p>
            <a:pPr marL="0" marR="0" lvl="0" indent="233363"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decision-making speed and quality</a:t>
            </a: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Integrating distributed forces to enhance dynamic, </a:t>
            </a:r>
          </a:p>
          <a:p>
            <a:pPr marL="0" marR="0" lvl="0" indent="233363"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synchronized actions</a:t>
            </a: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Improving operational endurance by enabling </a:t>
            </a:r>
          </a:p>
          <a:p>
            <a:pPr marL="0" marR="0" lvl="0" indent="233363"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maneuverability, efficiency, and resiliency</a:t>
            </a: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Improving sensing and decision support to </a:t>
            </a:r>
          </a:p>
          <a:p>
            <a:pPr marL="0" marR="0" lvl="0" indent="233363"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transform data into knowledge</a:t>
            </a: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Improving lethality by enabling offensive and </a:t>
            </a:r>
          </a:p>
          <a:p>
            <a:pPr marL="0" marR="0" lvl="0" indent="233363" algn="l" defTabSz="9144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defensive actions</a:t>
            </a:r>
          </a:p>
        </p:txBody>
      </p:sp>
      <p:pic>
        <p:nvPicPr>
          <p:cNvPr id="6" name="Picture 5"/>
          <p:cNvPicPr>
            <a:picLocks noChangeAspect="1"/>
          </p:cNvPicPr>
          <p:nvPr/>
        </p:nvPicPr>
        <p:blipFill rotWithShape="1">
          <a:blip r:embed="rId2"/>
          <a:srcRect l="34193" t="34513" r="13333" b="20063"/>
          <a:stretch/>
        </p:blipFill>
        <p:spPr>
          <a:xfrm>
            <a:off x="6239436" y="3058208"/>
            <a:ext cx="5486400" cy="2671483"/>
          </a:xfrm>
          <a:prstGeom prst="rect">
            <a:avLst/>
          </a:prstGeom>
          <a:effectLst>
            <a:outerShdw blurRad="50800" dist="38100" dir="2700000" algn="tl" rotWithShape="0">
              <a:prstClr val="black">
                <a:alpha val="40000"/>
              </a:prstClr>
            </a:outerShdw>
          </a:effectLst>
        </p:spPr>
      </p:pic>
      <p:sp>
        <p:nvSpPr>
          <p:cNvPr id="7" name="TextBox 6"/>
          <p:cNvSpPr txBox="1"/>
          <p:nvPr/>
        </p:nvSpPr>
        <p:spPr>
          <a:xfrm>
            <a:off x="5244352" y="5423647"/>
            <a:ext cx="633173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Trident Warrior, Integrated Battle Problem, Silent Swarm</a:t>
            </a:r>
          </a:p>
        </p:txBody>
      </p:sp>
    </p:spTree>
    <p:extLst>
      <p:ext uri="{BB962C8B-B14F-4D97-AF65-F5344CB8AC3E}">
        <p14:creationId xmlns:p14="http://schemas.microsoft.com/office/powerpoint/2010/main" val="1583185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36989" y="291266"/>
            <a:ext cx="6234399"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NUWC Keyport Priorities</a:t>
            </a:r>
          </a:p>
        </p:txBody>
      </p:sp>
      <p:sp>
        <p:nvSpPr>
          <p:cNvPr id="11" name="TextBox 10"/>
          <p:cNvSpPr txBox="1"/>
          <p:nvPr/>
        </p:nvSpPr>
        <p:spPr>
          <a:xfrm>
            <a:off x="346913" y="1635973"/>
            <a:ext cx="6914498" cy="44473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NUWC Keyport provides “development and application of advanced technical capabilities to test, evaluate, field, and maintain undersea warfare systems and related defense assets”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NUWC Keyport Detachment San Diego provides ready support to Fleet operational forces in Southern California. It also supports FATHOMWERX and the Ventura and SoCal Tech Bridges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Technical priorities include:</a:t>
            </a:r>
          </a:p>
          <a:p>
            <a:pPr marL="228600" marR="0" lvl="0"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Integration and demonstration of developmental sensors</a:t>
            </a:r>
          </a:p>
          <a:p>
            <a:pPr marL="228600" marR="0" lvl="0"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Threat emulation</a:t>
            </a:r>
          </a:p>
          <a:p>
            <a:pPr marL="228600" marR="0" lvl="0"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Underwater tracking</a:t>
            </a:r>
          </a:p>
          <a:p>
            <a:pPr marL="519112" marR="0" lvl="1" indent="-285750" algn="l" defTabSz="914400" rtl="0" eaLnBrk="1" fontAlgn="auto" latinLnBrk="0" hangingPunct="1">
              <a:lnSpc>
                <a:spcPct val="100000"/>
              </a:lnSpc>
              <a:spcBef>
                <a:spcPts val="0"/>
              </a:spcBef>
              <a:spcAft>
                <a:spcPts val="600"/>
              </a:spcAft>
              <a:buClrTx/>
              <a:buSzPct val="80000"/>
              <a:buFont typeface="Wingdings" panose="05000000000000000000" pitchFamily="2" charset="2"/>
              <a:buChar char="Ø"/>
              <a:tabLst>
                <a:tab pos="4114800" algn="l"/>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Open ocean</a:t>
            </a:r>
          </a:p>
          <a:p>
            <a:pPr marL="519112" marR="0" lvl="1" indent="-285750" algn="l" defTabSz="914400" rtl="0" eaLnBrk="1" fontAlgn="auto" latinLnBrk="0" hangingPunct="1">
              <a:lnSpc>
                <a:spcPct val="100000"/>
              </a:lnSpc>
              <a:spcBef>
                <a:spcPts val="0"/>
              </a:spcBef>
              <a:spcAft>
                <a:spcPts val="600"/>
              </a:spcAft>
              <a:buClrTx/>
              <a:buSzPct val="80000"/>
              <a:buFont typeface="Wingdings" panose="05000000000000000000" pitchFamily="2" charset="2"/>
              <a:buChar char="Ø"/>
              <a:tabLst>
                <a:tab pos="4114800" algn="l"/>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Non-interference tracking (separate modality from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comms</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/sensors)</a:t>
            </a:r>
          </a:p>
          <a:p>
            <a:pPr marL="519112" marR="0" lvl="1" indent="-285750" algn="l" defTabSz="914400" rtl="0" eaLnBrk="1" fontAlgn="auto" latinLnBrk="0" hangingPunct="1">
              <a:lnSpc>
                <a:spcPct val="100000"/>
              </a:lnSpc>
              <a:spcBef>
                <a:spcPts val="0"/>
              </a:spcBef>
              <a:spcAft>
                <a:spcPts val="0"/>
              </a:spcAft>
              <a:buClrTx/>
              <a:buSzPct val="80000"/>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Non-altered tracking (no equipment installed on tracked object)</a:t>
            </a:r>
          </a:p>
        </p:txBody>
      </p:sp>
      <p:pic>
        <p:nvPicPr>
          <p:cNvPr id="12" name="Picture 11"/>
          <p:cNvPicPr>
            <a:picLocks noChangeAspect="1"/>
          </p:cNvPicPr>
          <p:nvPr/>
        </p:nvPicPr>
        <p:blipFill>
          <a:blip r:embed="rId2"/>
          <a:stretch>
            <a:fillRect/>
          </a:stretch>
        </p:blipFill>
        <p:spPr>
          <a:xfrm>
            <a:off x="8102593" y="1492392"/>
            <a:ext cx="3684761" cy="4543615"/>
          </a:xfrm>
          <a:prstGeom prst="rect">
            <a:avLst/>
          </a:prstGeom>
        </p:spPr>
      </p:pic>
    </p:spTree>
    <p:extLst>
      <p:ext uri="{BB962C8B-B14F-4D97-AF65-F5344CB8AC3E}">
        <p14:creationId xmlns:p14="http://schemas.microsoft.com/office/powerpoint/2010/main" val="2093595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63151" y="291266"/>
            <a:ext cx="4782078"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DHS </a:t>
            </a:r>
            <a:r>
              <a:rPr kumimoji="0" lang="en-US" sz="3600" b="1" i="0" u="none" strike="noStrike" kern="1200" cap="none" spc="0" normalizeH="0" baseline="0" noProof="0" dirty="0" err="1">
                <a:ln>
                  <a:noFill/>
                </a:ln>
                <a:solidFill>
                  <a:prstClr val="black"/>
                </a:solidFill>
                <a:effectLst/>
                <a:uLnTx/>
                <a:uFillTx/>
                <a:latin typeface="Georgia" panose="02040502050405020303" pitchFamily="18" charset="0"/>
                <a:ea typeface="+mn-ea"/>
                <a:cs typeface="+mn-cs"/>
              </a:rPr>
              <a:t>S&amp;T</a:t>
            </a:r>
            <a:r>
              <a:rPr kumimoji="0" lang="en-US" sz="36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Priorities</a:t>
            </a:r>
          </a:p>
        </p:txBody>
      </p:sp>
      <p:pic>
        <p:nvPicPr>
          <p:cNvPr id="5" name="Picture 4"/>
          <p:cNvPicPr>
            <a:picLocks noChangeAspect="1"/>
          </p:cNvPicPr>
          <p:nvPr/>
        </p:nvPicPr>
        <p:blipFill rotWithShape="1">
          <a:blip r:embed="rId2"/>
          <a:srcRect l="6302" t="34810" r="51986" b="23424"/>
          <a:stretch/>
        </p:blipFill>
        <p:spPr>
          <a:xfrm>
            <a:off x="2050891" y="1494649"/>
            <a:ext cx="8206594" cy="4622104"/>
          </a:xfrm>
          <a:prstGeom prst="rect">
            <a:avLst/>
          </a:prstGeom>
          <a:effectLst>
            <a:outerShdw blurRad="50800" dist="38100" dir="2700000" algn="tl" rotWithShape="0">
              <a:prstClr val="black">
                <a:alpha val="40000"/>
              </a:prstClr>
            </a:outerShdw>
          </a:effectLst>
        </p:spPr>
      </p:pic>
      <p:sp>
        <p:nvSpPr>
          <p:cNvPr id="6" name="Rounded Rectangle 5"/>
          <p:cNvSpPr/>
          <p:nvPr/>
        </p:nvSpPr>
        <p:spPr>
          <a:xfrm>
            <a:off x="2637253" y="2949776"/>
            <a:ext cx="2938794" cy="36064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ounded Rectangle 6"/>
          <p:cNvSpPr/>
          <p:nvPr/>
        </p:nvSpPr>
        <p:spPr>
          <a:xfrm>
            <a:off x="2637252" y="3445051"/>
            <a:ext cx="3333241" cy="2077207"/>
          </a:xfrm>
          <a:prstGeom prst="roundRect">
            <a:avLst>
              <a:gd name="adj" fmla="val 9330"/>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ounded Rectangle 7"/>
          <p:cNvSpPr/>
          <p:nvPr/>
        </p:nvSpPr>
        <p:spPr>
          <a:xfrm>
            <a:off x="6447369" y="2949776"/>
            <a:ext cx="2418726" cy="824365"/>
          </a:xfrm>
          <a:prstGeom prst="roundRect">
            <a:avLst>
              <a:gd name="adj" fmla="val 9330"/>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8"/>
          <p:cNvSpPr/>
          <p:nvPr/>
        </p:nvSpPr>
        <p:spPr>
          <a:xfrm>
            <a:off x="6447369" y="4341398"/>
            <a:ext cx="1746372" cy="887870"/>
          </a:xfrm>
          <a:prstGeom prst="roundRect">
            <a:avLst>
              <a:gd name="adj" fmla="val 9330"/>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9"/>
          <p:cNvSpPr/>
          <p:nvPr/>
        </p:nvSpPr>
        <p:spPr>
          <a:xfrm>
            <a:off x="6447369" y="5387787"/>
            <a:ext cx="1746372" cy="2879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1572945"/>
      </p:ext>
    </p:extLst>
  </p:cSld>
  <p:clrMapOvr>
    <a:masterClrMapping/>
  </p:clrMapOvr>
</p:sld>
</file>

<file path=ppt/theme/theme1.xml><?xml version="1.0" encoding="utf-8"?>
<a:theme xmlns:a="http://schemas.openxmlformats.org/drawingml/2006/main" name="2_Default Theme">
  <a:themeElements>
    <a:clrScheme name="Innovation - Light Version">
      <a:dk1>
        <a:srgbClr val="737572"/>
      </a:dk1>
      <a:lt1>
        <a:sysClr val="window" lastClr="FFFFFF"/>
      </a:lt1>
      <a:dk2>
        <a:srgbClr val="445469"/>
      </a:dk2>
      <a:lt2>
        <a:srgbClr val="FFFFFF"/>
      </a:lt2>
      <a:accent1>
        <a:srgbClr val="1EA185"/>
      </a:accent1>
      <a:accent2>
        <a:srgbClr val="9BBB5C"/>
      </a:accent2>
      <a:accent3>
        <a:srgbClr val="F29B26"/>
      </a:accent3>
      <a:accent4>
        <a:srgbClr val="BD392F"/>
      </a:accent4>
      <a:accent5>
        <a:srgbClr val="445469"/>
      </a:accent5>
      <a:accent6>
        <a:srgbClr val="6D6F6B"/>
      </a:accent6>
      <a:hlink>
        <a:srgbClr val="1E9272"/>
      </a:hlink>
      <a:folHlink>
        <a:srgbClr val="AC2624"/>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ver slides">
  <a:themeElements>
    <a:clrScheme name="International Military Staff">
      <a:dk1>
        <a:srgbClr val="0D0D0D"/>
      </a:dk1>
      <a:lt1>
        <a:srgbClr val="FFFFFF"/>
      </a:lt1>
      <a:dk2>
        <a:srgbClr val="024689"/>
      </a:dk2>
      <a:lt2>
        <a:srgbClr val="E7E6E6"/>
      </a:lt2>
      <a:accent1>
        <a:srgbClr val="024689"/>
      </a:accent1>
      <a:accent2>
        <a:srgbClr val="118ACB"/>
      </a:accent2>
      <a:accent3>
        <a:srgbClr val="88C3E3"/>
      </a:accent3>
      <a:accent4>
        <a:srgbClr val="023364"/>
      </a:accent4>
      <a:accent5>
        <a:srgbClr val="035CB5"/>
      </a:accent5>
      <a:accent6>
        <a:srgbClr val="1DA3ED"/>
      </a:accent6>
      <a:hlink>
        <a:srgbClr val="00499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F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bwMode="auto">
        <a:noFill/>
        <a:ln>
          <a:noFill/>
        </a:ln>
        <a:extLst>
          <a:ext uri="{909E8E84-426E-40dd-AFC4-6F175D3DCCD1}">
            <a14:hiddenFill xmlns:r="http://schemas.openxmlformats.org/officeDocument/2006/relationships" xmlns:p="http://schemas.openxmlformats.org/presentationml/2006/main" xmlns:a14="http://schemas.microsoft.com/office/drawing/2010/main" xmlns="">
              <a:solidFill>
                <a:srgbClr val="FFFFFF"/>
              </a:solidFill>
            </a14:hiddenFill>
          </a:ext>
          <a:ext uri="{91240B29-F687-4f45-9708-019B960494DF}">
            <a14:hiddenLine xmlns:r="http://schemas.openxmlformats.org/officeDocument/2006/relationships" xmlns:p="http://schemas.openxmlformats.org/presentationml/2006/main" xmlns:a14="http://schemas.microsoft.com/office/drawing/2010/main" xmlns="" w="9525">
              <a:solidFill>
                <a:srgbClr val="000000"/>
              </a:solidFill>
              <a:miter lim="800000"/>
              <a:headEnd/>
              <a:tailEnd/>
            </a14:hiddenLine>
          </a:ext>
        </a:extLst>
      </a:spPr>
      <a:bodyPr anchor="ctr">
        <a:spAutoFit/>
      </a:bodyPr>
      <a:lstStyle>
        <a:defPPr algn="l" eaLnBrk="1" hangingPunct="1">
          <a:lnSpc>
            <a:spcPct val="130000"/>
          </a:lnSpc>
          <a:defRPr sz="1000" b="0" i="0" dirty="0">
            <a:solidFill>
              <a:srgbClr val="545454"/>
            </a:solidFill>
            <a:latin typeface="Noto Sans" panose="020B0502040504020204" pitchFamily="34" charset="0"/>
            <a:ea typeface="Noto Sans" panose="020B0502040504020204" pitchFamily="34" charset="0"/>
            <a:cs typeface="Noto Sans" panose="020B0502040504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1413</Words>
  <Application>Microsoft Office PowerPoint</Application>
  <PresentationFormat>Widescreen</PresentationFormat>
  <Paragraphs>161</Paragraphs>
  <Slides>11</Slides>
  <Notes>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11</vt:i4>
      </vt:variant>
    </vt:vector>
  </HeadingPairs>
  <TitlesOfParts>
    <vt:vector size="25" baseType="lpstr">
      <vt:lpstr>Arial</vt:lpstr>
      <vt:lpstr>Arial Black</vt:lpstr>
      <vt:lpstr>Arial Narrow</vt:lpstr>
      <vt:lpstr>Calibri</vt:lpstr>
      <vt:lpstr>Calibri Light</vt:lpstr>
      <vt:lpstr>Garamond</vt:lpstr>
      <vt:lpstr>Georgia</vt:lpstr>
      <vt:lpstr>Lato Bold</vt:lpstr>
      <vt:lpstr>Lato Light</vt:lpstr>
      <vt:lpstr>Source Sans Pro</vt:lpstr>
      <vt:lpstr>Wingdings</vt:lpstr>
      <vt:lpstr>2_Default Theme</vt:lpstr>
      <vt:lpstr>1_Office Theme</vt:lpstr>
      <vt:lpstr>1_Cover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HEADER ...</dc:title>
  <dc:creator>Admin</dc:creator>
  <cp:lastModifiedBy>Admin</cp:lastModifiedBy>
  <cp:revision>34</cp:revision>
  <dcterms:created xsi:type="dcterms:W3CDTF">2022-09-12T04:45:04Z</dcterms:created>
  <dcterms:modified xsi:type="dcterms:W3CDTF">2024-09-30T18:05:59Z</dcterms:modified>
</cp:coreProperties>
</file>