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3D34-9AB3-4B1F-843D-DD81FE5AFD1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261F-9BD7-4DB7-9EA3-429567A9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3D34-9AB3-4B1F-843D-DD81FE5AFD1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261F-9BD7-4DB7-9EA3-429567A9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3D34-9AB3-4B1F-843D-DD81FE5AFD1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261F-9BD7-4DB7-9EA3-429567A9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6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3D34-9AB3-4B1F-843D-DD81FE5AFD1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261F-9BD7-4DB7-9EA3-429567A9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0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3D34-9AB3-4B1F-843D-DD81FE5AFD1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261F-9BD7-4DB7-9EA3-429567A9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3D34-9AB3-4B1F-843D-DD81FE5AFD1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261F-9BD7-4DB7-9EA3-429567A9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3D34-9AB3-4B1F-843D-DD81FE5AFD1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261F-9BD7-4DB7-9EA3-429567A9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8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3D34-9AB3-4B1F-843D-DD81FE5AFD1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261F-9BD7-4DB7-9EA3-429567A9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0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3D34-9AB3-4B1F-843D-DD81FE5AFD1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261F-9BD7-4DB7-9EA3-429567A9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3D34-9AB3-4B1F-843D-DD81FE5AFD1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261F-9BD7-4DB7-9EA3-429567A9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7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3D34-9AB3-4B1F-843D-DD81FE5AFD1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261F-9BD7-4DB7-9EA3-429567A9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9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3D34-9AB3-4B1F-843D-DD81FE5AFD1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A261F-9BD7-4DB7-9EA3-429567A90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7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4;g11d5166ea85_0_1"/>
          <p:cNvSpPr/>
          <p:nvPr/>
        </p:nvSpPr>
        <p:spPr>
          <a:xfrm>
            <a:off x="-10366" y="-9858"/>
            <a:ext cx="12198900" cy="507900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25;g11d5166ea85_0_1"/>
          <p:cNvSpPr/>
          <p:nvPr/>
        </p:nvSpPr>
        <p:spPr>
          <a:xfrm>
            <a:off x="-7016" y="6374719"/>
            <a:ext cx="12198900" cy="507900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426;g11d5166ea85_0_1" descr="unknown.jpe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904" y="310540"/>
            <a:ext cx="8076478" cy="62369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4073236" y="3557847"/>
            <a:ext cx="3025833" cy="4987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4;g11d5166ea85_0_1"/>
          <p:cNvSpPr/>
          <p:nvPr/>
        </p:nvSpPr>
        <p:spPr>
          <a:xfrm>
            <a:off x="-10366" y="-9858"/>
            <a:ext cx="12198900" cy="507900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25;g11d5166ea85_0_1"/>
          <p:cNvSpPr/>
          <p:nvPr/>
        </p:nvSpPr>
        <p:spPr>
          <a:xfrm>
            <a:off x="-7016" y="6374719"/>
            <a:ext cx="12198900" cy="507900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596" y="637185"/>
            <a:ext cx="871876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“With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rapidly changing threat environment, our National Defense Strategy and other guiding strategic documentation identify a need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adapt quickly and rapidly to take advantage of technological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 this,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technologists need a better understanding of the operational challenges and context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warfighters need a better understanding of what the technological innovations can do for them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 To gain this interaction, innovative organizations across industry, academia and government need forums to allow for technical and operational exchanges. 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ANTXs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allow for this type of interaction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without much of the bureaucratic restrictions that typically limit interaction, speed 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fleet,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stifle good collaboration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46">
            <a:off x="9179266" y="607307"/>
            <a:ext cx="2366933" cy="3063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3077"/>
          <a:stretch/>
        </p:blipFill>
        <p:spPr>
          <a:xfrm>
            <a:off x="2044225" y="3527142"/>
            <a:ext cx="8089718" cy="26540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03752" y="4848057"/>
            <a:ext cx="2332887" cy="5636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Venue for early demonstration and experimentation (TRL 6/7)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93821" y="4098388"/>
            <a:ext cx="2041649" cy="5636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Inform and align innovation with operational needs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93821" y="4877168"/>
            <a:ext cx="2041649" cy="5636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Identify transition pathways for high-value opportunities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6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4;g11d5166ea85_0_1"/>
          <p:cNvSpPr/>
          <p:nvPr/>
        </p:nvSpPr>
        <p:spPr>
          <a:xfrm>
            <a:off x="-10366" y="-9858"/>
            <a:ext cx="12198900" cy="507900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25;g11d5166ea85_0_1"/>
          <p:cNvSpPr/>
          <p:nvPr/>
        </p:nvSpPr>
        <p:spPr>
          <a:xfrm>
            <a:off x="-7016" y="6374719"/>
            <a:ext cx="12198900" cy="507900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1050211"/>
            <a:ext cx="8026145" cy="3964397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346232" y="2366710"/>
            <a:ext cx="487416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and Implementation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ANTX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intended to accelerate knowledge associated with innovative enablers of needed capabilities.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High-value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opportunities will be identified, with the objective of progressing in one of the following potential engagement areas: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Disruptive opportunity exploration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Transition into an existing program of record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Transition into greater Fleet experiment or exercise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Transition into collaborative S&amp;T project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Transition into new NR&amp;DE maturation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787870" y="4146546"/>
            <a:ext cx="5965980" cy="7874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089084" y="5213643"/>
            <a:ext cx="2824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ANTX-Coastal Trident is the longest sustained ANTX program in the ecosystem</a:t>
            </a:r>
          </a:p>
        </p:txBody>
      </p:sp>
    </p:spTree>
    <p:extLst>
      <p:ext uri="{BB962C8B-B14F-4D97-AF65-F5344CB8AC3E}">
        <p14:creationId xmlns:p14="http://schemas.microsoft.com/office/powerpoint/2010/main" val="97638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4;g11d5166ea85_0_1"/>
          <p:cNvSpPr/>
          <p:nvPr/>
        </p:nvSpPr>
        <p:spPr>
          <a:xfrm>
            <a:off x="-10366" y="-9858"/>
            <a:ext cx="12198900" cy="507900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25;g11d5166ea85_0_1"/>
          <p:cNvSpPr/>
          <p:nvPr/>
        </p:nvSpPr>
        <p:spPr>
          <a:xfrm>
            <a:off x="-7016" y="6374719"/>
            <a:ext cx="12198900" cy="507900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878" y="1087103"/>
            <a:ext cx="4510213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ANTX-CT22 is being conducted to evaluate operational and technical capabilities in the following areas: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In-service Engineering Agent (ISEA)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Future, Repair and Sustainment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Sensor data fusion and information dominance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Multi-spectral imaging and digital engineering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Unmanned “anything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applications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countermeasures</a:t>
            </a:r>
          </a:p>
          <a:p>
            <a:pPr>
              <a:spcAft>
                <a:spcPts val="3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ANTX-CT22 is comprised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projects conducted in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locations and includes participation by more than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federal, state, local government, academic, and private sector organizations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091" y="1122814"/>
            <a:ext cx="7003481" cy="46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7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5" y="-85649"/>
            <a:ext cx="12205250" cy="70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289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Applegate, Brendan CIV NSWC, 00T</dc:creator>
  <cp:lastModifiedBy>Applegate, Brendan CIV NSWC, 00T</cp:lastModifiedBy>
  <cp:revision>10</cp:revision>
  <dcterms:created xsi:type="dcterms:W3CDTF">2022-09-14T00:05:00Z</dcterms:created>
  <dcterms:modified xsi:type="dcterms:W3CDTF">2022-09-14T01:23:39Z</dcterms:modified>
</cp:coreProperties>
</file>