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13"/>
  </p:notesMasterIdLst>
  <p:sldIdLst>
    <p:sldId id="266" r:id="rId5"/>
    <p:sldId id="436" r:id="rId6"/>
    <p:sldId id="438" r:id="rId7"/>
    <p:sldId id="440" r:id="rId8"/>
    <p:sldId id="441" r:id="rId9"/>
    <p:sldId id="270" r:id="rId10"/>
    <p:sldId id="274" r:id="rId11"/>
    <p:sldId id="44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CDA88B-4E38-E6B8-6C35-3967F8BF6000}" name="Victoria M. Starke" initials="VMS" userId="Victoria M. Starke" providerId="None"/>
  <p188:author id="{09801590-B2C8-F1C2-E9EA-68E4C8DD4B71}" name="Deborah Y. McCormick" initials="DM" userId="S::deborah.y.mccormick@ausgar.com::71855c6b-fca1-42e0-a88a-bff52a5091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elly B. Carruthers" initials="KC" lastIdx="1" clrIdx="6">
    <p:extLst>
      <p:ext uri="{19B8F6BF-5375-455C-9EA6-DF929625EA0E}">
        <p15:presenceInfo xmlns:p15="http://schemas.microsoft.com/office/powerpoint/2012/main" userId="S::kelly.b.carruthers@ausgar.com::a7c354c7-f040-4bf7-8f7f-02a3e5e6b81c" providerId="AD"/>
      </p:ext>
    </p:extLst>
  </p:cmAuthor>
  <p:cmAuthor id="3" name="Author" initials="A" lastIdx="3" clrIdx="2"/>
  <p:cmAuthor id="4" name="Anthony L. Simmons" initials="AS" lastIdx="3" clrIdx="3">
    <p:extLst>
      <p:ext uri="{19B8F6BF-5375-455C-9EA6-DF929625EA0E}">
        <p15:presenceInfo xmlns:p15="http://schemas.microsoft.com/office/powerpoint/2012/main" userId="S::anthony.l.simmons@ausgar.com::53a6d748-2234-46f3-943d-535586aeb20c" providerId="AD"/>
      </p:ext>
    </p:extLst>
  </p:cmAuthor>
  <p:cmAuthor id="5" name="Victoria M. Starke" initials="VMS" lastIdx="2" clrIdx="4">
    <p:extLst>
      <p:ext uri="{19B8F6BF-5375-455C-9EA6-DF929625EA0E}">
        <p15:presenceInfo xmlns:p15="http://schemas.microsoft.com/office/powerpoint/2012/main" userId="Victoria M. Starke" providerId="None"/>
      </p:ext>
    </p:extLst>
  </p:cmAuthor>
  <p:cmAuthor id="6" name="Deborah Y. McCormick" initials="DM" lastIdx="6" clrIdx="5">
    <p:extLst>
      <p:ext uri="{19B8F6BF-5375-455C-9EA6-DF929625EA0E}">
        <p15:presenceInfo xmlns:p15="http://schemas.microsoft.com/office/powerpoint/2012/main" userId="S::deborah.y.mccormick@ausgar.com::71855c6b-fca1-42e0-a88a-bff52a509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9D3"/>
    <a:srgbClr val="021221"/>
    <a:srgbClr val="EDEAEC"/>
    <a:srgbClr val="06A950"/>
    <a:srgbClr val="AA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9AF19-AB1C-4C81-9363-7FB92499559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D3303-511B-476A-A05E-52889A09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1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F150C3-DEE9-4B69-884A-F1CFFBA7C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2" y="1"/>
            <a:ext cx="9143997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D3A075-C659-4B84-994D-0EDA5AAF66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3275" y="5367438"/>
            <a:ext cx="2457450" cy="694018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EDEAEC"/>
                </a:solidFill>
                <a:latin typeface="+mj-lt"/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A630E-6DBF-4A19-B161-48FC048D0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341" y="1391347"/>
            <a:ext cx="5989319" cy="3234112"/>
          </a:xfrm>
        </p:spPr>
        <p:txBody>
          <a:bodyPr anchor="ctr">
            <a:normAutofit/>
          </a:bodyPr>
          <a:lstStyle>
            <a:lvl1pPr algn="ctr">
              <a:defRPr sz="3300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6D1BBA-53AC-4941-8750-1872E287C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EA23EA-5C64-404A-80EB-225F4B591D20}"/>
              </a:ext>
            </a:extLst>
          </p:cNvPr>
          <p:cNvSpPr txBox="1"/>
          <p:nvPr userDrawn="1"/>
        </p:nvSpPr>
        <p:spPr>
          <a:xfrm>
            <a:off x="2919046" y="5985764"/>
            <a:ext cx="330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00D588-8234-48C6-9F5A-E2B801D535F2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EF5921-4373-4B60-8539-3407FF354C8B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Technology Transfer (STTR)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60D3200-3394-444F-B8A9-D10C5F17A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6664" y="6365228"/>
            <a:ext cx="3090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DEAEC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FAED175-EE03-4F7D-A02F-D5F505EE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2993" y="6364910"/>
            <a:ext cx="832104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75CF-7D68-4A0C-850D-6E33D1D84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9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00CFDB-F052-40B4-B6DF-E29126A8812B}"/>
              </a:ext>
            </a:extLst>
          </p:cNvPr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192288-9BC3-4E69-955D-FB29ADF9FBA7}"/>
              </a:ext>
            </a:extLst>
          </p:cNvPr>
          <p:cNvSpPr/>
          <p:nvPr userDrawn="1"/>
        </p:nvSpPr>
        <p:spPr>
          <a:xfrm>
            <a:off x="-1" y="0"/>
            <a:ext cx="9144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9517F-0E1E-40F9-B790-F5857276DBB4}"/>
              </a:ext>
            </a:extLst>
          </p:cNvPr>
          <p:cNvSpPr/>
          <p:nvPr userDrawn="1"/>
        </p:nvSpPr>
        <p:spPr>
          <a:xfrm>
            <a:off x="7" y="6065134"/>
            <a:ext cx="9143999" cy="79286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80F9-AE50-40A4-BFEC-E4B3FEF3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9D43-F70B-4C89-91EF-D343E9FE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AD5727C-0052-4F06-A831-CB07C95C8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847" y="1312021"/>
            <a:ext cx="6889434" cy="249006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6A469A0-29AC-41E6-80A5-48565E4C07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8849" y="3875530"/>
            <a:ext cx="6889434" cy="216111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46BCE50-095C-45DC-BB17-26E3714B135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0179" y="1312021"/>
            <a:ext cx="2004379" cy="249006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48F5A1E-196D-4CC2-8C76-256054943A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0180" y="3875530"/>
            <a:ext cx="2004379" cy="2161116"/>
          </a:xfrm>
        </p:spPr>
        <p:txBody>
          <a:bodyPr>
            <a:no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CBD88E-E9A4-4E9D-AADA-584FE9BBA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A9F6E7-9763-438B-B6AD-5922A1724743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0F4C6F-74E4-4A6A-9192-B7E9A2DC8E94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EDEAEC"/>
                </a:solidFill>
                <a:latin typeface="+mj-lt"/>
              </a:rPr>
              <a:t>Small Business Technology Transfer (STTR)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C25A052-2789-44F5-94BA-826F0EFDB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193398"/>
            <a:ext cx="5987034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569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C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B2A3A80-4C20-4B65-B0A8-BACBD2366BAA}"/>
              </a:ext>
            </a:extLst>
          </p:cNvPr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58A246-D722-47A0-8693-004D9AED2D54}"/>
              </a:ext>
            </a:extLst>
          </p:cNvPr>
          <p:cNvSpPr/>
          <p:nvPr userDrawn="1"/>
        </p:nvSpPr>
        <p:spPr>
          <a:xfrm>
            <a:off x="-1" y="0"/>
            <a:ext cx="9144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9517F-0E1E-40F9-B790-F5857276DBB4}"/>
              </a:ext>
            </a:extLst>
          </p:cNvPr>
          <p:cNvSpPr/>
          <p:nvPr userDrawn="1"/>
        </p:nvSpPr>
        <p:spPr>
          <a:xfrm>
            <a:off x="7" y="6065134"/>
            <a:ext cx="9143999" cy="79286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80F9-AE50-40A4-BFEC-E4B3FEF3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9D43-F70B-4C89-91EF-D343E9FE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3366EEC-258E-4AE4-9586-0951E688B0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8790" y="1451095"/>
            <a:ext cx="2863559" cy="446662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B82F633-4D6B-4A76-B434-1D0FAEE3039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58871" y="1451094"/>
            <a:ext cx="2863559" cy="446662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C270039-8C4C-485E-A9B4-B184AAD4071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32602" y="1451094"/>
            <a:ext cx="2863559" cy="446662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54517EA-5E7D-4808-B791-D63F22884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1E676E7-2DA6-48D1-91C8-7F9BAF9F19F3}"/>
              </a:ext>
            </a:extLst>
          </p:cNvPr>
          <p:cNvSpPr txBox="1"/>
          <p:nvPr userDrawn="1"/>
        </p:nvSpPr>
        <p:spPr>
          <a:xfrm>
            <a:off x="2919046" y="6181348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470A21-E72F-42DB-8D9D-F1E4AD70AB9E}"/>
              </a:ext>
            </a:extLst>
          </p:cNvPr>
          <p:cNvSpPr txBox="1"/>
          <p:nvPr userDrawn="1"/>
        </p:nvSpPr>
        <p:spPr>
          <a:xfrm>
            <a:off x="2919046" y="4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6353C3-3BAA-469A-8851-FB517E91C5FF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8F1109-350E-4904-8D89-9AC1D32CE96B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EDEAEC"/>
                </a:solidFill>
                <a:latin typeface="+mj-lt"/>
              </a:rPr>
              <a:t>Small Business Technology Transfer (STTR)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C39BC4A-7736-4363-A97A-72D35850E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193398"/>
            <a:ext cx="5987034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94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C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B1B449D-E64B-4545-81B4-3C14F25756E2}"/>
              </a:ext>
            </a:extLst>
          </p:cNvPr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1781AC-C56C-40AD-BD2C-01001F5C0B83}"/>
              </a:ext>
            </a:extLst>
          </p:cNvPr>
          <p:cNvSpPr/>
          <p:nvPr userDrawn="1"/>
        </p:nvSpPr>
        <p:spPr>
          <a:xfrm>
            <a:off x="-1" y="0"/>
            <a:ext cx="9144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9517F-0E1E-40F9-B790-F5857276DBB4}"/>
              </a:ext>
            </a:extLst>
          </p:cNvPr>
          <p:cNvSpPr/>
          <p:nvPr userDrawn="1"/>
        </p:nvSpPr>
        <p:spPr>
          <a:xfrm>
            <a:off x="7" y="6065134"/>
            <a:ext cx="9143999" cy="79286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80F9-AE50-40A4-BFEC-E4B3FEF3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9D43-F70B-4C89-91EF-D343E9FE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6A469A0-29AC-41E6-80A5-48565E4C07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8790" y="1451095"/>
            <a:ext cx="2863559" cy="446662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30508B1-5BF9-46F1-8AA4-DA29860509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58871" y="1451094"/>
            <a:ext cx="2863559" cy="446662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5A5975-58D8-4F9D-B2D5-8E7C59E3BA5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32602" y="1451094"/>
            <a:ext cx="2863559" cy="446662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ADDB1E-7993-4CB9-8132-DAF293E8A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805E5E0-2B26-4401-A12C-C7079CDFC2C6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2A5A47-9F3F-493E-A051-4D0788502187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EDEAEC"/>
                </a:solidFill>
                <a:latin typeface="+mj-lt"/>
              </a:rPr>
              <a:t>Small Business Technology Transfer (STTR)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493E015-1CC4-4F3B-A4F1-FC24500E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193398"/>
            <a:ext cx="5987034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003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D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7393256-FBBA-4848-A9B6-CE43335250A3}"/>
              </a:ext>
            </a:extLst>
          </p:cNvPr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988052-D76E-4049-98B6-20DA1C8CCF6D}"/>
              </a:ext>
            </a:extLst>
          </p:cNvPr>
          <p:cNvSpPr/>
          <p:nvPr userDrawn="1"/>
        </p:nvSpPr>
        <p:spPr>
          <a:xfrm>
            <a:off x="-1" y="0"/>
            <a:ext cx="9144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519369-D57E-4B31-B03A-B568EA8239B5}"/>
              </a:ext>
            </a:extLst>
          </p:cNvPr>
          <p:cNvSpPr/>
          <p:nvPr userDrawn="1"/>
        </p:nvSpPr>
        <p:spPr>
          <a:xfrm>
            <a:off x="702614" y="5729925"/>
            <a:ext cx="7738764" cy="391840"/>
          </a:xfrm>
          <a:prstGeom prst="rect">
            <a:avLst/>
          </a:prstGeom>
          <a:solidFill>
            <a:srgbClr val="3B8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ECF9-9945-4F92-A9D6-AF61C5A2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6316" y="1400760"/>
            <a:ext cx="3116484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8B9FA-B34A-410D-9A5E-204AB432C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8486" y="3597013"/>
            <a:ext cx="3116484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CFE03-B15B-499B-9D4E-2107E140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E6348-029A-406E-B647-A6B46D0B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5F9AE65-EB79-4E1F-9961-734B469D70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9420" y="1400512"/>
            <a:ext cx="4776549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9EFDC1-1816-46C4-BC33-6BCE827D2A5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9280" y="3597013"/>
            <a:ext cx="4776549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D932456-0BB5-4100-8EC8-2E64733BD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2476" y="5729288"/>
            <a:ext cx="7739063" cy="387350"/>
          </a:xfrm>
        </p:spPr>
        <p:txBody>
          <a:bodyPr/>
          <a:lstStyle>
            <a:lvl1pPr marL="0" indent="0">
              <a:buNone/>
              <a:defRPr>
                <a:solidFill>
                  <a:srgbClr val="EDEAEC"/>
                </a:solidFill>
              </a:defRPr>
            </a:lvl1pPr>
            <a:lvl2pPr marL="457200" indent="0">
              <a:buNone/>
              <a:defRPr>
                <a:solidFill>
                  <a:srgbClr val="EDEAEC"/>
                </a:solidFill>
              </a:defRPr>
            </a:lvl2pPr>
            <a:lvl3pPr>
              <a:defRPr>
                <a:solidFill>
                  <a:srgbClr val="EDEAEC"/>
                </a:solidFill>
              </a:defRPr>
            </a:lvl3pPr>
            <a:lvl4pPr>
              <a:defRPr>
                <a:solidFill>
                  <a:srgbClr val="EDEAEC"/>
                </a:solidFill>
              </a:defRPr>
            </a:lvl4pPr>
            <a:lvl5pPr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3417592-B163-46D4-B65B-772C83BFC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E57935B-CB81-4A00-8EA8-2C7585232408}"/>
              </a:ext>
            </a:extLst>
          </p:cNvPr>
          <p:cNvSpPr txBox="1"/>
          <p:nvPr userDrawn="1"/>
        </p:nvSpPr>
        <p:spPr>
          <a:xfrm>
            <a:off x="2919046" y="6181348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4F4320-C14F-411D-9CF5-AB98F5F9727D}"/>
              </a:ext>
            </a:extLst>
          </p:cNvPr>
          <p:cNvSpPr txBox="1"/>
          <p:nvPr userDrawn="1"/>
        </p:nvSpPr>
        <p:spPr>
          <a:xfrm>
            <a:off x="2919046" y="4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FBE65D-7194-46BE-AD88-2B80BFAA58E7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AE95E0-DE08-4AC9-9875-8AB1A0142F8F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+mj-lt"/>
              </a:rPr>
              <a:t>Small Business Innovative Research (SBIR)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1"/>
                </a:solidFill>
                <a:latin typeface="+mj-lt"/>
              </a:rPr>
              <a:t>Small Business Technology Transfer (STTR)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BB50ED5-CDB9-433C-BD69-FE9E16FAB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193398"/>
            <a:ext cx="5987034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1457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D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B3FF757-328C-4DD2-AF46-52B6FF8B0822}"/>
              </a:ext>
            </a:extLst>
          </p:cNvPr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8B57CA-FFA4-4B2F-AD67-8227A8362FEC}"/>
              </a:ext>
            </a:extLst>
          </p:cNvPr>
          <p:cNvSpPr/>
          <p:nvPr userDrawn="1"/>
        </p:nvSpPr>
        <p:spPr>
          <a:xfrm>
            <a:off x="-1" y="0"/>
            <a:ext cx="9144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519369-D57E-4B31-B03A-B568EA8239B5}"/>
              </a:ext>
            </a:extLst>
          </p:cNvPr>
          <p:cNvSpPr/>
          <p:nvPr userDrawn="1"/>
        </p:nvSpPr>
        <p:spPr>
          <a:xfrm>
            <a:off x="702614" y="5729925"/>
            <a:ext cx="7738764" cy="391840"/>
          </a:xfrm>
          <a:prstGeom prst="rect">
            <a:avLst/>
          </a:prstGeom>
          <a:solidFill>
            <a:srgbClr val="3B8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ECF9-9945-4F92-A9D6-AF61C5A2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6316" y="1400760"/>
            <a:ext cx="3116484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8B9FA-B34A-410D-9A5E-204AB432C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8486" y="3597013"/>
            <a:ext cx="3116484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CFE03-B15B-499B-9D4E-2107E140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E6348-029A-406E-B647-A6B46D0B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5F9AE65-EB79-4E1F-9961-734B469D70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9420" y="1400512"/>
            <a:ext cx="4776549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9EFDC1-1816-46C4-BC33-6BCE827D2A5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9280" y="3597013"/>
            <a:ext cx="4776549" cy="198621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BCDE7-AFA4-46B4-97A5-29738BA46C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2476" y="5729288"/>
            <a:ext cx="7739063" cy="387350"/>
          </a:xfrm>
        </p:spPr>
        <p:txBody>
          <a:bodyPr/>
          <a:lstStyle>
            <a:lvl1pPr marL="0" indent="0">
              <a:buNone/>
              <a:defRPr>
                <a:solidFill>
                  <a:srgbClr val="EDEAEC"/>
                </a:solidFill>
              </a:defRPr>
            </a:lvl1pPr>
            <a:lvl2pPr>
              <a:defRPr>
                <a:solidFill>
                  <a:srgbClr val="EDEAEC"/>
                </a:solidFill>
              </a:defRPr>
            </a:lvl2pPr>
            <a:lvl3pPr>
              <a:defRPr>
                <a:solidFill>
                  <a:srgbClr val="EDEAEC"/>
                </a:solidFill>
              </a:defRPr>
            </a:lvl3pPr>
            <a:lvl4pPr>
              <a:defRPr>
                <a:solidFill>
                  <a:srgbClr val="EDEAEC"/>
                </a:solidFill>
              </a:defRPr>
            </a:lvl4pPr>
            <a:lvl5pPr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F73556-F6D2-4A20-92C6-F7E287AF09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59893D-32B7-45F1-80AF-7ECD0FC91A4A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CA3510-F2A1-4D31-BE07-24350DE962B1}"/>
              </a:ext>
            </a:extLst>
          </p:cNvPr>
          <p:cNvSpPr txBox="1"/>
          <p:nvPr userDrawn="1"/>
        </p:nvSpPr>
        <p:spPr>
          <a:xfrm>
            <a:off x="244937" y="6409291"/>
            <a:ext cx="284684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2F8C047-D332-4C56-9977-EA80C94E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193398"/>
            <a:ext cx="5987034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022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A95E02D-26D5-4BDD-BFC3-D4E07E9C6020}"/>
              </a:ext>
            </a:extLst>
          </p:cNvPr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B0ADBE-0E75-4E92-B0C4-D4FB0245612D}"/>
              </a:ext>
            </a:extLst>
          </p:cNvPr>
          <p:cNvSpPr/>
          <p:nvPr userDrawn="1"/>
        </p:nvSpPr>
        <p:spPr>
          <a:xfrm>
            <a:off x="-1" y="0"/>
            <a:ext cx="9144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4AC7C-0313-4DDE-91AF-692F2061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E19B8-6D6E-497D-BD25-819FB6E8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7C0911-FEB8-4DBB-BE21-5AC627517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6316" y="1435485"/>
            <a:ext cx="3116484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8508088-19C7-400A-9690-6286BF000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8486" y="3909532"/>
            <a:ext cx="3116484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6A88DF3-7BCA-4131-82C3-B87960ED7B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9420" y="1435237"/>
            <a:ext cx="4776549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2D16D5B-B178-4FBD-9454-5A73152492B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9280" y="3909532"/>
            <a:ext cx="4776549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776901-2C65-4F3D-8BE0-E8FA22804A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B62A0B4-D3B7-4B1B-A0CD-E503F31584C3}"/>
              </a:ext>
            </a:extLst>
          </p:cNvPr>
          <p:cNvSpPr txBox="1"/>
          <p:nvPr userDrawn="1"/>
        </p:nvSpPr>
        <p:spPr>
          <a:xfrm>
            <a:off x="2919046" y="6181348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91D29B-38F9-4E57-BBDD-38E60C213FE6}"/>
              </a:ext>
            </a:extLst>
          </p:cNvPr>
          <p:cNvSpPr txBox="1"/>
          <p:nvPr userDrawn="1"/>
        </p:nvSpPr>
        <p:spPr>
          <a:xfrm>
            <a:off x="2919046" y="4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4CB7A3-63DD-4C38-A36F-FA51113FA25F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D7C00A-5A6C-49B8-A9B1-A43A42065CCD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Technology Transfer (STTR)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33CF0C0-0E3D-4351-B0E1-B78A9A6E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193398"/>
            <a:ext cx="5987034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222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86BCF-FC25-4751-84CB-6FABFF26E67E}"/>
              </a:ext>
            </a:extLst>
          </p:cNvPr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0B1A02-4CF6-4F3B-990C-2B9867D06561}"/>
              </a:ext>
            </a:extLst>
          </p:cNvPr>
          <p:cNvSpPr/>
          <p:nvPr userDrawn="1"/>
        </p:nvSpPr>
        <p:spPr>
          <a:xfrm>
            <a:off x="-1" y="0"/>
            <a:ext cx="9144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4AC7C-0313-4DDE-91AF-692F2061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E19B8-6D6E-497D-BD25-819FB6E8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7C0911-FEB8-4DBB-BE21-5AC627517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6316" y="1435485"/>
            <a:ext cx="3116484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8508088-19C7-400A-9690-6286BF000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8486" y="3909532"/>
            <a:ext cx="3116484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6A88DF3-7BCA-4131-82C3-B87960ED7B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9420" y="1435237"/>
            <a:ext cx="4776549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2D16D5B-B178-4FBD-9454-5A73152492B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9280" y="3909532"/>
            <a:ext cx="4776549" cy="228294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1FE16E6-395C-4FCF-8501-D8739CA62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CBC1CD9-6563-4348-A221-4AB4D0280718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55D893-D2D9-4CF0-82D3-7D5B3C388D4B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Technology Transfer (STTR)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3EA7C-5FE5-41CA-A1B6-D3AC4455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193398"/>
            <a:ext cx="5987034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0700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CA9327-6EBC-48B3-BA11-B34986F1B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601A12-D1F8-4FFB-8E24-21BA2611A33B}"/>
              </a:ext>
            </a:extLst>
          </p:cNvPr>
          <p:cNvSpPr/>
          <p:nvPr userDrawn="1"/>
        </p:nvSpPr>
        <p:spPr>
          <a:xfrm>
            <a:off x="0" y="6087557"/>
            <a:ext cx="9144000" cy="770442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228BD-62E7-4636-86CA-5090F835B5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5070" y="786552"/>
            <a:ext cx="4791456" cy="47914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F5E42-5AAC-4758-849A-CEBBF0FB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A0BB4-7106-40EA-8493-06D4CD53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63E6AD7-1D61-4F60-A4AC-02C9E289B3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02A478-BC4D-46E4-8308-0028A867AA71}"/>
              </a:ext>
            </a:extLst>
          </p:cNvPr>
          <p:cNvSpPr txBox="1"/>
          <p:nvPr userDrawn="1"/>
        </p:nvSpPr>
        <p:spPr>
          <a:xfrm>
            <a:off x="2919046" y="6181348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EA4EEC-8DAF-4381-9BF2-938AEB8A489F}"/>
              </a:ext>
            </a:extLst>
          </p:cNvPr>
          <p:cNvSpPr txBox="1"/>
          <p:nvPr userDrawn="1"/>
        </p:nvSpPr>
        <p:spPr>
          <a:xfrm>
            <a:off x="2919046" y="4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714460-148B-48D7-97B6-632AA7FAABF9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04DC12-C0AC-4A8B-AED5-91276DAB94C3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+mj-lt"/>
              </a:rPr>
              <a:t>Small Business Innovative Research (SBIR)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1"/>
                </a:solidFill>
                <a:latin typeface="+mj-lt"/>
              </a:rPr>
              <a:t>Small Business Technology Transfer (STTR) </a:t>
            </a:r>
          </a:p>
        </p:txBody>
      </p:sp>
    </p:spTree>
    <p:extLst>
      <p:ext uri="{BB962C8B-B14F-4D97-AF65-F5344CB8AC3E}">
        <p14:creationId xmlns:p14="http://schemas.microsoft.com/office/powerpoint/2010/main" val="3589985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E106704-6094-4CF1-A9AA-01F610CEB8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601A12-D1F8-4FFB-8E24-21BA2611A33B}"/>
              </a:ext>
            </a:extLst>
          </p:cNvPr>
          <p:cNvSpPr/>
          <p:nvPr userDrawn="1"/>
        </p:nvSpPr>
        <p:spPr>
          <a:xfrm>
            <a:off x="0" y="6087557"/>
            <a:ext cx="9144000" cy="770442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F5E42-5AAC-4758-849A-CEBBF0FB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A0BB4-7106-40EA-8493-06D4CD53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B871F4-B4A7-4618-A4EF-CAFCAE7FA8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5070" y="786552"/>
            <a:ext cx="4791456" cy="47914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1C714E-9BF3-46C6-8B6F-B7615C3004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D911C7-E5A5-4DB1-BF3C-C0B87ECABB1E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33A43A-53F6-4649-9782-55C990ED442C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Technology Transfer (STTR) </a:t>
            </a:r>
          </a:p>
        </p:txBody>
      </p:sp>
    </p:spTree>
    <p:extLst>
      <p:ext uri="{BB962C8B-B14F-4D97-AF65-F5344CB8AC3E}">
        <p14:creationId xmlns:p14="http://schemas.microsoft.com/office/powerpoint/2010/main" val="1964980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73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F150C3-DEE9-4B69-884A-F1CFFBA7C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2" y="1"/>
            <a:ext cx="914399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7A630E-6DBF-4A19-B161-48FC048D0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345" y="1391347"/>
            <a:ext cx="5989319" cy="3234112"/>
          </a:xfrm>
        </p:spPr>
        <p:txBody>
          <a:bodyPr anchor="ctr">
            <a:normAutofit/>
          </a:bodyPr>
          <a:lstStyle>
            <a:lvl1pPr algn="ctr">
              <a:defRPr sz="3300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8F52D-2944-4B3F-B65F-84D809DB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5C03E-8374-41CF-983D-50158A27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6D1BBA-53AC-4941-8750-1872E287C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BA0DCE4-3AB8-48B5-9488-0C0FF83D32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3275" y="5367438"/>
            <a:ext cx="2457450" cy="694018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EDEAEC"/>
                </a:solidFill>
                <a:latin typeface="+mj-lt"/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8C4F82-E274-42AE-AFB6-B0174DC1E976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FAB4B7-E9C2-4CCD-B051-657556B0B021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EDEAEC"/>
                </a:solidFill>
                <a:latin typeface="+mj-lt"/>
              </a:rPr>
              <a:t>Small Business Technology Transfer (STTR) </a:t>
            </a:r>
          </a:p>
        </p:txBody>
      </p:sp>
    </p:spTree>
    <p:extLst>
      <p:ext uri="{BB962C8B-B14F-4D97-AF65-F5344CB8AC3E}">
        <p14:creationId xmlns:p14="http://schemas.microsoft.com/office/powerpoint/2010/main" val="404028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_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D7E8EA-BD8C-44E5-9E54-43FA70DC67A9}"/>
              </a:ext>
            </a:extLst>
          </p:cNvPr>
          <p:cNvSpPr/>
          <p:nvPr userDrawn="1"/>
        </p:nvSpPr>
        <p:spPr>
          <a:xfrm>
            <a:off x="-2" y="0"/>
            <a:ext cx="9143996" cy="6858000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2FC871-BDFF-4144-B175-CBCCA4F6D9D5}"/>
              </a:ext>
            </a:extLst>
          </p:cNvPr>
          <p:cNvSpPr/>
          <p:nvPr userDrawn="1"/>
        </p:nvSpPr>
        <p:spPr>
          <a:xfrm>
            <a:off x="4675611" y="1319923"/>
            <a:ext cx="4219216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EBB5D9-F4CE-4B44-A2FE-D510337F2CBB}"/>
              </a:ext>
            </a:extLst>
          </p:cNvPr>
          <p:cNvSpPr/>
          <p:nvPr userDrawn="1"/>
        </p:nvSpPr>
        <p:spPr>
          <a:xfrm>
            <a:off x="4675611" y="3802416"/>
            <a:ext cx="4219216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5F3A5-B89A-4767-B1AE-116258A000CD}"/>
              </a:ext>
            </a:extLst>
          </p:cNvPr>
          <p:cNvSpPr/>
          <p:nvPr userDrawn="1"/>
        </p:nvSpPr>
        <p:spPr>
          <a:xfrm>
            <a:off x="247611" y="1319923"/>
            <a:ext cx="4219216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3C02EA-2F5A-4F09-B633-2C39E0F5D5D6}"/>
              </a:ext>
            </a:extLst>
          </p:cNvPr>
          <p:cNvSpPr/>
          <p:nvPr userDrawn="1"/>
        </p:nvSpPr>
        <p:spPr>
          <a:xfrm>
            <a:off x="247611" y="3802416"/>
            <a:ext cx="4219216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3D245-B48F-4070-8B08-B7B525C7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193398"/>
            <a:ext cx="5987034" cy="768096"/>
          </a:xfrm>
        </p:spPr>
        <p:txBody>
          <a:bodyPr>
            <a:no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1CC45-9728-4D06-9F1B-6FD279C1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74" y="1828344"/>
            <a:ext cx="4216907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4CF4-7080-4DB4-8349-CC5886F8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194C4-8DA6-4122-A375-513E836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03FE57-35FB-4BD0-B32E-5AFCB5B805E2}"/>
              </a:ext>
            </a:extLst>
          </p:cNvPr>
          <p:cNvSpPr txBox="1"/>
          <p:nvPr userDrawn="1"/>
        </p:nvSpPr>
        <p:spPr>
          <a:xfrm>
            <a:off x="2919046" y="6181348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BA3C81-A94D-40BC-B582-E98716A798F7}"/>
              </a:ext>
            </a:extLst>
          </p:cNvPr>
          <p:cNvSpPr txBox="1"/>
          <p:nvPr userDrawn="1"/>
        </p:nvSpPr>
        <p:spPr>
          <a:xfrm>
            <a:off x="2919046" y="4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65F963-4FAE-4EA3-B3E4-531D20A8AE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274" y="1317597"/>
            <a:ext cx="4218829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880ED54-58A1-42F3-8C1B-62DC7ED0819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70046" y="1822730"/>
            <a:ext cx="4214408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707711-D37F-49FC-B528-C8FE72EFDB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5618" y="1317597"/>
            <a:ext cx="4213637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C2C832C-A73A-45BA-BB77-E483DEE862A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35901" y="4281697"/>
            <a:ext cx="4216907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DB48CB16-EFAF-4CCE-9742-A2E1F1FB8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6274" y="3801198"/>
            <a:ext cx="4218829" cy="49419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A4F68E8-4AD6-41F5-B0AE-42BC0C594F0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70046" y="4281697"/>
            <a:ext cx="4214408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11561A80-3969-4652-8DFC-46B4B0BC5E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74841" y="3802416"/>
            <a:ext cx="4214408" cy="49297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F4C9BDD-4422-4220-A520-0D0F55B4F4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046D382-37A8-4FC5-92D0-542CFE9CD298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5516AE-449D-4C51-A703-3ECFE74BA064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Technology Transfer (STTR) </a:t>
            </a:r>
          </a:p>
        </p:txBody>
      </p:sp>
    </p:spTree>
    <p:extLst>
      <p:ext uri="{BB962C8B-B14F-4D97-AF65-F5344CB8AC3E}">
        <p14:creationId xmlns:p14="http://schemas.microsoft.com/office/powerpoint/2010/main" val="19772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d_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D7E8EA-BD8C-44E5-9E54-43FA70DC67A9}"/>
              </a:ext>
            </a:extLst>
          </p:cNvPr>
          <p:cNvSpPr/>
          <p:nvPr userDrawn="1"/>
        </p:nvSpPr>
        <p:spPr>
          <a:xfrm>
            <a:off x="-2" y="0"/>
            <a:ext cx="9143996" cy="6858000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2FC871-BDFF-4144-B175-CBCCA4F6D9D5}"/>
              </a:ext>
            </a:extLst>
          </p:cNvPr>
          <p:cNvSpPr/>
          <p:nvPr userDrawn="1"/>
        </p:nvSpPr>
        <p:spPr>
          <a:xfrm>
            <a:off x="4675611" y="1319923"/>
            <a:ext cx="4219216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EBB5D9-F4CE-4B44-A2FE-D510337F2CBB}"/>
              </a:ext>
            </a:extLst>
          </p:cNvPr>
          <p:cNvSpPr/>
          <p:nvPr userDrawn="1"/>
        </p:nvSpPr>
        <p:spPr>
          <a:xfrm>
            <a:off x="4675611" y="3802416"/>
            <a:ext cx="4219216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5F3A5-B89A-4767-B1AE-116258A000CD}"/>
              </a:ext>
            </a:extLst>
          </p:cNvPr>
          <p:cNvSpPr/>
          <p:nvPr userDrawn="1"/>
        </p:nvSpPr>
        <p:spPr>
          <a:xfrm>
            <a:off x="247611" y="1319923"/>
            <a:ext cx="4219216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3C02EA-2F5A-4F09-B633-2C39E0F5D5D6}"/>
              </a:ext>
            </a:extLst>
          </p:cNvPr>
          <p:cNvSpPr/>
          <p:nvPr userDrawn="1"/>
        </p:nvSpPr>
        <p:spPr>
          <a:xfrm>
            <a:off x="247611" y="3802416"/>
            <a:ext cx="4219216" cy="222783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1CC45-9728-4D06-9F1B-6FD279C1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02" y="1829033"/>
            <a:ext cx="4216907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4CF4-7080-4DB4-8349-CC5886F8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194C4-8DA6-4122-A375-513E836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65F963-4FAE-4EA3-B3E4-531D20A8AE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274" y="1317597"/>
            <a:ext cx="4218829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880ED54-58A1-42F3-8C1B-62DC7ED0819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86192" y="1819241"/>
            <a:ext cx="4214408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707711-D37F-49FC-B528-C8FE72EFDB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5618" y="1317597"/>
            <a:ext cx="4213637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C2C832C-A73A-45BA-BB77-E483DEE862A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46273" y="4290744"/>
            <a:ext cx="4216907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DB48CB16-EFAF-4CCE-9742-A2E1F1FB8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6274" y="3801198"/>
            <a:ext cx="4218829" cy="49419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A4F68E8-4AD6-41F5-B0AE-42BC0C594F0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81981" y="4290744"/>
            <a:ext cx="4214408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EDEAEC"/>
                </a:solidFill>
              </a:defRPr>
            </a:lvl1pPr>
            <a:lvl2pPr>
              <a:defRPr sz="1200">
                <a:solidFill>
                  <a:srgbClr val="EDEAEC"/>
                </a:solidFill>
              </a:defRPr>
            </a:lvl2pPr>
            <a:lvl3pPr>
              <a:defRPr sz="1050">
                <a:solidFill>
                  <a:srgbClr val="EDEAEC"/>
                </a:solidFill>
              </a:defRPr>
            </a:lvl3pPr>
            <a:lvl4pPr>
              <a:defRPr sz="900">
                <a:solidFill>
                  <a:srgbClr val="EDEAEC"/>
                </a:solidFill>
              </a:defRPr>
            </a:lvl4pPr>
            <a:lvl5pPr>
              <a:defRPr sz="900"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11561A80-3969-4652-8DFC-46B4B0BC5E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74841" y="3802416"/>
            <a:ext cx="4214408" cy="49297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EDEAEC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755276-8F70-4F8D-89E7-779C2876BF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B0F1C06-D83D-4C8A-B080-4845014B27A8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6BD437-3E28-46A7-9108-73B9D547FFEE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Technology Transfer (STTR) 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C989231F-2B12-4EE4-B109-4C7128F3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193398"/>
            <a:ext cx="5987034" cy="768096"/>
          </a:xfrm>
        </p:spPr>
        <p:txBody>
          <a:bodyPr>
            <a:no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_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56138A6-0D17-4C20-8C29-37A4863E4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7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4CF4-7080-4DB4-8349-CC5886F8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DEAEC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194C4-8DA6-4122-A375-513E836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AD3970-8E10-4B29-9E9A-0B630C61B6F7}"/>
              </a:ext>
            </a:extLst>
          </p:cNvPr>
          <p:cNvSpPr/>
          <p:nvPr userDrawn="1"/>
        </p:nvSpPr>
        <p:spPr>
          <a:xfrm>
            <a:off x="4675611" y="1319923"/>
            <a:ext cx="4219216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C0E5398-FB1E-4805-8919-B1BC9F84E5E9}"/>
              </a:ext>
            </a:extLst>
          </p:cNvPr>
          <p:cNvSpPr/>
          <p:nvPr userDrawn="1"/>
        </p:nvSpPr>
        <p:spPr>
          <a:xfrm>
            <a:off x="4675611" y="3802416"/>
            <a:ext cx="4219216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6FBCB0-D6C9-4BA6-8226-A376181F6394}"/>
              </a:ext>
            </a:extLst>
          </p:cNvPr>
          <p:cNvSpPr/>
          <p:nvPr userDrawn="1"/>
        </p:nvSpPr>
        <p:spPr>
          <a:xfrm>
            <a:off x="247611" y="1319923"/>
            <a:ext cx="4219216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10CC8F-D3DF-4DE1-BB63-EADB41446259}"/>
              </a:ext>
            </a:extLst>
          </p:cNvPr>
          <p:cNvSpPr/>
          <p:nvPr userDrawn="1"/>
        </p:nvSpPr>
        <p:spPr>
          <a:xfrm>
            <a:off x="247611" y="3802416"/>
            <a:ext cx="4219216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FA95E27C-F6C8-4005-9C9E-F011E398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18" y="1820072"/>
            <a:ext cx="4216907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E8EDED02-5F29-46FD-ACEC-7BD6128F7D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274" y="1317597"/>
            <a:ext cx="4218829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159EAD4-C216-44E7-9941-B4EF9ACF3D5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77342" y="1803004"/>
            <a:ext cx="4214408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00AFC720-1E9F-4482-8F82-279CB7242F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5618" y="1317597"/>
            <a:ext cx="4213637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D04AEAF-13E3-407E-B810-04B263C885F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46273" y="4297714"/>
            <a:ext cx="4216907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54463FC-67F4-420E-BB9D-29356A46C3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6274" y="3801198"/>
            <a:ext cx="4218829" cy="49419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AE9B865D-7A3F-4D1D-8235-B1908781038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86548" y="4297714"/>
            <a:ext cx="4214408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F7528C0A-8187-4C1E-A1E8-94990DAF93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74841" y="3802416"/>
            <a:ext cx="4214408" cy="49297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F2FC202-ACF1-4AA8-A958-85F407EEB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FB1BE66-51BF-4385-B753-DE772D2DC7BE}"/>
              </a:ext>
            </a:extLst>
          </p:cNvPr>
          <p:cNvSpPr txBox="1"/>
          <p:nvPr userDrawn="1"/>
        </p:nvSpPr>
        <p:spPr>
          <a:xfrm>
            <a:off x="2919046" y="6181348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6CD319-DA7B-43F0-A805-48322C7B76D2}"/>
              </a:ext>
            </a:extLst>
          </p:cNvPr>
          <p:cNvSpPr txBox="1"/>
          <p:nvPr userDrawn="1"/>
        </p:nvSpPr>
        <p:spPr>
          <a:xfrm>
            <a:off x="2919046" y="4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F55639-0FFD-4934-B457-BF93879AC438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59387B-306F-4BC9-8398-8E719D34C144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EDEAEC"/>
                </a:solidFill>
                <a:latin typeface="+mj-lt"/>
              </a:rPr>
              <a:t>Small Business Technology Transfer (STTR) 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BE2286A-1FFC-4284-B3B3-6142CF3D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193398"/>
            <a:ext cx="5987034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95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d_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D1AE06F-5746-43B4-864E-AC62ED1C9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7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4CF4-7080-4DB4-8349-CC5886F8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DEAEC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194C4-8DA6-4122-A375-513E836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AD3970-8E10-4B29-9E9A-0B630C61B6F7}"/>
              </a:ext>
            </a:extLst>
          </p:cNvPr>
          <p:cNvSpPr/>
          <p:nvPr userDrawn="1"/>
        </p:nvSpPr>
        <p:spPr>
          <a:xfrm>
            <a:off x="4675611" y="1319923"/>
            <a:ext cx="4219216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C0E5398-FB1E-4805-8919-B1BC9F84E5E9}"/>
              </a:ext>
            </a:extLst>
          </p:cNvPr>
          <p:cNvSpPr/>
          <p:nvPr userDrawn="1"/>
        </p:nvSpPr>
        <p:spPr>
          <a:xfrm>
            <a:off x="4675611" y="3802416"/>
            <a:ext cx="4219216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6FBCB0-D6C9-4BA6-8226-A376181F6394}"/>
              </a:ext>
            </a:extLst>
          </p:cNvPr>
          <p:cNvSpPr/>
          <p:nvPr userDrawn="1"/>
        </p:nvSpPr>
        <p:spPr>
          <a:xfrm>
            <a:off x="247611" y="1319923"/>
            <a:ext cx="4219216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10CC8F-D3DF-4DE1-BB63-EADB41446259}"/>
              </a:ext>
            </a:extLst>
          </p:cNvPr>
          <p:cNvSpPr/>
          <p:nvPr userDrawn="1"/>
        </p:nvSpPr>
        <p:spPr>
          <a:xfrm>
            <a:off x="247611" y="3802416"/>
            <a:ext cx="4219216" cy="2227836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FA95E27C-F6C8-4005-9C9E-F011E398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28" y="1835326"/>
            <a:ext cx="4216907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E8EDED02-5F29-46FD-ACEC-7BD6128F7D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274" y="1317597"/>
            <a:ext cx="4218829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159EAD4-C216-44E7-9941-B4EF9ACF3D5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83205" y="1822730"/>
            <a:ext cx="4214408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00AFC720-1E9F-4482-8F82-279CB7242F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5618" y="1317597"/>
            <a:ext cx="4213637" cy="50164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D04AEAF-13E3-407E-B810-04B263C885F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46273" y="4287479"/>
            <a:ext cx="4216907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54463FC-67F4-420E-BB9D-29356A46C3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6274" y="3801198"/>
            <a:ext cx="4218829" cy="49419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AE9B865D-7A3F-4D1D-8235-B1908781038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75618" y="4287479"/>
            <a:ext cx="4214408" cy="17261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21221"/>
                </a:solidFill>
              </a:defRPr>
            </a:lvl1pPr>
            <a:lvl2pPr>
              <a:defRPr sz="1200">
                <a:solidFill>
                  <a:srgbClr val="021221"/>
                </a:solidFill>
              </a:defRPr>
            </a:lvl2pPr>
            <a:lvl3pPr>
              <a:defRPr sz="1050">
                <a:solidFill>
                  <a:srgbClr val="021221"/>
                </a:solidFill>
              </a:defRPr>
            </a:lvl3pPr>
            <a:lvl4pPr>
              <a:defRPr sz="900">
                <a:solidFill>
                  <a:srgbClr val="021221"/>
                </a:solidFill>
              </a:defRPr>
            </a:lvl4pPr>
            <a:lvl5pPr>
              <a:defRPr sz="9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F7528C0A-8187-4C1E-A1E8-94990DAF93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74841" y="3802416"/>
            <a:ext cx="4214408" cy="49297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21221"/>
                </a:solidFill>
              </a:defRPr>
            </a:lvl1pPr>
            <a:lvl2pPr marL="342875" indent="0">
              <a:buNone/>
              <a:defRPr>
                <a:solidFill>
                  <a:srgbClr val="EDEAEC"/>
                </a:solidFill>
              </a:defRPr>
            </a:lvl2pPr>
            <a:lvl3pPr marL="685749" indent="0">
              <a:buNone/>
              <a:defRPr>
                <a:solidFill>
                  <a:srgbClr val="EDEAEC"/>
                </a:solidFill>
              </a:defRPr>
            </a:lvl3pPr>
            <a:lvl4pPr marL="1028624" indent="0">
              <a:buNone/>
              <a:defRPr>
                <a:solidFill>
                  <a:srgbClr val="EDEAEC"/>
                </a:solidFill>
              </a:defRPr>
            </a:lvl4pPr>
            <a:lvl5pPr marL="1371498" indent="0">
              <a:buNone/>
              <a:defRPr>
                <a:solidFill>
                  <a:srgbClr val="EDEAE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A18A1E8-2873-4946-9644-62C0112AFE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4FAD529-DBF7-422D-B885-3ECE65E41A62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5A4D2F-C516-4567-9E88-EF658DC1004D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EDEAEC"/>
                </a:solidFill>
                <a:latin typeface="+mj-lt"/>
              </a:rPr>
              <a:t>Small Business Technology Transfer (STTR) 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ECEE2DC-A05F-4BD7-9D83-E3C14BA4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193398"/>
            <a:ext cx="5987034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27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22717C-5E4B-478B-83A3-5D9C2668654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EC035C-F0C7-4772-A068-0CAC8F477306}"/>
              </a:ext>
            </a:extLst>
          </p:cNvPr>
          <p:cNvSpPr/>
          <p:nvPr userDrawn="1"/>
        </p:nvSpPr>
        <p:spPr>
          <a:xfrm>
            <a:off x="2553608" y="1884572"/>
            <a:ext cx="34289" cy="365638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8F52D-2944-4B3F-B65F-84D809DB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5C03E-8374-41CF-983D-50158A27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B6A1D6B-FB5C-437D-9F16-39AAC45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012" y="1399548"/>
            <a:ext cx="6376068" cy="245110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4B44A03-C03F-4115-AC74-9DB2F8F4CB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46012" y="4050844"/>
            <a:ext cx="6376068" cy="1994940"/>
          </a:xfrm>
        </p:spPr>
        <p:txBody>
          <a:bodyPr>
            <a:no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E4586CE-9428-4B51-A9C2-EC8709B6B6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7" y="3028069"/>
            <a:ext cx="1662399" cy="18196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D41C4A-A922-4764-ABEA-B0909160B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22DCD6-4567-4BDD-A8EC-CED575E6A1BA}"/>
              </a:ext>
            </a:extLst>
          </p:cNvPr>
          <p:cNvSpPr txBox="1"/>
          <p:nvPr userDrawn="1"/>
        </p:nvSpPr>
        <p:spPr>
          <a:xfrm>
            <a:off x="2919046" y="6181348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71963D-02F6-44B1-A801-970D2224E63A}"/>
              </a:ext>
            </a:extLst>
          </p:cNvPr>
          <p:cNvSpPr txBox="1"/>
          <p:nvPr userDrawn="1"/>
        </p:nvSpPr>
        <p:spPr>
          <a:xfrm>
            <a:off x="2919046" y="4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EC41C5-E555-44D9-83E6-125C438444B7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9CFCDA-EC6A-4566-8BB2-D5F462091094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Technology Transfer (STTR)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3CCFDC8-4E19-498F-A7DF-D1CEDD3A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193398"/>
            <a:ext cx="5987034" cy="768096"/>
          </a:xfrm>
        </p:spPr>
        <p:txBody>
          <a:bodyPr>
            <a:no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483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22717C-5E4B-478B-83A3-5D9C2668654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EC035C-F0C7-4772-A068-0CAC8F477306}"/>
              </a:ext>
            </a:extLst>
          </p:cNvPr>
          <p:cNvSpPr/>
          <p:nvPr userDrawn="1"/>
        </p:nvSpPr>
        <p:spPr>
          <a:xfrm>
            <a:off x="2553608" y="1884572"/>
            <a:ext cx="34289" cy="365638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8F52D-2944-4B3F-B65F-84D809DB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1221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5C03E-8374-41CF-983D-50158A27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B6A1D6B-FB5C-437D-9F16-39AAC45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012" y="1399548"/>
            <a:ext cx="6376068" cy="245110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4B44A03-C03F-4115-AC74-9DB2F8F4CB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46012" y="4050844"/>
            <a:ext cx="6376068" cy="199494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B6D66B19-B005-4F2C-B861-CA1997AF9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7" y="3028069"/>
            <a:ext cx="1662399" cy="18196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821197-EC35-4D36-9FBB-679E3D910B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069ADB-3108-4AD3-A6E0-D98A34CA2886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34DDCF-93C4-4FD0-93F9-1E3D9DBB0D8E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Innovative Research (SBIR)</a:t>
            </a:r>
          </a:p>
          <a:p>
            <a:pPr algn="ctr"/>
            <a:r>
              <a:rPr lang="en-US" sz="1200">
                <a:solidFill>
                  <a:srgbClr val="021221"/>
                </a:solidFill>
                <a:latin typeface="+mj-lt"/>
              </a:rPr>
              <a:t>Small Business Technology Transfer (STTR)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331E543-2EF5-44B6-A49F-C3D7E08F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193398"/>
            <a:ext cx="5987034" cy="768096"/>
          </a:xfrm>
        </p:spPr>
        <p:txBody>
          <a:bodyPr>
            <a:no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57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2BEA712-F1D6-4345-BCB8-30C88D507F0F}"/>
              </a:ext>
            </a:extLst>
          </p:cNvPr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E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427857-8FA4-4BA9-B038-9D49C40A51C0}"/>
              </a:ext>
            </a:extLst>
          </p:cNvPr>
          <p:cNvSpPr/>
          <p:nvPr userDrawn="1"/>
        </p:nvSpPr>
        <p:spPr>
          <a:xfrm>
            <a:off x="-1" y="0"/>
            <a:ext cx="9144000" cy="1283124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9517F-0E1E-40F9-B790-F5857276DBB4}"/>
              </a:ext>
            </a:extLst>
          </p:cNvPr>
          <p:cNvSpPr/>
          <p:nvPr userDrawn="1"/>
        </p:nvSpPr>
        <p:spPr>
          <a:xfrm>
            <a:off x="7" y="6065134"/>
            <a:ext cx="9143999" cy="792866"/>
          </a:xfrm>
          <a:prstGeom prst="rect">
            <a:avLst/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80F9-AE50-40A4-BFEC-E4B3FEF3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9D43-F70B-4C89-91EF-D343E9FE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AD5727C-0052-4F06-A831-CB07C95C8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847" y="1312021"/>
            <a:ext cx="6889434" cy="249006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6A469A0-29AC-41E6-80A5-48565E4C07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8849" y="3875530"/>
            <a:ext cx="6889434" cy="216111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16BF1A6-81E5-4859-8D1C-DE75BB33BBE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0179" y="1312021"/>
            <a:ext cx="2004379" cy="249006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3945035-74B1-4B4E-B5CD-6738388BABB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0180" y="3875530"/>
            <a:ext cx="2004379" cy="2161116"/>
          </a:xfrm>
        </p:spPr>
        <p:txBody>
          <a:bodyPr>
            <a:noAutofit/>
          </a:bodyPr>
          <a:lstStyle>
            <a:lvl1pPr>
              <a:defRPr sz="1800">
                <a:solidFill>
                  <a:srgbClr val="021221"/>
                </a:solidFill>
              </a:defRPr>
            </a:lvl1pPr>
            <a:lvl2pPr>
              <a:defRPr sz="1500">
                <a:solidFill>
                  <a:srgbClr val="021221"/>
                </a:solidFill>
              </a:defRPr>
            </a:lvl2pPr>
            <a:lvl3pPr>
              <a:defRPr sz="1350">
                <a:solidFill>
                  <a:srgbClr val="021221"/>
                </a:solidFill>
              </a:defRPr>
            </a:lvl3pPr>
            <a:lvl4pPr>
              <a:defRPr sz="1200">
                <a:solidFill>
                  <a:srgbClr val="021221"/>
                </a:solidFill>
              </a:defRPr>
            </a:lvl4pPr>
            <a:lvl5pPr>
              <a:defRPr sz="1200">
                <a:solidFill>
                  <a:srgbClr val="0212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E4D374-23F6-4415-A794-FCF91EEE71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146304"/>
            <a:ext cx="903883" cy="8686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347F2D2-23FE-4D03-AF2E-E9190F3BA7E9}"/>
              </a:ext>
            </a:extLst>
          </p:cNvPr>
          <p:cNvSpPr txBox="1"/>
          <p:nvPr userDrawn="1"/>
        </p:nvSpPr>
        <p:spPr>
          <a:xfrm>
            <a:off x="2919046" y="6181348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6FA5F7-9B3F-4EB3-8C9A-F4600671BF96}"/>
              </a:ext>
            </a:extLst>
          </p:cNvPr>
          <p:cNvSpPr txBox="1"/>
          <p:nvPr userDrawn="1"/>
        </p:nvSpPr>
        <p:spPr>
          <a:xfrm>
            <a:off x="2919046" y="4"/>
            <a:ext cx="330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6A950"/>
                </a:solidFill>
              </a:rPr>
              <a:t>UNCLASSIFIED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1299C5-1E87-4598-A8AD-604E4867C47E}"/>
              </a:ext>
            </a:extLst>
          </p:cNvPr>
          <p:cNvSpPr txBox="1"/>
          <p:nvPr userDrawn="1"/>
        </p:nvSpPr>
        <p:spPr>
          <a:xfrm>
            <a:off x="5988718" y="6409291"/>
            <a:ext cx="290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Applied Agility, Dedication, and Ingenuity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BA7854-10A2-4FF3-85A4-94A84912A22C}"/>
              </a:ext>
            </a:extLst>
          </p:cNvPr>
          <p:cNvSpPr txBox="1"/>
          <p:nvPr userDrawn="1"/>
        </p:nvSpPr>
        <p:spPr>
          <a:xfrm>
            <a:off x="244937" y="6316958"/>
            <a:ext cx="2846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>
                <a:solidFill>
                  <a:srgbClr val="EDEAEC"/>
                </a:solidFill>
                <a:latin typeface="+mj-lt"/>
              </a:rPr>
              <a:t>Small Business Innovative Research (SBIR)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EDEAEC"/>
                </a:solidFill>
                <a:latin typeface="+mj-lt"/>
              </a:rPr>
              <a:t>Small Business Technology Transfer (STTR)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442C84D-B16B-411B-9B0F-3D16DEFD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193398"/>
            <a:ext cx="5987034" cy="76809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EDEA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714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6664" y="6365228"/>
            <a:ext cx="3090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DEAEC"/>
                </a:solidFill>
              </a:defRPr>
            </a:lvl1pPr>
          </a:lstStyle>
          <a:p>
            <a:r>
              <a:rPr lang="en-US"/>
              <a:t>Distribution Statement 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2993" y="6364910"/>
            <a:ext cx="832104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75CF-7D68-4A0C-850D-6E33D1D84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683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vysbir.com/sec/" TargetMode="External"/><Relationship Id="rId2" Type="http://schemas.openxmlformats.org/officeDocument/2006/relationships/hyperlink" Target="https://www.navysbir.com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hyperlink" Target="mailto:christopher.dillman.ctr@navy.mil,%20christopher.d.dillman@AUSGAR.com" TargetMode="External"/><Relationship Id="rId4" Type="http://schemas.openxmlformats.org/officeDocument/2006/relationships/hyperlink" Target="mailto:scott.w.bartlett4.civ@us.navy.m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3EDD-8F34-41C2-8BE0-670DF45E4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752" y="1203836"/>
            <a:ext cx="6900834" cy="3859830"/>
          </a:xfrm>
        </p:spPr>
        <p:txBody>
          <a:bodyPr>
            <a:norm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the Navy (DoN)</a:t>
            </a:r>
            <a:b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Business Innovative Research (SBIR) </a:t>
            </a:r>
            <a:b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Experimentation Cell (DoN-SEC) </a:t>
            </a:r>
            <a:b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b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b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b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Introduction</a:t>
            </a:r>
            <a:b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974B7-5035-42D7-8B8A-936089B13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September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597B8-FCAF-4D79-9F39-988250BCA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Distribution Statement 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06CD4-6A2D-4588-AB2C-C26B5EFF0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8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12242A-F9E6-488B-87D5-DDA05B6B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56" y="359315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100">
                <a:solidFill>
                  <a:schemeClr val="tx1"/>
                </a:solidFill>
              </a:rPr>
              <a:t>About Us</a:t>
            </a:r>
          </a:p>
        </p:txBody>
      </p:sp>
      <p:pic>
        <p:nvPicPr>
          <p:cNvPr id="8" name="Content Placeholder 7" descr="A group of ships in the water&#10;&#10;Description automatically generated with low confidence">
            <a:extLst>
              <a:ext uri="{FF2B5EF4-FFF2-40B4-BE49-F238E27FC236}">
                <a16:creationId xmlns:a16="http://schemas.microsoft.com/office/drawing/2014/main" id="{F288F65F-D0AC-4692-8EB8-ABAB7ACC310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74941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09B26C-9710-4D94-8937-ABC849300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406" y="3752850"/>
            <a:ext cx="669642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>
                <a:solidFill>
                  <a:schemeClr val="tx1"/>
                </a:solidFill>
                <a:ea typeface="+mn-lt"/>
                <a:cs typeface="+mn-lt"/>
              </a:rPr>
              <a:t>We are a team that connects SBIR with the 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</a:rPr>
              <a:t>DoN</a:t>
            </a:r>
            <a:r>
              <a:rPr lang="en-US" sz="1600">
                <a:solidFill>
                  <a:schemeClr val="tx1"/>
                </a:solidFill>
                <a:ea typeface="+mn-lt"/>
                <a:cs typeface="+mn-lt"/>
              </a:rPr>
              <a:t> experimentation community to deliver innovative solutions for the warfighter. </a:t>
            </a:r>
          </a:p>
          <a:p>
            <a:pPr marL="0" indent="0">
              <a:buNone/>
            </a:pPr>
            <a:r>
              <a:rPr lang="en-US" sz="1600">
                <a:solidFill>
                  <a:schemeClr val="tx1"/>
                </a:solidFill>
                <a:ea typeface="+mn-lt"/>
                <a:cs typeface="+mn-lt"/>
              </a:rPr>
              <a:t>Since establishment in 2020, our mission is to support the SBIR community by offering facilitation, mentoring, and training in all aspects of experimentation. </a:t>
            </a:r>
          </a:p>
          <a:p>
            <a:pPr marL="0" indent="0">
              <a:buNone/>
            </a:pPr>
            <a:r>
              <a:rPr lang="en-US" sz="1600">
                <a:solidFill>
                  <a:schemeClr val="tx1"/>
                </a:solidFill>
                <a:ea typeface="+mn-lt"/>
                <a:cs typeface="+mn-lt"/>
              </a:rPr>
              <a:t>We </a:t>
            </a:r>
            <a:r>
              <a:rPr lang="en-US" sz="1600">
                <a:ea typeface="+mn-lt"/>
                <a:cs typeface="+mn-lt"/>
              </a:rPr>
              <a:t>highlight the</a:t>
            </a:r>
            <a:r>
              <a:rPr lang="en-US" sz="1600" b="1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sz="1600" b="1">
                <a:solidFill>
                  <a:schemeClr val="accent1"/>
                </a:solidFill>
                <a:ea typeface="+mn-lt"/>
                <a:cs typeface="+mn-lt"/>
              </a:rPr>
              <a:t>benefits of using experimentation</a:t>
            </a:r>
            <a:r>
              <a:rPr lang="en-US" sz="1600" b="1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sz="1600">
                <a:ea typeface="+mn-lt"/>
                <a:cs typeface="+mn-lt"/>
              </a:rPr>
              <a:t>to explore and assess capabilities of emerging SBIR technologies.</a:t>
            </a:r>
            <a:endParaRPr lang="en-US">
              <a:ea typeface="+mn-lt"/>
              <a:cs typeface="+mn-lt"/>
            </a:endParaRPr>
          </a:p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0D53715B-B894-458A-96C4-056496D5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6664" y="6365228"/>
            <a:ext cx="3090672" cy="365125"/>
          </a:xfrm>
        </p:spPr>
        <p:txBody>
          <a:bodyPr/>
          <a:lstStyle/>
          <a:p>
            <a:r>
              <a:rPr lang="en-US"/>
              <a:t>Distribution Statement A</a:t>
            </a:r>
          </a:p>
        </p:txBody>
      </p:sp>
    </p:spTree>
    <p:extLst>
      <p:ext uri="{BB962C8B-B14F-4D97-AF65-F5344CB8AC3E}">
        <p14:creationId xmlns:p14="http://schemas.microsoft.com/office/powerpoint/2010/main" val="39601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2D563D-52CC-4918-AA27-C78B9E075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F4722-DAB1-4254-8D46-26C26D7D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AF9DD0-0107-40E4-9E9F-B6B3EE076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533" y="1503568"/>
            <a:ext cx="5763196" cy="35541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12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Program</a:t>
            </a:r>
            <a:r>
              <a:rPr lang="en-US" sz="2800" b="1" dirty="0">
                <a:latin typeface="Calibri" panose="020F0502020204030204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12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Goals: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rgbClr val="021221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r>
              <a:rPr lang="en-US" b="1" dirty="0">
                <a:cs typeface="Calibri"/>
              </a:rPr>
              <a:t>Empower </a:t>
            </a:r>
            <a:r>
              <a:rPr lang="en-US" dirty="0">
                <a:cs typeface="Calibri"/>
              </a:rPr>
              <a:t>the SBIR community to become a more effective Transitioning agent for Naval technologies.</a:t>
            </a:r>
          </a:p>
          <a:p>
            <a:r>
              <a:rPr lang="en-US" b="1" dirty="0">
                <a:cs typeface="Calibri"/>
              </a:rPr>
              <a:t>Enhance</a:t>
            </a:r>
            <a:r>
              <a:rPr lang="en-US" dirty="0">
                <a:cs typeface="Calibri"/>
              </a:rPr>
              <a:t> SBIR Transitioning of technological innovations through effective and relevant experimentation efforts to solve warfighting problems.</a:t>
            </a:r>
          </a:p>
          <a:p>
            <a:r>
              <a:rPr lang="en-US" b="1" dirty="0">
                <a:cs typeface="Calibri"/>
              </a:rPr>
              <a:t>Increase awareness </a:t>
            </a:r>
            <a:r>
              <a:rPr lang="en-US" dirty="0">
                <a:cs typeface="Calibri"/>
              </a:rPr>
              <a:t>of experimentation opportunities for industry and naval research scientists.</a:t>
            </a:r>
          </a:p>
          <a:p>
            <a:r>
              <a:rPr lang="en-US" b="1" dirty="0">
                <a:cs typeface="Calibri"/>
              </a:rPr>
              <a:t>Simplify</a:t>
            </a:r>
            <a:r>
              <a:rPr lang="en-US" dirty="0">
                <a:cs typeface="Calibri"/>
              </a:rPr>
              <a:t> experimentation processes with informative guidebooks.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8299DD-3115-4D00-996C-9D2BBA7F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267987"/>
            <a:ext cx="5987034" cy="768096"/>
          </a:xfrm>
        </p:spPr>
        <p:txBody>
          <a:bodyPr/>
          <a:lstStyle/>
          <a:p>
            <a:r>
              <a:rPr lang="en-US" b="0">
                <a:cs typeface="Calibri Light"/>
              </a:rPr>
              <a:t>Mission</a:t>
            </a:r>
            <a:endParaRPr lang="en-US" b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39A2F7-E6E4-42C9-A2B5-146229D6F71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1" y="1627735"/>
            <a:ext cx="2862262" cy="355418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F4B1B3-26CC-1362-560D-B7576069C334}"/>
              </a:ext>
            </a:extLst>
          </p:cNvPr>
          <p:cNvSpPr txBox="1">
            <a:spLocks/>
          </p:cNvSpPr>
          <p:nvPr/>
        </p:nvSpPr>
        <p:spPr>
          <a:xfrm>
            <a:off x="414779" y="5458120"/>
            <a:ext cx="8408709" cy="48883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en-US" sz="2000" b="1" dirty="0">
                <a:solidFill>
                  <a:schemeClr val="bg1"/>
                </a:solidFill>
              </a:rPr>
              <a:t>Experimentation can provide Objective Quality Evidence (OBE) to support transition</a:t>
            </a:r>
          </a:p>
        </p:txBody>
      </p:sp>
    </p:spTree>
    <p:extLst>
      <p:ext uri="{BB962C8B-B14F-4D97-AF65-F5344CB8AC3E}">
        <p14:creationId xmlns:p14="http://schemas.microsoft.com/office/powerpoint/2010/main" val="318061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9C133-CCA5-4D5F-91EC-53C49145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F6DA0-26A4-4D27-A628-805E2572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3459C-A403-4F11-BA61-D0F7938703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-144751" y="1432046"/>
            <a:ext cx="6889434" cy="2370710"/>
          </a:xfrm>
        </p:spPr>
        <p:txBody>
          <a:bodyPr>
            <a:normAutofit fontScale="70000" lnSpcReduction="20000"/>
          </a:bodyPr>
          <a:lstStyle/>
          <a:p>
            <a:pPr marL="234950" lvl="1" indent="0">
              <a:lnSpc>
                <a:spcPct val="110000"/>
              </a:lnSpc>
              <a:buNone/>
            </a:pPr>
            <a:r>
              <a:rPr lang="en-US" sz="4000" b="1">
                <a:solidFill>
                  <a:srgbClr val="002C4B"/>
                </a:solidFill>
              </a:rPr>
              <a:t>Engineering:</a:t>
            </a:r>
          </a:p>
          <a:p>
            <a:pPr marL="747395" lvl="2" indent="-285750"/>
            <a:r>
              <a:rPr lang="en-US" sz="2400">
                <a:solidFill>
                  <a:srgbClr val="002C4B"/>
                </a:solidFill>
              </a:rPr>
              <a:t>Ship Install – SHIPMAIN/NMP processes</a:t>
            </a:r>
            <a:endParaRPr lang="en-US" sz="2400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2400">
                <a:solidFill>
                  <a:srgbClr val="002C4B"/>
                </a:solidFill>
              </a:rPr>
              <a:t>Airworthiness Certification </a:t>
            </a:r>
          </a:p>
          <a:p>
            <a:pPr marL="747395" lvl="2" indent="-285750"/>
            <a:r>
              <a:rPr lang="en-US" sz="2400">
                <a:solidFill>
                  <a:srgbClr val="002C4B"/>
                </a:solidFill>
              </a:rPr>
              <a:t>Accreditation and Assessment (A&amp;A)</a:t>
            </a:r>
            <a:endParaRPr lang="en-US" sz="2400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2400">
                <a:solidFill>
                  <a:srgbClr val="002C4B"/>
                </a:solidFill>
              </a:rPr>
              <a:t>Mission Readiness Assessment (MRA)</a:t>
            </a:r>
            <a:endParaRPr lang="en-US" sz="2400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2400">
                <a:solidFill>
                  <a:srgbClr val="002C4B"/>
                </a:solidFill>
              </a:rPr>
              <a:t>Application Integration (AI) </a:t>
            </a:r>
            <a:endParaRPr lang="en-US" sz="2400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2400">
                <a:solidFill>
                  <a:srgbClr val="002C4B"/>
                </a:solidFill>
              </a:rPr>
              <a:t>Lithium-Ion battery certifications</a:t>
            </a:r>
            <a:endParaRPr lang="en-US" sz="2400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2400">
                <a:solidFill>
                  <a:srgbClr val="002C4B"/>
                </a:solidFill>
              </a:rPr>
              <a:t>RMMCO processes</a:t>
            </a:r>
            <a:endParaRPr lang="en-US" sz="2400">
              <a:solidFill>
                <a:srgbClr val="002C4B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17522-E6DD-44E8-84B8-F47FD03E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301015"/>
            <a:ext cx="5987034" cy="768096"/>
          </a:xfrm>
        </p:spPr>
        <p:txBody>
          <a:bodyPr/>
          <a:lstStyle/>
          <a:p>
            <a:r>
              <a:rPr lang="en-US" b="0">
                <a:cs typeface="Calibri Light"/>
              </a:rPr>
              <a:t>End-to-End Support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A81BA75-3F3C-9AA8-FD02-039B39EEE815}"/>
              </a:ext>
            </a:extLst>
          </p:cNvPr>
          <p:cNvSpPr>
            <a:spLocks noGrp="1"/>
          </p:cNvSpPr>
          <p:nvPr/>
        </p:nvSpPr>
        <p:spPr>
          <a:xfrm>
            <a:off x="-130637" y="3799609"/>
            <a:ext cx="4776549" cy="1986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lvl="1" indent="0">
              <a:buNone/>
            </a:pPr>
            <a:r>
              <a:rPr lang="en-US" sz="2800" b="1">
                <a:solidFill>
                  <a:srgbClr val="002C4B"/>
                </a:solidFill>
              </a:rPr>
              <a:t>Operations:</a:t>
            </a:r>
          </a:p>
          <a:p>
            <a:pPr marL="747395" lvl="2" indent="-285750"/>
            <a:r>
              <a:rPr lang="en-US" sz="1700">
                <a:solidFill>
                  <a:srgbClr val="002C4B"/>
                </a:solidFill>
              </a:rPr>
              <a:t>Air/Water space management</a:t>
            </a:r>
            <a:endParaRPr lang="en-US" sz="1700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1700">
                <a:solidFill>
                  <a:srgbClr val="002C4B"/>
                </a:solidFill>
              </a:rPr>
              <a:t>Spectrum (GPS/EA/Allocation)</a:t>
            </a:r>
            <a:endParaRPr lang="en-US" sz="1700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1700">
                <a:solidFill>
                  <a:srgbClr val="002C4B"/>
                </a:solidFill>
              </a:rPr>
              <a:t>Environmental (PMAP/EIS)</a:t>
            </a:r>
            <a:endParaRPr lang="en-US" sz="1700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1700">
                <a:solidFill>
                  <a:srgbClr val="002C4B"/>
                </a:solidFill>
              </a:rPr>
              <a:t>Unmanned systems/DSD Waivers</a:t>
            </a:r>
            <a:endParaRPr lang="en-US" sz="1700">
              <a:solidFill>
                <a:srgbClr val="002C4B"/>
              </a:solidFill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D18348-1D05-86EC-6129-62CE6CEC34B6}"/>
              </a:ext>
            </a:extLst>
          </p:cNvPr>
          <p:cNvSpPr txBox="1"/>
          <p:nvPr/>
        </p:nvSpPr>
        <p:spPr>
          <a:xfrm>
            <a:off x="2175387" y="3241876"/>
            <a:ext cx="4645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B04E31-D98D-1811-B40D-AF61C3E1A06E}"/>
              </a:ext>
            </a:extLst>
          </p:cNvPr>
          <p:cNvGrpSpPr/>
          <p:nvPr/>
        </p:nvGrpSpPr>
        <p:grpSpPr>
          <a:xfrm>
            <a:off x="4238504" y="2307860"/>
            <a:ext cx="4727994" cy="3558345"/>
            <a:chOff x="107214" y="912228"/>
            <a:chExt cx="7798567" cy="585433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F2A696-FFAB-340D-93FD-75E8C8BBB7B5}"/>
                </a:ext>
              </a:extLst>
            </p:cNvPr>
            <p:cNvGrpSpPr/>
            <p:nvPr/>
          </p:nvGrpSpPr>
          <p:grpSpPr>
            <a:xfrm>
              <a:off x="107214" y="912228"/>
              <a:ext cx="1995698" cy="2078952"/>
              <a:chOff x="356278" y="1376772"/>
              <a:chExt cx="4836284" cy="5038036"/>
            </a:xfrm>
          </p:grpSpPr>
          <p:sp>
            <p:nvSpPr>
              <p:cNvPr id="239" name="Rectangle 9">
                <a:extLst>
                  <a:ext uri="{FF2B5EF4-FFF2-40B4-BE49-F238E27FC236}">
                    <a16:creationId xmlns:a16="http://schemas.microsoft.com/office/drawing/2014/main" id="{A71A8E0B-0EC0-8FA9-B075-1D799E82F540}"/>
                  </a:ext>
                </a:extLst>
              </p:cNvPr>
              <p:cNvSpPr/>
              <p:nvPr/>
            </p:nvSpPr>
            <p:spPr>
              <a:xfrm>
                <a:off x="356278" y="1376772"/>
                <a:ext cx="4836284" cy="5038036"/>
              </a:xfrm>
              <a:custGeom>
                <a:avLst/>
                <a:gdLst>
                  <a:gd name="connsiteX0" fmla="*/ 0 w 5865963"/>
                  <a:gd name="connsiteY0" fmla="*/ 0 h 5630174"/>
                  <a:gd name="connsiteX1" fmla="*/ 5865963 w 5865963"/>
                  <a:gd name="connsiteY1" fmla="*/ 0 h 5630174"/>
                  <a:gd name="connsiteX2" fmla="*/ 5865963 w 5865963"/>
                  <a:gd name="connsiteY2" fmla="*/ 5630174 h 5630174"/>
                  <a:gd name="connsiteX3" fmla="*/ 0 w 5865963"/>
                  <a:gd name="connsiteY3" fmla="*/ 5630174 h 5630174"/>
                  <a:gd name="connsiteX4" fmla="*/ 0 w 5865963"/>
                  <a:gd name="connsiteY4" fmla="*/ 0 h 5630174"/>
                  <a:gd name="connsiteX0" fmla="*/ 57509 w 5865963"/>
                  <a:gd name="connsiteY0" fmla="*/ 0 h 5635925"/>
                  <a:gd name="connsiteX1" fmla="*/ 5865963 w 5865963"/>
                  <a:gd name="connsiteY1" fmla="*/ 5751 h 5635925"/>
                  <a:gd name="connsiteX2" fmla="*/ 5865963 w 5865963"/>
                  <a:gd name="connsiteY2" fmla="*/ 5635925 h 5635925"/>
                  <a:gd name="connsiteX3" fmla="*/ 0 w 5865963"/>
                  <a:gd name="connsiteY3" fmla="*/ 5635925 h 5635925"/>
                  <a:gd name="connsiteX4" fmla="*/ 57509 w 5865963"/>
                  <a:gd name="connsiteY4" fmla="*/ 0 h 5635925"/>
                  <a:gd name="connsiteX0" fmla="*/ 57509 w 5865963"/>
                  <a:gd name="connsiteY0" fmla="*/ 0 h 5635925"/>
                  <a:gd name="connsiteX1" fmla="*/ 5865963 w 5865963"/>
                  <a:gd name="connsiteY1" fmla="*/ 5751 h 5635925"/>
                  <a:gd name="connsiteX2" fmla="*/ 5865963 w 5865963"/>
                  <a:gd name="connsiteY2" fmla="*/ 5635925 h 5635925"/>
                  <a:gd name="connsiteX3" fmla="*/ 0 w 5865963"/>
                  <a:gd name="connsiteY3" fmla="*/ 5635925 h 5635925"/>
                  <a:gd name="connsiteX4" fmla="*/ 51760 w 5865963"/>
                  <a:gd name="connsiteY4" fmla="*/ 184032 h 5635925"/>
                  <a:gd name="connsiteX5" fmla="*/ 57509 w 5865963"/>
                  <a:gd name="connsiteY5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57508 w 5923471"/>
                  <a:gd name="connsiteY3" fmla="*/ 5635925 h 5635925"/>
                  <a:gd name="connsiteX4" fmla="*/ 0 w 5923471"/>
                  <a:gd name="connsiteY4" fmla="*/ 161028 h 5635925"/>
                  <a:gd name="connsiteX5" fmla="*/ 115017 w 5923471"/>
                  <a:gd name="connsiteY5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276043 w 5923471"/>
                  <a:gd name="connsiteY3" fmla="*/ 3525329 h 5635925"/>
                  <a:gd name="connsiteX4" fmla="*/ 0 w 5923471"/>
                  <a:gd name="connsiteY4" fmla="*/ 161028 h 5635925"/>
                  <a:gd name="connsiteX5" fmla="*/ 115017 w 5923471"/>
                  <a:gd name="connsiteY5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2248619 w 5923471"/>
                  <a:gd name="connsiteY3" fmla="*/ 4255700 h 5635925"/>
                  <a:gd name="connsiteX4" fmla="*/ 276043 w 5923471"/>
                  <a:gd name="connsiteY4" fmla="*/ 3525329 h 5635925"/>
                  <a:gd name="connsiteX5" fmla="*/ 0 w 5923471"/>
                  <a:gd name="connsiteY5" fmla="*/ 161028 h 5635925"/>
                  <a:gd name="connsiteX6" fmla="*/ 115017 w 5923471"/>
                  <a:gd name="connsiteY6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1811547 w 5923471"/>
                  <a:gd name="connsiteY3" fmla="*/ 5555413 h 5635925"/>
                  <a:gd name="connsiteX4" fmla="*/ 276043 w 5923471"/>
                  <a:gd name="connsiteY4" fmla="*/ 3525329 h 5635925"/>
                  <a:gd name="connsiteX5" fmla="*/ 0 w 5923471"/>
                  <a:gd name="connsiteY5" fmla="*/ 161028 h 5635925"/>
                  <a:gd name="connsiteX6" fmla="*/ 115017 w 5923471"/>
                  <a:gd name="connsiteY6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1984076 w 5923471"/>
                  <a:gd name="connsiteY3" fmla="*/ 5566915 h 5635925"/>
                  <a:gd name="connsiteX4" fmla="*/ 1811547 w 5923471"/>
                  <a:gd name="connsiteY4" fmla="*/ 5555413 h 5635925"/>
                  <a:gd name="connsiteX5" fmla="*/ 276043 w 5923471"/>
                  <a:gd name="connsiteY5" fmla="*/ 3525329 h 5635925"/>
                  <a:gd name="connsiteX6" fmla="*/ 0 w 5923471"/>
                  <a:gd name="connsiteY6" fmla="*/ 161028 h 5635925"/>
                  <a:gd name="connsiteX7" fmla="*/ 115017 w 5923471"/>
                  <a:gd name="connsiteY7" fmla="*/ 0 h 5635925"/>
                  <a:gd name="connsiteX0" fmla="*/ 115017 w 5923471"/>
                  <a:gd name="connsiteY0" fmla="*/ 0 h 5635926"/>
                  <a:gd name="connsiteX1" fmla="*/ 5923471 w 5923471"/>
                  <a:gd name="connsiteY1" fmla="*/ 5751 h 5635926"/>
                  <a:gd name="connsiteX2" fmla="*/ 5923471 w 5923471"/>
                  <a:gd name="connsiteY2" fmla="*/ 5635925 h 5635926"/>
                  <a:gd name="connsiteX3" fmla="*/ 1995577 w 5923471"/>
                  <a:gd name="connsiteY3" fmla="*/ 5635926 h 5635926"/>
                  <a:gd name="connsiteX4" fmla="*/ 1811547 w 5923471"/>
                  <a:gd name="connsiteY4" fmla="*/ 5555413 h 5635926"/>
                  <a:gd name="connsiteX5" fmla="*/ 276043 w 5923471"/>
                  <a:gd name="connsiteY5" fmla="*/ 3525329 h 5635926"/>
                  <a:gd name="connsiteX6" fmla="*/ 0 w 5923471"/>
                  <a:gd name="connsiteY6" fmla="*/ 161028 h 5635926"/>
                  <a:gd name="connsiteX7" fmla="*/ 115017 w 5923471"/>
                  <a:gd name="connsiteY7" fmla="*/ 0 h 5635926"/>
                  <a:gd name="connsiteX0" fmla="*/ 115017 w 5923471"/>
                  <a:gd name="connsiteY0" fmla="*/ 0 h 5635926"/>
                  <a:gd name="connsiteX1" fmla="*/ 5923471 w 5923471"/>
                  <a:gd name="connsiteY1" fmla="*/ 5751 h 5635926"/>
                  <a:gd name="connsiteX2" fmla="*/ 5405886 w 5923471"/>
                  <a:gd name="connsiteY2" fmla="*/ 4347714 h 5635926"/>
                  <a:gd name="connsiteX3" fmla="*/ 1995577 w 5923471"/>
                  <a:gd name="connsiteY3" fmla="*/ 5635926 h 5635926"/>
                  <a:gd name="connsiteX4" fmla="*/ 1811547 w 5923471"/>
                  <a:gd name="connsiteY4" fmla="*/ 5555413 h 5635926"/>
                  <a:gd name="connsiteX5" fmla="*/ 276043 w 5923471"/>
                  <a:gd name="connsiteY5" fmla="*/ 3525329 h 5635926"/>
                  <a:gd name="connsiteX6" fmla="*/ 0 w 5923471"/>
                  <a:gd name="connsiteY6" fmla="*/ 161028 h 5635926"/>
                  <a:gd name="connsiteX7" fmla="*/ 115017 w 5923471"/>
                  <a:gd name="connsiteY7" fmla="*/ 0 h 5635926"/>
                  <a:gd name="connsiteX0" fmla="*/ 115017 w 5877463"/>
                  <a:gd name="connsiteY0" fmla="*/ 0 h 5635926"/>
                  <a:gd name="connsiteX1" fmla="*/ 5877463 w 5877463"/>
                  <a:gd name="connsiteY1" fmla="*/ 598098 h 5635926"/>
                  <a:gd name="connsiteX2" fmla="*/ 5405886 w 5877463"/>
                  <a:gd name="connsiteY2" fmla="*/ 4347714 h 5635926"/>
                  <a:gd name="connsiteX3" fmla="*/ 1995577 w 5877463"/>
                  <a:gd name="connsiteY3" fmla="*/ 5635926 h 5635926"/>
                  <a:gd name="connsiteX4" fmla="*/ 1811547 w 5877463"/>
                  <a:gd name="connsiteY4" fmla="*/ 5555413 h 5635926"/>
                  <a:gd name="connsiteX5" fmla="*/ 276043 w 5877463"/>
                  <a:gd name="connsiteY5" fmla="*/ 3525329 h 5635926"/>
                  <a:gd name="connsiteX6" fmla="*/ 0 w 5877463"/>
                  <a:gd name="connsiteY6" fmla="*/ 161028 h 5635926"/>
                  <a:gd name="connsiteX7" fmla="*/ 115017 w 5877463"/>
                  <a:gd name="connsiteY7" fmla="*/ 0 h 5635926"/>
                  <a:gd name="connsiteX0" fmla="*/ 115017 w 5877463"/>
                  <a:gd name="connsiteY0" fmla="*/ 0 h 5635926"/>
                  <a:gd name="connsiteX1" fmla="*/ 5877463 w 5877463"/>
                  <a:gd name="connsiteY1" fmla="*/ 598098 h 5635926"/>
                  <a:gd name="connsiteX2" fmla="*/ 5848710 w 5877463"/>
                  <a:gd name="connsiteY2" fmla="*/ 787880 h 5635926"/>
                  <a:gd name="connsiteX3" fmla="*/ 5405886 w 5877463"/>
                  <a:gd name="connsiteY3" fmla="*/ 4347714 h 5635926"/>
                  <a:gd name="connsiteX4" fmla="*/ 1995577 w 5877463"/>
                  <a:gd name="connsiteY4" fmla="*/ 5635926 h 5635926"/>
                  <a:gd name="connsiteX5" fmla="*/ 1811547 w 5877463"/>
                  <a:gd name="connsiteY5" fmla="*/ 5555413 h 5635926"/>
                  <a:gd name="connsiteX6" fmla="*/ 276043 w 5877463"/>
                  <a:gd name="connsiteY6" fmla="*/ 3525329 h 5635926"/>
                  <a:gd name="connsiteX7" fmla="*/ 0 w 5877463"/>
                  <a:gd name="connsiteY7" fmla="*/ 161028 h 5635926"/>
                  <a:gd name="connsiteX8" fmla="*/ 115017 w 5877463"/>
                  <a:gd name="connsiteY8" fmla="*/ 0 h 5635926"/>
                  <a:gd name="connsiteX0" fmla="*/ 115017 w 5940725"/>
                  <a:gd name="connsiteY0" fmla="*/ 0 h 5635926"/>
                  <a:gd name="connsiteX1" fmla="*/ 5877463 w 5940725"/>
                  <a:gd name="connsiteY1" fmla="*/ 598098 h 5635926"/>
                  <a:gd name="connsiteX2" fmla="*/ 5940725 w 5940725"/>
                  <a:gd name="connsiteY2" fmla="*/ 759125 h 5635926"/>
                  <a:gd name="connsiteX3" fmla="*/ 5405886 w 5940725"/>
                  <a:gd name="connsiteY3" fmla="*/ 4347714 h 5635926"/>
                  <a:gd name="connsiteX4" fmla="*/ 1995577 w 5940725"/>
                  <a:gd name="connsiteY4" fmla="*/ 5635926 h 5635926"/>
                  <a:gd name="connsiteX5" fmla="*/ 1811547 w 5940725"/>
                  <a:gd name="connsiteY5" fmla="*/ 5555413 h 5635926"/>
                  <a:gd name="connsiteX6" fmla="*/ 276043 w 5940725"/>
                  <a:gd name="connsiteY6" fmla="*/ 3525329 h 5635926"/>
                  <a:gd name="connsiteX7" fmla="*/ 0 w 5940725"/>
                  <a:gd name="connsiteY7" fmla="*/ 161028 h 5635926"/>
                  <a:gd name="connsiteX8" fmla="*/ 115017 w 5940725"/>
                  <a:gd name="connsiteY8" fmla="*/ 0 h 5635926"/>
                  <a:gd name="connsiteX0" fmla="*/ 115017 w 5940725"/>
                  <a:gd name="connsiteY0" fmla="*/ 0 h 5635926"/>
                  <a:gd name="connsiteX1" fmla="*/ 3122762 w 5940725"/>
                  <a:gd name="connsiteY1" fmla="*/ 310551 h 5635926"/>
                  <a:gd name="connsiteX2" fmla="*/ 5877463 w 5940725"/>
                  <a:gd name="connsiteY2" fmla="*/ 598098 h 5635926"/>
                  <a:gd name="connsiteX3" fmla="*/ 5940725 w 5940725"/>
                  <a:gd name="connsiteY3" fmla="*/ 759125 h 5635926"/>
                  <a:gd name="connsiteX4" fmla="*/ 5405886 w 5940725"/>
                  <a:gd name="connsiteY4" fmla="*/ 4347714 h 5635926"/>
                  <a:gd name="connsiteX5" fmla="*/ 1995577 w 5940725"/>
                  <a:gd name="connsiteY5" fmla="*/ 5635926 h 5635926"/>
                  <a:gd name="connsiteX6" fmla="*/ 1811547 w 5940725"/>
                  <a:gd name="connsiteY6" fmla="*/ 5555413 h 5635926"/>
                  <a:gd name="connsiteX7" fmla="*/ 276043 w 5940725"/>
                  <a:gd name="connsiteY7" fmla="*/ 3525329 h 5635926"/>
                  <a:gd name="connsiteX8" fmla="*/ 0 w 5940725"/>
                  <a:gd name="connsiteY8" fmla="*/ 161028 h 5635926"/>
                  <a:gd name="connsiteX9" fmla="*/ 115017 w 5940725"/>
                  <a:gd name="connsiteY9" fmla="*/ 0 h 5635926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6367 w 5942075"/>
                  <a:gd name="connsiteY0" fmla="*/ 540588 h 6176514"/>
                  <a:gd name="connsiteX1" fmla="*/ 3515177 w 5942075"/>
                  <a:gd name="connsiteY1" fmla="*/ 0 h 6176514"/>
                  <a:gd name="connsiteX2" fmla="*/ 5878813 w 5942075"/>
                  <a:gd name="connsiteY2" fmla="*/ 1138686 h 6176514"/>
                  <a:gd name="connsiteX3" fmla="*/ 5942075 w 5942075"/>
                  <a:gd name="connsiteY3" fmla="*/ 1299713 h 6176514"/>
                  <a:gd name="connsiteX4" fmla="*/ 5407236 w 5942075"/>
                  <a:gd name="connsiteY4" fmla="*/ 4888302 h 6176514"/>
                  <a:gd name="connsiteX5" fmla="*/ 1996927 w 5942075"/>
                  <a:gd name="connsiteY5" fmla="*/ 6176514 h 6176514"/>
                  <a:gd name="connsiteX6" fmla="*/ 1812897 w 5942075"/>
                  <a:gd name="connsiteY6" fmla="*/ 6096001 h 6176514"/>
                  <a:gd name="connsiteX7" fmla="*/ 277393 w 5942075"/>
                  <a:gd name="connsiteY7" fmla="*/ 4065917 h 6176514"/>
                  <a:gd name="connsiteX8" fmla="*/ 1350 w 5942075"/>
                  <a:gd name="connsiteY8" fmla="*/ 701616 h 6176514"/>
                  <a:gd name="connsiteX9" fmla="*/ 116367 w 5942075"/>
                  <a:gd name="connsiteY9" fmla="*/ 540588 h 6176514"/>
                  <a:gd name="connsiteX0" fmla="*/ 116748 w 5942456"/>
                  <a:gd name="connsiteY0" fmla="*/ 540588 h 6176514"/>
                  <a:gd name="connsiteX1" fmla="*/ 3515558 w 5942456"/>
                  <a:gd name="connsiteY1" fmla="*/ 0 h 6176514"/>
                  <a:gd name="connsiteX2" fmla="*/ 5879194 w 5942456"/>
                  <a:gd name="connsiteY2" fmla="*/ 1138686 h 6176514"/>
                  <a:gd name="connsiteX3" fmla="*/ 5942456 w 5942456"/>
                  <a:gd name="connsiteY3" fmla="*/ 1299713 h 6176514"/>
                  <a:gd name="connsiteX4" fmla="*/ 5407617 w 5942456"/>
                  <a:gd name="connsiteY4" fmla="*/ 4888302 h 6176514"/>
                  <a:gd name="connsiteX5" fmla="*/ 1997308 w 5942456"/>
                  <a:gd name="connsiteY5" fmla="*/ 6176514 h 6176514"/>
                  <a:gd name="connsiteX6" fmla="*/ 1813278 w 5942456"/>
                  <a:gd name="connsiteY6" fmla="*/ 6096001 h 6176514"/>
                  <a:gd name="connsiteX7" fmla="*/ 277774 w 5942456"/>
                  <a:gd name="connsiteY7" fmla="*/ 4065917 h 6176514"/>
                  <a:gd name="connsiteX8" fmla="*/ 1731 w 5942456"/>
                  <a:gd name="connsiteY8" fmla="*/ 701616 h 6176514"/>
                  <a:gd name="connsiteX9" fmla="*/ 116748 w 5942456"/>
                  <a:gd name="connsiteY9" fmla="*/ 540588 h 6176514"/>
                  <a:gd name="connsiteX0" fmla="*/ 117393 w 5943101"/>
                  <a:gd name="connsiteY0" fmla="*/ 540588 h 6176514"/>
                  <a:gd name="connsiteX1" fmla="*/ 3516203 w 5943101"/>
                  <a:gd name="connsiteY1" fmla="*/ 0 h 6176514"/>
                  <a:gd name="connsiteX2" fmla="*/ 5879839 w 5943101"/>
                  <a:gd name="connsiteY2" fmla="*/ 1138686 h 6176514"/>
                  <a:gd name="connsiteX3" fmla="*/ 5943101 w 5943101"/>
                  <a:gd name="connsiteY3" fmla="*/ 1299713 h 6176514"/>
                  <a:gd name="connsiteX4" fmla="*/ 5408262 w 5943101"/>
                  <a:gd name="connsiteY4" fmla="*/ 4888302 h 6176514"/>
                  <a:gd name="connsiteX5" fmla="*/ 1997953 w 5943101"/>
                  <a:gd name="connsiteY5" fmla="*/ 6176514 h 6176514"/>
                  <a:gd name="connsiteX6" fmla="*/ 1813923 w 5943101"/>
                  <a:gd name="connsiteY6" fmla="*/ 6096001 h 6176514"/>
                  <a:gd name="connsiteX7" fmla="*/ 278419 w 5943101"/>
                  <a:gd name="connsiteY7" fmla="*/ 4065917 h 6176514"/>
                  <a:gd name="connsiteX8" fmla="*/ 2376 w 5943101"/>
                  <a:gd name="connsiteY8" fmla="*/ 701616 h 6176514"/>
                  <a:gd name="connsiteX9" fmla="*/ 117393 w 5943101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89547"/>
                  <a:gd name="connsiteX1" fmla="*/ 3513827 w 5940725"/>
                  <a:gd name="connsiteY1" fmla="*/ 0 h 6189547"/>
                  <a:gd name="connsiteX2" fmla="*/ 5877463 w 5940725"/>
                  <a:gd name="connsiteY2" fmla="*/ 1138686 h 6189547"/>
                  <a:gd name="connsiteX3" fmla="*/ 5940725 w 5940725"/>
                  <a:gd name="connsiteY3" fmla="*/ 1299713 h 6189547"/>
                  <a:gd name="connsiteX4" fmla="*/ 5405886 w 5940725"/>
                  <a:gd name="connsiteY4" fmla="*/ 4888302 h 6189547"/>
                  <a:gd name="connsiteX5" fmla="*/ 1995577 w 5940725"/>
                  <a:gd name="connsiteY5" fmla="*/ 6176514 h 6189547"/>
                  <a:gd name="connsiteX6" fmla="*/ 1811547 w 5940725"/>
                  <a:gd name="connsiteY6" fmla="*/ 6096001 h 6189547"/>
                  <a:gd name="connsiteX7" fmla="*/ 276043 w 5940725"/>
                  <a:gd name="connsiteY7" fmla="*/ 4065917 h 6189547"/>
                  <a:gd name="connsiteX8" fmla="*/ 0 w 5940725"/>
                  <a:gd name="connsiteY8" fmla="*/ 701616 h 6189547"/>
                  <a:gd name="connsiteX9" fmla="*/ 115017 w 5940725"/>
                  <a:gd name="connsiteY9" fmla="*/ 540588 h 6189547"/>
                  <a:gd name="connsiteX0" fmla="*/ 115017 w 5940725"/>
                  <a:gd name="connsiteY0" fmla="*/ 540588 h 6191509"/>
                  <a:gd name="connsiteX1" fmla="*/ 3513827 w 5940725"/>
                  <a:gd name="connsiteY1" fmla="*/ 0 h 6191509"/>
                  <a:gd name="connsiteX2" fmla="*/ 5877463 w 5940725"/>
                  <a:gd name="connsiteY2" fmla="*/ 1138686 h 6191509"/>
                  <a:gd name="connsiteX3" fmla="*/ 5940725 w 5940725"/>
                  <a:gd name="connsiteY3" fmla="*/ 1299713 h 6191509"/>
                  <a:gd name="connsiteX4" fmla="*/ 5405886 w 5940725"/>
                  <a:gd name="connsiteY4" fmla="*/ 4888302 h 6191509"/>
                  <a:gd name="connsiteX5" fmla="*/ 1995577 w 5940725"/>
                  <a:gd name="connsiteY5" fmla="*/ 6176514 h 6191509"/>
                  <a:gd name="connsiteX6" fmla="*/ 1834551 w 5940725"/>
                  <a:gd name="connsiteY6" fmla="*/ 6107503 h 6191509"/>
                  <a:gd name="connsiteX7" fmla="*/ 276043 w 5940725"/>
                  <a:gd name="connsiteY7" fmla="*/ 4065917 h 6191509"/>
                  <a:gd name="connsiteX8" fmla="*/ 0 w 5940725"/>
                  <a:gd name="connsiteY8" fmla="*/ 701616 h 6191509"/>
                  <a:gd name="connsiteX9" fmla="*/ 115017 w 5940725"/>
                  <a:gd name="connsiteY9" fmla="*/ 540588 h 6191509"/>
                  <a:gd name="connsiteX0" fmla="*/ 115017 w 5940725"/>
                  <a:gd name="connsiteY0" fmla="*/ 540588 h 6201587"/>
                  <a:gd name="connsiteX1" fmla="*/ 3513827 w 5940725"/>
                  <a:gd name="connsiteY1" fmla="*/ 0 h 6201587"/>
                  <a:gd name="connsiteX2" fmla="*/ 5877463 w 5940725"/>
                  <a:gd name="connsiteY2" fmla="*/ 1138686 h 6201587"/>
                  <a:gd name="connsiteX3" fmla="*/ 5940725 w 5940725"/>
                  <a:gd name="connsiteY3" fmla="*/ 1299713 h 6201587"/>
                  <a:gd name="connsiteX4" fmla="*/ 5405886 w 5940725"/>
                  <a:gd name="connsiteY4" fmla="*/ 4888302 h 6201587"/>
                  <a:gd name="connsiteX5" fmla="*/ 1995577 w 5940725"/>
                  <a:gd name="connsiteY5" fmla="*/ 6176514 h 6201587"/>
                  <a:gd name="connsiteX6" fmla="*/ 1834551 w 5940725"/>
                  <a:gd name="connsiteY6" fmla="*/ 6107503 h 6201587"/>
                  <a:gd name="connsiteX7" fmla="*/ 276043 w 5940725"/>
                  <a:gd name="connsiteY7" fmla="*/ 4065917 h 6201587"/>
                  <a:gd name="connsiteX8" fmla="*/ 0 w 5940725"/>
                  <a:gd name="connsiteY8" fmla="*/ 701616 h 6201587"/>
                  <a:gd name="connsiteX9" fmla="*/ 115017 w 5940725"/>
                  <a:gd name="connsiteY9" fmla="*/ 540588 h 6201587"/>
                  <a:gd name="connsiteX0" fmla="*/ 115017 w 5940725"/>
                  <a:gd name="connsiteY0" fmla="*/ 540588 h 6201587"/>
                  <a:gd name="connsiteX1" fmla="*/ 3513827 w 5940725"/>
                  <a:gd name="connsiteY1" fmla="*/ 0 h 6201587"/>
                  <a:gd name="connsiteX2" fmla="*/ 5877463 w 5940725"/>
                  <a:gd name="connsiteY2" fmla="*/ 1138686 h 6201587"/>
                  <a:gd name="connsiteX3" fmla="*/ 5940725 w 5940725"/>
                  <a:gd name="connsiteY3" fmla="*/ 1299713 h 6201587"/>
                  <a:gd name="connsiteX4" fmla="*/ 5405886 w 5940725"/>
                  <a:gd name="connsiteY4" fmla="*/ 4888302 h 6201587"/>
                  <a:gd name="connsiteX5" fmla="*/ 1995577 w 5940725"/>
                  <a:gd name="connsiteY5" fmla="*/ 6176514 h 6201587"/>
                  <a:gd name="connsiteX6" fmla="*/ 1834551 w 5940725"/>
                  <a:gd name="connsiteY6" fmla="*/ 6107503 h 6201587"/>
                  <a:gd name="connsiteX7" fmla="*/ 276043 w 5940725"/>
                  <a:gd name="connsiteY7" fmla="*/ 4065917 h 6201587"/>
                  <a:gd name="connsiteX8" fmla="*/ 0 w 5940725"/>
                  <a:gd name="connsiteY8" fmla="*/ 701616 h 6201587"/>
                  <a:gd name="connsiteX9" fmla="*/ 115017 w 5940725"/>
                  <a:gd name="connsiteY9" fmla="*/ 540588 h 6201587"/>
                  <a:gd name="connsiteX0" fmla="*/ 115017 w 5940725"/>
                  <a:gd name="connsiteY0" fmla="*/ 540588 h 6191509"/>
                  <a:gd name="connsiteX1" fmla="*/ 3513827 w 5940725"/>
                  <a:gd name="connsiteY1" fmla="*/ 0 h 6191509"/>
                  <a:gd name="connsiteX2" fmla="*/ 5877463 w 5940725"/>
                  <a:gd name="connsiteY2" fmla="*/ 1138686 h 6191509"/>
                  <a:gd name="connsiteX3" fmla="*/ 5940725 w 5940725"/>
                  <a:gd name="connsiteY3" fmla="*/ 1299713 h 6191509"/>
                  <a:gd name="connsiteX4" fmla="*/ 5405886 w 5940725"/>
                  <a:gd name="connsiteY4" fmla="*/ 4888302 h 6191509"/>
                  <a:gd name="connsiteX5" fmla="*/ 1995577 w 5940725"/>
                  <a:gd name="connsiteY5" fmla="*/ 6176514 h 6191509"/>
                  <a:gd name="connsiteX6" fmla="*/ 1834551 w 5940725"/>
                  <a:gd name="connsiteY6" fmla="*/ 6107503 h 6191509"/>
                  <a:gd name="connsiteX7" fmla="*/ 276043 w 5940725"/>
                  <a:gd name="connsiteY7" fmla="*/ 4065917 h 6191509"/>
                  <a:gd name="connsiteX8" fmla="*/ 0 w 5940725"/>
                  <a:gd name="connsiteY8" fmla="*/ 701616 h 6191509"/>
                  <a:gd name="connsiteX9" fmla="*/ 115017 w 5940725"/>
                  <a:gd name="connsiteY9" fmla="*/ 540588 h 6191509"/>
                  <a:gd name="connsiteX0" fmla="*/ 115017 w 5941519"/>
                  <a:gd name="connsiteY0" fmla="*/ 540588 h 6191509"/>
                  <a:gd name="connsiteX1" fmla="*/ 3513827 w 5941519"/>
                  <a:gd name="connsiteY1" fmla="*/ 0 h 6191509"/>
                  <a:gd name="connsiteX2" fmla="*/ 5877463 w 5941519"/>
                  <a:gd name="connsiteY2" fmla="*/ 1138686 h 6191509"/>
                  <a:gd name="connsiteX3" fmla="*/ 5940725 w 5941519"/>
                  <a:gd name="connsiteY3" fmla="*/ 1299713 h 6191509"/>
                  <a:gd name="connsiteX4" fmla="*/ 5405886 w 5941519"/>
                  <a:gd name="connsiteY4" fmla="*/ 4888302 h 6191509"/>
                  <a:gd name="connsiteX5" fmla="*/ 1995577 w 5941519"/>
                  <a:gd name="connsiteY5" fmla="*/ 6176514 h 6191509"/>
                  <a:gd name="connsiteX6" fmla="*/ 1834551 w 5941519"/>
                  <a:gd name="connsiteY6" fmla="*/ 6107503 h 6191509"/>
                  <a:gd name="connsiteX7" fmla="*/ 276043 w 5941519"/>
                  <a:gd name="connsiteY7" fmla="*/ 4065917 h 6191509"/>
                  <a:gd name="connsiteX8" fmla="*/ 0 w 5941519"/>
                  <a:gd name="connsiteY8" fmla="*/ 701616 h 6191509"/>
                  <a:gd name="connsiteX9" fmla="*/ 115017 w 5941519"/>
                  <a:gd name="connsiteY9" fmla="*/ 540588 h 6191509"/>
                  <a:gd name="connsiteX0" fmla="*/ 115017 w 5943564"/>
                  <a:gd name="connsiteY0" fmla="*/ 540588 h 6191509"/>
                  <a:gd name="connsiteX1" fmla="*/ 3513827 w 5943564"/>
                  <a:gd name="connsiteY1" fmla="*/ 0 h 6191509"/>
                  <a:gd name="connsiteX2" fmla="*/ 5877463 w 5943564"/>
                  <a:gd name="connsiteY2" fmla="*/ 1138686 h 6191509"/>
                  <a:gd name="connsiteX3" fmla="*/ 5940725 w 5943564"/>
                  <a:gd name="connsiteY3" fmla="*/ 1299713 h 6191509"/>
                  <a:gd name="connsiteX4" fmla="*/ 5405886 w 5943564"/>
                  <a:gd name="connsiteY4" fmla="*/ 4888302 h 6191509"/>
                  <a:gd name="connsiteX5" fmla="*/ 1995577 w 5943564"/>
                  <a:gd name="connsiteY5" fmla="*/ 6176514 h 6191509"/>
                  <a:gd name="connsiteX6" fmla="*/ 1834551 w 5943564"/>
                  <a:gd name="connsiteY6" fmla="*/ 6107503 h 6191509"/>
                  <a:gd name="connsiteX7" fmla="*/ 276043 w 5943564"/>
                  <a:gd name="connsiteY7" fmla="*/ 4065917 h 6191509"/>
                  <a:gd name="connsiteX8" fmla="*/ 0 w 5943564"/>
                  <a:gd name="connsiteY8" fmla="*/ 701616 h 6191509"/>
                  <a:gd name="connsiteX9" fmla="*/ 115017 w 5943564"/>
                  <a:gd name="connsiteY9" fmla="*/ 540588 h 619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43564" h="6191509">
                    <a:moveTo>
                      <a:pt x="115017" y="540588"/>
                    </a:moveTo>
                    <a:lnTo>
                      <a:pt x="3513827" y="0"/>
                    </a:lnTo>
                    <a:lnTo>
                      <a:pt x="5877463" y="1138686"/>
                    </a:lnTo>
                    <a:cubicBezTo>
                      <a:pt x="5944558" y="1175109"/>
                      <a:pt x="5948393" y="1205780"/>
                      <a:pt x="5940725" y="1299713"/>
                    </a:cubicBezTo>
                    <a:lnTo>
                      <a:pt x="5405886" y="4888302"/>
                    </a:lnTo>
                    <a:lnTo>
                      <a:pt x="1995577" y="6176514"/>
                    </a:lnTo>
                    <a:cubicBezTo>
                      <a:pt x="1951487" y="6212937"/>
                      <a:pt x="1878641" y="6180349"/>
                      <a:pt x="1834551" y="6107503"/>
                    </a:cubicBezTo>
                    <a:lnTo>
                      <a:pt x="276043" y="4065917"/>
                    </a:lnTo>
                    <a:lnTo>
                      <a:pt x="0" y="701616"/>
                    </a:lnTo>
                    <a:cubicBezTo>
                      <a:pt x="9584" y="590431"/>
                      <a:pt x="36422" y="559758"/>
                      <a:pt x="115017" y="540588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4AE9A01D-06B2-C3A6-5F54-7628177C377B}"/>
                  </a:ext>
                </a:extLst>
              </p:cNvPr>
              <p:cNvGrpSpPr/>
              <p:nvPr/>
            </p:nvGrpSpPr>
            <p:grpSpPr>
              <a:xfrm>
                <a:off x="1888662" y="2387491"/>
                <a:ext cx="3283861" cy="4008663"/>
                <a:chOff x="3389974" y="1564179"/>
                <a:chExt cx="4035710" cy="4926458"/>
              </a:xfrm>
            </p:grpSpPr>
            <p:sp>
              <p:nvSpPr>
                <p:cNvPr id="296" name="Rectangle 15">
                  <a:extLst>
                    <a:ext uri="{FF2B5EF4-FFF2-40B4-BE49-F238E27FC236}">
                      <a16:creationId xmlns:a16="http://schemas.microsoft.com/office/drawing/2014/main" id="{4007F1A4-7D45-A7ED-A8AE-573D7DF4A053}"/>
                    </a:ext>
                  </a:extLst>
                </p:cNvPr>
                <p:cNvSpPr/>
                <p:nvPr/>
              </p:nvSpPr>
              <p:spPr>
                <a:xfrm flipV="1">
                  <a:off x="3389974" y="1564179"/>
                  <a:ext cx="4035710" cy="2255184"/>
                </a:xfrm>
                <a:custGeom>
                  <a:avLst/>
                  <a:gdLst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0 w 3390900"/>
                    <a:gd name="connsiteY3" fmla="*/ 275590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1410237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94536"/>
                    <a:gd name="connsiteX1" fmla="*/ 3390900 w 3390900"/>
                    <a:gd name="connsiteY1" fmla="*/ 1410237 h 2794536"/>
                    <a:gd name="connsiteX2" fmla="*/ 3390900 w 3390900"/>
                    <a:gd name="connsiteY2" fmla="*/ 2794536 h 2794536"/>
                    <a:gd name="connsiteX3" fmla="*/ 96592 w 3390900"/>
                    <a:gd name="connsiteY3" fmla="*/ 1268390 h 2794536"/>
                    <a:gd name="connsiteX4" fmla="*/ 0 w 3390900"/>
                    <a:gd name="connsiteY4" fmla="*/ 0 h 2794536"/>
                    <a:gd name="connsiteX0" fmla="*/ 1819 w 3294308"/>
                    <a:gd name="connsiteY0" fmla="*/ 0 h 2905248"/>
                    <a:gd name="connsiteX1" fmla="*/ 3294308 w 3294308"/>
                    <a:gd name="connsiteY1" fmla="*/ 1520949 h 2905248"/>
                    <a:gd name="connsiteX2" fmla="*/ 3294308 w 3294308"/>
                    <a:gd name="connsiteY2" fmla="*/ 2905248 h 2905248"/>
                    <a:gd name="connsiteX3" fmla="*/ 0 w 3294308"/>
                    <a:gd name="connsiteY3" fmla="*/ 1379102 h 2905248"/>
                    <a:gd name="connsiteX4" fmla="*/ 1819 w 3294308"/>
                    <a:gd name="connsiteY4" fmla="*/ 0 h 2905248"/>
                    <a:gd name="connsiteX0" fmla="*/ 1819 w 3294308"/>
                    <a:gd name="connsiteY0" fmla="*/ 0 h 2925751"/>
                    <a:gd name="connsiteX1" fmla="*/ 3294308 w 3294308"/>
                    <a:gd name="connsiteY1" fmla="*/ 1520949 h 2925751"/>
                    <a:gd name="connsiteX2" fmla="*/ 2912966 w 3294308"/>
                    <a:gd name="connsiteY2" fmla="*/ 2925751 h 2925751"/>
                    <a:gd name="connsiteX3" fmla="*/ 0 w 3294308"/>
                    <a:gd name="connsiteY3" fmla="*/ 1379102 h 2925751"/>
                    <a:gd name="connsiteX4" fmla="*/ 1819 w 3294308"/>
                    <a:gd name="connsiteY4" fmla="*/ 0 h 2925751"/>
                    <a:gd name="connsiteX0" fmla="*/ 1819 w 2912966"/>
                    <a:gd name="connsiteY0" fmla="*/ 0 h 2925751"/>
                    <a:gd name="connsiteX1" fmla="*/ 2814556 w 2912966"/>
                    <a:gd name="connsiteY1" fmla="*/ 1672665 h 2925751"/>
                    <a:gd name="connsiteX2" fmla="*/ 2912966 w 2912966"/>
                    <a:gd name="connsiteY2" fmla="*/ 2925751 h 2925751"/>
                    <a:gd name="connsiteX3" fmla="*/ 0 w 2912966"/>
                    <a:gd name="connsiteY3" fmla="*/ 1379102 h 2925751"/>
                    <a:gd name="connsiteX4" fmla="*/ 1819 w 2912966"/>
                    <a:gd name="connsiteY4" fmla="*/ 0 h 2925751"/>
                    <a:gd name="connsiteX0" fmla="*/ 1819 w 3821554"/>
                    <a:gd name="connsiteY0" fmla="*/ 0 h 2925751"/>
                    <a:gd name="connsiteX1" fmla="*/ 3821554 w 3821554"/>
                    <a:gd name="connsiteY1" fmla="*/ 885587 h 2925751"/>
                    <a:gd name="connsiteX2" fmla="*/ 2912966 w 3821554"/>
                    <a:gd name="connsiteY2" fmla="*/ 2925751 h 2925751"/>
                    <a:gd name="connsiteX3" fmla="*/ 0 w 3821554"/>
                    <a:gd name="connsiteY3" fmla="*/ 1379102 h 2925751"/>
                    <a:gd name="connsiteX4" fmla="*/ 1819 w 3821554"/>
                    <a:gd name="connsiteY4" fmla="*/ 0 h 2925751"/>
                    <a:gd name="connsiteX0" fmla="*/ 1819 w 4035710"/>
                    <a:gd name="connsiteY0" fmla="*/ 0 h 2208120"/>
                    <a:gd name="connsiteX1" fmla="*/ 3821554 w 4035710"/>
                    <a:gd name="connsiteY1" fmla="*/ 885587 h 2208120"/>
                    <a:gd name="connsiteX2" fmla="*/ 4035710 w 4035710"/>
                    <a:gd name="connsiteY2" fmla="*/ 2208120 h 2208120"/>
                    <a:gd name="connsiteX3" fmla="*/ 0 w 4035710"/>
                    <a:gd name="connsiteY3" fmla="*/ 1379102 h 2208120"/>
                    <a:gd name="connsiteX4" fmla="*/ 1819 w 4035710"/>
                    <a:gd name="connsiteY4" fmla="*/ 0 h 2208120"/>
                    <a:gd name="connsiteX0" fmla="*/ 1819 w 4035710"/>
                    <a:gd name="connsiteY0" fmla="*/ 0 h 2255184"/>
                    <a:gd name="connsiteX1" fmla="*/ 3821554 w 4035710"/>
                    <a:gd name="connsiteY1" fmla="*/ 932651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1819 w 4035710"/>
                    <a:gd name="connsiteY0" fmla="*/ 0 h 2255184"/>
                    <a:gd name="connsiteX1" fmla="*/ 3835001 w 4035710"/>
                    <a:gd name="connsiteY1" fmla="*/ 93937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1819 w 4035710"/>
                    <a:gd name="connsiteY0" fmla="*/ 0 h 2255184"/>
                    <a:gd name="connsiteX1" fmla="*/ 3851856 w 4035710"/>
                    <a:gd name="connsiteY1" fmla="*/ 943588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5710" h="2255184">
                      <a:moveTo>
                        <a:pt x="1819" y="0"/>
                      </a:moveTo>
                      <a:lnTo>
                        <a:pt x="3851856" y="943588"/>
                      </a:lnTo>
                      <a:lnTo>
                        <a:pt x="4035710" y="2255184"/>
                      </a:lnTo>
                      <a:lnTo>
                        <a:pt x="0" y="1426166"/>
                      </a:lnTo>
                      <a:cubicBezTo>
                        <a:pt x="606" y="966465"/>
                        <a:pt x="1213" y="459701"/>
                        <a:pt x="1819" y="0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15">
                  <a:extLst>
                    <a:ext uri="{FF2B5EF4-FFF2-40B4-BE49-F238E27FC236}">
                      <a16:creationId xmlns:a16="http://schemas.microsoft.com/office/drawing/2014/main" id="{0994ED3A-FEF3-4688-D2A7-7794E5692CD9}"/>
                    </a:ext>
                  </a:extLst>
                </p:cNvPr>
                <p:cNvSpPr/>
                <p:nvPr/>
              </p:nvSpPr>
              <p:spPr>
                <a:xfrm flipV="1">
                  <a:off x="3392742" y="2877856"/>
                  <a:ext cx="3841874" cy="2364742"/>
                </a:xfrm>
                <a:custGeom>
                  <a:avLst/>
                  <a:gdLst>
                    <a:gd name="connsiteX0" fmla="*/ 0 w 3846088"/>
                    <a:gd name="connsiteY0" fmla="*/ 0 h 2364742"/>
                    <a:gd name="connsiteX1" fmla="*/ 3846088 w 3846088"/>
                    <a:gd name="connsiteY1" fmla="*/ 0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0 w 3846088"/>
                    <a:gd name="connsiteY4" fmla="*/ 0 h 2364742"/>
                    <a:gd name="connsiteX0" fmla="*/ 0 w 3846088"/>
                    <a:gd name="connsiteY0" fmla="*/ 0 h 2364742"/>
                    <a:gd name="connsiteX1" fmla="*/ 3664893 w 3846088"/>
                    <a:gd name="connsiteY1" fmla="*/ 1141947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0 w 3846088"/>
                    <a:gd name="connsiteY4" fmla="*/ 0 h 2364742"/>
                    <a:gd name="connsiteX0" fmla="*/ 0 w 3846088"/>
                    <a:gd name="connsiteY0" fmla="*/ 0 h 2364742"/>
                    <a:gd name="connsiteX1" fmla="*/ 3673320 w 3846088"/>
                    <a:gd name="connsiteY1" fmla="*/ 1137734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0 w 3846088"/>
                    <a:gd name="connsiteY4" fmla="*/ 0 h 2364742"/>
                    <a:gd name="connsiteX0" fmla="*/ 46352 w 3846088"/>
                    <a:gd name="connsiteY0" fmla="*/ 0 h 2368956"/>
                    <a:gd name="connsiteX1" fmla="*/ 3673320 w 3846088"/>
                    <a:gd name="connsiteY1" fmla="*/ 1141948 h 2368956"/>
                    <a:gd name="connsiteX2" fmla="*/ 3846088 w 3846088"/>
                    <a:gd name="connsiteY2" fmla="*/ 2368956 h 2368956"/>
                    <a:gd name="connsiteX3" fmla="*/ 0 w 3846088"/>
                    <a:gd name="connsiteY3" fmla="*/ 2368956 h 2368956"/>
                    <a:gd name="connsiteX4" fmla="*/ 46352 w 3846088"/>
                    <a:gd name="connsiteY4" fmla="*/ 0 h 2368956"/>
                    <a:gd name="connsiteX0" fmla="*/ 46352 w 3846088"/>
                    <a:gd name="connsiteY0" fmla="*/ 0 h 2364742"/>
                    <a:gd name="connsiteX1" fmla="*/ 3673320 w 3846088"/>
                    <a:gd name="connsiteY1" fmla="*/ 1137734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46352 w 3846088"/>
                    <a:gd name="connsiteY4" fmla="*/ 0 h 2364742"/>
                    <a:gd name="connsiteX0" fmla="*/ 42138 w 3841874"/>
                    <a:gd name="connsiteY0" fmla="*/ 0 h 2364742"/>
                    <a:gd name="connsiteX1" fmla="*/ 3669106 w 3841874"/>
                    <a:gd name="connsiteY1" fmla="*/ 1137734 h 2364742"/>
                    <a:gd name="connsiteX2" fmla="*/ 3841874 w 3841874"/>
                    <a:gd name="connsiteY2" fmla="*/ 2364742 h 2364742"/>
                    <a:gd name="connsiteX3" fmla="*/ 0 w 3841874"/>
                    <a:gd name="connsiteY3" fmla="*/ 1425059 h 2364742"/>
                    <a:gd name="connsiteX4" fmla="*/ 42138 w 3841874"/>
                    <a:gd name="connsiteY4" fmla="*/ 0 h 2364742"/>
                    <a:gd name="connsiteX0" fmla="*/ 42138 w 3841874"/>
                    <a:gd name="connsiteY0" fmla="*/ 0 h 2364742"/>
                    <a:gd name="connsiteX1" fmla="*/ 3669106 w 3841874"/>
                    <a:gd name="connsiteY1" fmla="*/ 1137734 h 2364742"/>
                    <a:gd name="connsiteX2" fmla="*/ 3841874 w 3841874"/>
                    <a:gd name="connsiteY2" fmla="*/ 2364742 h 2364742"/>
                    <a:gd name="connsiteX3" fmla="*/ 0 w 3841874"/>
                    <a:gd name="connsiteY3" fmla="*/ 1425059 h 2364742"/>
                    <a:gd name="connsiteX4" fmla="*/ 42138 w 3841874"/>
                    <a:gd name="connsiteY4" fmla="*/ 0 h 2364742"/>
                    <a:gd name="connsiteX0" fmla="*/ 37925 w 3841874"/>
                    <a:gd name="connsiteY0" fmla="*/ 0 h 2364742"/>
                    <a:gd name="connsiteX1" fmla="*/ 3669106 w 3841874"/>
                    <a:gd name="connsiteY1" fmla="*/ 1137734 h 2364742"/>
                    <a:gd name="connsiteX2" fmla="*/ 3841874 w 3841874"/>
                    <a:gd name="connsiteY2" fmla="*/ 2364742 h 2364742"/>
                    <a:gd name="connsiteX3" fmla="*/ 0 w 3841874"/>
                    <a:gd name="connsiteY3" fmla="*/ 1425059 h 2364742"/>
                    <a:gd name="connsiteX4" fmla="*/ 37925 w 3841874"/>
                    <a:gd name="connsiteY4" fmla="*/ 0 h 236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1874" h="2364742">
                      <a:moveTo>
                        <a:pt x="37925" y="0"/>
                      </a:moveTo>
                      <a:lnTo>
                        <a:pt x="3669106" y="1137734"/>
                      </a:lnTo>
                      <a:lnTo>
                        <a:pt x="3841874" y="2364742"/>
                      </a:lnTo>
                      <a:lnTo>
                        <a:pt x="0" y="1425059"/>
                      </a:lnTo>
                      <a:lnTo>
                        <a:pt x="37925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15">
                  <a:extLst>
                    <a:ext uri="{FF2B5EF4-FFF2-40B4-BE49-F238E27FC236}">
                      <a16:creationId xmlns:a16="http://schemas.microsoft.com/office/drawing/2014/main" id="{8E31D585-4865-D34F-AAA6-42648671E2EC}"/>
                    </a:ext>
                  </a:extLst>
                </p:cNvPr>
                <p:cNvSpPr/>
                <p:nvPr/>
              </p:nvSpPr>
              <p:spPr>
                <a:xfrm flipV="1">
                  <a:off x="3431363" y="4104826"/>
                  <a:ext cx="3626969" cy="2385811"/>
                </a:xfrm>
                <a:custGeom>
                  <a:avLst/>
                  <a:gdLst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0 w 3390900"/>
                    <a:gd name="connsiteY3" fmla="*/ 275590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1410237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94536"/>
                    <a:gd name="connsiteX1" fmla="*/ 3390900 w 3390900"/>
                    <a:gd name="connsiteY1" fmla="*/ 1410237 h 2794536"/>
                    <a:gd name="connsiteX2" fmla="*/ 3390900 w 3390900"/>
                    <a:gd name="connsiteY2" fmla="*/ 2794536 h 2794536"/>
                    <a:gd name="connsiteX3" fmla="*/ 96592 w 3390900"/>
                    <a:gd name="connsiteY3" fmla="*/ 1268390 h 2794536"/>
                    <a:gd name="connsiteX4" fmla="*/ 0 w 3390900"/>
                    <a:gd name="connsiteY4" fmla="*/ 0 h 2794536"/>
                    <a:gd name="connsiteX0" fmla="*/ 1819 w 3294308"/>
                    <a:gd name="connsiteY0" fmla="*/ 0 h 2905248"/>
                    <a:gd name="connsiteX1" fmla="*/ 3294308 w 3294308"/>
                    <a:gd name="connsiteY1" fmla="*/ 1520949 h 2905248"/>
                    <a:gd name="connsiteX2" fmla="*/ 3294308 w 3294308"/>
                    <a:gd name="connsiteY2" fmla="*/ 2905248 h 2905248"/>
                    <a:gd name="connsiteX3" fmla="*/ 0 w 3294308"/>
                    <a:gd name="connsiteY3" fmla="*/ 1379102 h 2905248"/>
                    <a:gd name="connsiteX4" fmla="*/ 1819 w 3294308"/>
                    <a:gd name="connsiteY4" fmla="*/ 0 h 2905248"/>
                    <a:gd name="connsiteX0" fmla="*/ 1819 w 3294308"/>
                    <a:gd name="connsiteY0" fmla="*/ 0 h 2925751"/>
                    <a:gd name="connsiteX1" fmla="*/ 3294308 w 3294308"/>
                    <a:gd name="connsiteY1" fmla="*/ 1520949 h 2925751"/>
                    <a:gd name="connsiteX2" fmla="*/ 2912966 w 3294308"/>
                    <a:gd name="connsiteY2" fmla="*/ 2925751 h 2925751"/>
                    <a:gd name="connsiteX3" fmla="*/ 0 w 3294308"/>
                    <a:gd name="connsiteY3" fmla="*/ 1379102 h 2925751"/>
                    <a:gd name="connsiteX4" fmla="*/ 1819 w 3294308"/>
                    <a:gd name="connsiteY4" fmla="*/ 0 h 2925751"/>
                    <a:gd name="connsiteX0" fmla="*/ 1819 w 2912966"/>
                    <a:gd name="connsiteY0" fmla="*/ 0 h 2925751"/>
                    <a:gd name="connsiteX1" fmla="*/ 2814556 w 2912966"/>
                    <a:gd name="connsiteY1" fmla="*/ 1672665 h 2925751"/>
                    <a:gd name="connsiteX2" fmla="*/ 2912966 w 2912966"/>
                    <a:gd name="connsiteY2" fmla="*/ 2925751 h 2925751"/>
                    <a:gd name="connsiteX3" fmla="*/ 0 w 2912966"/>
                    <a:gd name="connsiteY3" fmla="*/ 1379102 h 2925751"/>
                    <a:gd name="connsiteX4" fmla="*/ 1819 w 2912966"/>
                    <a:gd name="connsiteY4" fmla="*/ 0 h 2925751"/>
                    <a:gd name="connsiteX0" fmla="*/ 1819 w 3821554"/>
                    <a:gd name="connsiteY0" fmla="*/ 0 h 2925751"/>
                    <a:gd name="connsiteX1" fmla="*/ 3821554 w 3821554"/>
                    <a:gd name="connsiteY1" fmla="*/ 885587 h 2925751"/>
                    <a:gd name="connsiteX2" fmla="*/ 2912966 w 3821554"/>
                    <a:gd name="connsiteY2" fmla="*/ 2925751 h 2925751"/>
                    <a:gd name="connsiteX3" fmla="*/ 0 w 3821554"/>
                    <a:gd name="connsiteY3" fmla="*/ 1379102 h 2925751"/>
                    <a:gd name="connsiteX4" fmla="*/ 1819 w 3821554"/>
                    <a:gd name="connsiteY4" fmla="*/ 0 h 2925751"/>
                    <a:gd name="connsiteX0" fmla="*/ 1819 w 4035710"/>
                    <a:gd name="connsiteY0" fmla="*/ 0 h 2208120"/>
                    <a:gd name="connsiteX1" fmla="*/ 3821554 w 4035710"/>
                    <a:gd name="connsiteY1" fmla="*/ 885587 h 2208120"/>
                    <a:gd name="connsiteX2" fmla="*/ 4035710 w 4035710"/>
                    <a:gd name="connsiteY2" fmla="*/ 2208120 h 2208120"/>
                    <a:gd name="connsiteX3" fmla="*/ 0 w 4035710"/>
                    <a:gd name="connsiteY3" fmla="*/ 1379102 h 2208120"/>
                    <a:gd name="connsiteX4" fmla="*/ 1819 w 4035710"/>
                    <a:gd name="connsiteY4" fmla="*/ 0 h 2208120"/>
                    <a:gd name="connsiteX0" fmla="*/ 1819 w 4035710"/>
                    <a:gd name="connsiteY0" fmla="*/ 0 h 2255184"/>
                    <a:gd name="connsiteX1" fmla="*/ 3821554 w 4035710"/>
                    <a:gd name="connsiteY1" fmla="*/ 932651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1819 w 4035710"/>
                    <a:gd name="connsiteY0" fmla="*/ 0 h 2255184"/>
                    <a:gd name="connsiteX1" fmla="*/ 3835001 w 4035710"/>
                    <a:gd name="connsiteY1" fmla="*/ 93937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39743 w 4035710"/>
                    <a:gd name="connsiteY0" fmla="*/ 0 h 2255184"/>
                    <a:gd name="connsiteX1" fmla="*/ 3835001 w 4035710"/>
                    <a:gd name="connsiteY1" fmla="*/ 93937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39743 w 4035710"/>
                    <a:gd name="connsiteY4" fmla="*/ 0 h 2255184"/>
                    <a:gd name="connsiteX0" fmla="*/ 39743 w 4035710"/>
                    <a:gd name="connsiteY0" fmla="*/ 0 h 2255184"/>
                    <a:gd name="connsiteX1" fmla="*/ 3653807 w 4035710"/>
                    <a:gd name="connsiteY1" fmla="*/ 113742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39743 w 4035710"/>
                    <a:gd name="connsiteY4" fmla="*/ 0 h 2255184"/>
                    <a:gd name="connsiteX0" fmla="*/ 39743 w 3833447"/>
                    <a:gd name="connsiteY0" fmla="*/ 0 h 2360529"/>
                    <a:gd name="connsiteX1" fmla="*/ 3653807 w 3833447"/>
                    <a:gd name="connsiteY1" fmla="*/ 1137425 h 2360529"/>
                    <a:gd name="connsiteX2" fmla="*/ 3833447 w 3833447"/>
                    <a:gd name="connsiteY2" fmla="*/ 2360529 h 2360529"/>
                    <a:gd name="connsiteX3" fmla="*/ 0 w 3833447"/>
                    <a:gd name="connsiteY3" fmla="*/ 1426166 h 2360529"/>
                    <a:gd name="connsiteX4" fmla="*/ 39743 w 3833447"/>
                    <a:gd name="connsiteY4" fmla="*/ 0 h 2360529"/>
                    <a:gd name="connsiteX0" fmla="*/ 39743 w 3833447"/>
                    <a:gd name="connsiteY0" fmla="*/ 0 h 2360529"/>
                    <a:gd name="connsiteX1" fmla="*/ 3670662 w 3833447"/>
                    <a:gd name="connsiteY1" fmla="*/ 1141639 h 2360529"/>
                    <a:gd name="connsiteX2" fmla="*/ 3833447 w 3833447"/>
                    <a:gd name="connsiteY2" fmla="*/ 2360529 h 2360529"/>
                    <a:gd name="connsiteX3" fmla="*/ 0 w 3833447"/>
                    <a:gd name="connsiteY3" fmla="*/ 1426166 h 2360529"/>
                    <a:gd name="connsiteX4" fmla="*/ 39743 w 3833447"/>
                    <a:gd name="connsiteY4" fmla="*/ 0 h 2360529"/>
                    <a:gd name="connsiteX0" fmla="*/ 39743 w 3846088"/>
                    <a:gd name="connsiteY0" fmla="*/ 0 h 2364742"/>
                    <a:gd name="connsiteX1" fmla="*/ 3670662 w 3846088"/>
                    <a:gd name="connsiteY1" fmla="*/ 1141639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1426166 h 2364742"/>
                    <a:gd name="connsiteX4" fmla="*/ 39743 w 3846088"/>
                    <a:gd name="connsiteY4" fmla="*/ 0 h 2364742"/>
                    <a:gd name="connsiteX0" fmla="*/ 31315 w 3837660"/>
                    <a:gd name="connsiteY0" fmla="*/ 0 h 2364742"/>
                    <a:gd name="connsiteX1" fmla="*/ 3662234 w 3837660"/>
                    <a:gd name="connsiteY1" fmla="*/ 1141639 h 2364742"/>
                    <a:gd name="connsiteX2" fmla="*/ 3837660 w 3837660"/>
                    <a:gd name="connsiteY2" fmla="*/ 2364742 h 2364742"/>
                    <a:gd name="connsiteX3" fmla="*/ 0 w 3837660"/>
                    <a:gd name="connsiteY3" fmla="*/ 1215475 h 2364742"/>
                    <a:gd name="connsiteX4" fmla="*/ 31315 w 3837660"/>
                    <a:gd name="connsiteY4" fmla="*/ 0 h 2364742"/>
                    <a:gd name="connsiteX0" fmla="*/ 31315 w 3662234"/>
                    <a:gd name="connsiteY0" fmla="*/ 0 h 2352100"/>
                    <a:gd name="connsiteX1" fmla="*/ 3662234 w 3662234"/>
                    <a:gd name="connsiteY1" fmla="*/ 1141639 h 2352100"/>
                    <a:gd name="connsiteX2" fmla="*/ 3626969 w 3662234"/>
                    <a:gd name="connsiteY2" fmla="*/ 2352100 h 2352100"/>
                    <a:gd name="connsiteX3" fmla="*/ 0 w 3662234"/>
                    <a:gd name="connsiteY3" fmla="*/ 1215475 h 2352100"/>
                    <a:gd name="connsiteX4" fmla="*/ 31315 w 3662234"/>
                    <a:gd name="connsiteY4" fmla="*/ 0 h 2352100"/>
                    <a:gd name="connsiteX0" fmla="*/ 31315 w 3626969"/>
                    <a:gd name="connsiteY0" fmla="*/ 0 h 2352100"/>
                    <a:gd name="connsiteX1" fmla="*/ 3455757 w 3626969"/>
                    <a:gd name="connsiteY1" fmla="*/ 1268054 h 2352100"/>
                    <a:gd name="connsiteX2" fmla="*/ 3626969 w 3626969"/>
                    <a:gd name="connsiteY2" fmla="*/ 2352100 h 2352100"/>
                    <a:gd name="connsiteX3" fmla="*/ 0 w 3626969"/>
                    <a:gd name="connsiteY3" fmla="*/ 1215475 h 2352100"/>
                    <a:gd name="connsiteX4" fmla="*/ 31315 w 3626969"/>
                    <a:gd name="connsiteY4" fmla="*/ 0 h 2352100"/>
                    <a:gd name="connsiteX0" fmla="*/ 1819 w 3626969"/>
                    <a:gd name="connsiteY0" fmla="*/ 0 h 2385811"/>
                    <a:gd name="connsiteX1" fmla="*/ 3455757 w 3626969"/>
                    <a:gd name="connsiteY1" fmla="*/ 1301765 h 2385811"/>
                    <a:gd name="connsiteX2" fmla="*/ 3626969 w 3626969"/>
                    <a:gd name="connsiteY2" fmla="*/ 2385811 h 2385811"/>
                    <a:gd name="connsiteX3" fmla="*/ 0 w 3626969"/>
                    <a:gd name="connsiteY3" fmla="*/ 1249186 h 2385811"/>
                    <a:gd name="connsiteX4" fmla="*/ 1819 w 3626969"/>
                    <a:gd name="connsiteY4" fmla="*/ 0 h 2385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6969" h="2385811">
                      <a:moveTo>
                        <a:pt x="1819" y="0"/>
                      </a:moveTo>
                      <a:lnTo>
                        <a:pt x="3455757" y="1301765"/>
                      </a:lnTo>
                      <a:lnTo>
                        <a:pt x="3626969" y="2385811"/>
                      </a:lnTo>
                      <a:lnTo>
                        <a:pt x="0" y="1249186"/>
                      </a:lnTo>
                      <a:cubicBezTo>
                        <a:pt x="606" y="789485"/>
                        <a:pt x="1213" y="459701"/>
                        <a:pt x="1819" y="0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9" name="Group 298">
                  <a:extLst>
                    <a:ext uri="{FF2B5EF4-FFF2-40B4-BE49-F238E27FC236}">
                      <a16:creationId xmlns:a16="http://schemas.microsoft.com/office/drawing/2014/main" id="{67F0C124-E33A-3C1A-39A5-226D8A262DF3}"/>
                    </a:ext>
                  </a:extLst>
                </p:cNvPr>
                <p:cNvGrpSpPr/>
                <p:nvPr/>
              </p:nvGrpSpPr>
              <p:grpSpPr>
                <a:xfrm>
                  <a:off x="3416643" y="1616607"/>
                  <a:ext cx="3969981" cy="4784264"/>
                  <a:chOff x="3416643" y="1616607"/>
                  <a:chExt cx="3969981" cy="4784264"/>
                </a:xfrm>
              </p:grpSpPr>
              <p:sp>
                <p:nvSpPr>
                  <p:cNvPr id="300" name="Rectangle 14">
                    <a:extLst>
                      <a:ext uri="{FF2B5EF4-FFF2-40B4-BE49-F238E27FC236}">
                        <a16:creationId xmlns:a16="http://schemas.microsoft.com/office/drawing/2014/main" id="{6B692783-F215-04CD-B9E6-749D1F16BF7D}"/>
                      </a:ext>
                    </a:extLst>
                  </p:cNvPr>
                  <p:cNvSpPr/>
                  <p:nvPr/>
                </p:nvSpPr>
                <p:spPr>
                  <a:xfrm>
                    <a:off x="3416643" y="2113008"/>
                    <a:ext cx="1471493" cy="1643766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1493" h="1643766">
                        <a:moveTo>
                          <a:pt x="0" y="376881"/>
                        </a:moveTo>
                        <a:cubicBezTo>
                          <a:pt x="10297" y="267729"/>
                          <a:pt x="107092" y="251254"/>
                          <a:pt x="160638" y="234778"/>
                        </a:cubicBezTo>
                        <a:lnTo>
                          <a:pt x="1371600" y="0"/>
                        </a:lnTo>
                        <a:cubicBezTo>
                          <a:pt x="1473282" y="12112"/>
                          <a:pt x="1474172" y="58957"/>
                          <a:pt x="1470455" y="154459"/>
                        </a:cubicBezTo>
                        <a:lnTo>
                          <a:pt x="1408671" y="1186248"/>
                        </a:lnTo>
                        <a:cubicBezTo>
                          <a:pt x="1407502" y="1297337"/>
                          <a:pt x="1373538" y="1344705"/>
                          <a:pt x="1297460" y="1360010"/>
                        </a:cubicBezTo>
                        <a:lnTo>
                          <a:pt x="135925" y="1643448"/>
                        </a:lnTo>
                        <a:cubicBezTo>
                          <a:pt x="72727" y="1648213"/>
                          <a:pt x="23019" y="1598907"/>
                          <a:pt x="12357" y="1538415"/>
                        </a:cubicBezTo>
                        <a:lnTo>
                          <a:pt x="0" y="376881"/>
                        </a:lnTo>
                        <a:close/>
                      </a:path>
                    </a:pathLst>
                  </a:custGeom>
                  <a:solidFill>
                    <a:srgbClr val="FF7D25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 14">
                    <a:extLst>
                      <a:ext uri="{FF2B5EF4-FFF2-40B4-BE49-F238E27FC236}">
                        <a16:creationId xmlns:a16="http://schemas.microsoft.com/office/drawing/2014/main" id="{B964972C-DBE3-B0ED-F889-BDC47BB7694F}"/>
                      </a:ext>
                    </a:extLst>
                  </p:cNvPr>
                  <p:cNvSpPr/>
                  <p:nvPr/>
                </p:nvSpPr>
                <p:spPr>
                  <a:xfrm>
                    <a:off x="4939224" y="1852473"/>
                    <a:ext cx="1240997" cy="1515454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72615" h="1603645">
                        <a:moveTo>
                          <a:pt x="68674" y="315115"/>
                        </a:moveTo>
                        <a:cubicBezTo>
                          <a:pt x="78971" y="205963"/>
                          <a:pt x="155508" y="213171"/>
                          <a:pt x="209054" y="196695"/>
                        </a:cubicBezTo>
                        <a:lnTo>
                          <a:pt x="1436224" y="2515"/>
                        </a:lnTo>
                        <a:cubicBezTo>
                          <a:pt x="1546010" y="-9056"/>
                          <a:pt x="1579311" y="17492"/>
                          <a:pt x="1571542" y="119760"/>
                        </a:cubicBezTo>
                        <a:lnTo>
                          <a:pt x="1465189" y="1124482"/>
                        </a:lnTo>
                        <a:cubicBezTo>
                          <a:pt x="1464020" y="1235571"/>
                          <a:pt x="1442212" y="1310005"/>
                          <a:pt x="1366134" y="1325310"/>
                        </a:cubicBezTo>
                        <a:lnTo>
                          <a:pt x="143825" y="1601983"/>
                        </a:lnTo>
                        <a:cubicBezTo>
                          <a:pt x="64420" y="1613515"/>
                          <a:pt x="2560" y="1564207"/>
                          <a:pt x="0" y="1480033"/>
                        </a:cubicBezTo>
                        <a:lnTo>
                          <a:pt x="68674" y="315115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 14">
                    <a:extLst>
                      <a:ext uri="{FF2B5EF4-FFF2-40B4-BE49-F238E27FC236}">
                        <a16:creationId xmlns:a16="http://schemas.microsoft.com/office/drawing/2014/main" id="{49B1D76C-EE75-E441-918A-C0EC10CF1D03}"/>
                      </a:ext>
                    </a:extLst>
                  </p:cNvPr>
                  <p:cNvSpPr/>
                  <p:nvPr/>
                </p:nvSpPr>
                <p:spPr>
                  <a:xfrm>
                    <a:off x="6185335" y="1616607"/>
                    <a:ext cx="1201289" cy="1437243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2297" h="1520882">
                        <a:moveTo>
                          <a:pt x="149625" y="298787"/>
                        </a:moveTo>
                        <a:cubicBezTo>
                          <a:pt x="159922" y="189635"/>
                          <a:pt x="236459" y="196843"/>
                          <a:pt x="290005" y="180367"/>
                        </a:cubicBezTo>
                        <a:lnTo>
                          <a:pt x="1400068" y="1627"/>
                        </a:lnTo>
                        <a:cubicBezTo>
                          <a:pt x="1509854" y="-9944"/>
                          <a:pt x="1535134" y="40789"/>
                          <a:pt x="1516895" y="134313"/>
                        </a:cubicBezTo>
                        <a:lnTo>
                          <a:pt x="1330416" y="1169916"/>
                        </a:lnTo>
                        <a:cubicBezTo>
                          <a:pt x="1322268" y="1295578"/>
                          <a:pt x="1256498" y="1293677"/>
                          <a:pt x="1194380" y="1308982"/>
                        </a:cubicBezTo>
                        <a:lnTo>
                          <a:pt x="207028" y="1520109"/>
                        </a:lnTo>
                        <a:cubicBezTo>
                          <a:pt x="40369" y="1528726"/>
                          <a:pt x="-7086" y="1465156"/>
                          <a:pt x="825" y="1340180"/>
                        </a:cubicBezTo>
                        <a:lnTo>
                          <a:pt x="149625" y="298787"/>
                        </a:lnTo>
                        <a:close/>
                      </a:path>
                    </a:pathLst>
                  </a:custGeom>
                  <a:solidFill>
                    <a:srgbClr val="FF7D25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Rectangle 14">
                    <a:extLst>
                      <a:ext uri="{FF2B5EF4-FFF2-40B4-BE49-F238E27FC236}">
                        <a16:creationId xmlns:a16="http://schemas.microsoft.com/office/drawing/2014/main" id="{25F30698-F33C-C0F7-040A-348CA68AF8FF}"/>
                      </a:ext>
                    </a:extLst>
                  </p:cNvPr>
                  <p:cNvSpPr/>
                  <p:nvPr/>
                </p:nvSpPr>
                <p:spPr>
                  <a:xfrm>
                    <a:off x="3444357" y="3594073"/>
                    <a:ext cx="1348872" cy="1579825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0 w 1470510"/>
                      <a:gd name="connsiteY0" fmla="*/ 367454 h 1634339"/>
                      <a:gd name="connsiteX1" fmla="*/ 160638 w 1470510"/>
                      <a:gd name="connsiteY1" fmla="*/ 225351 h 1634339"/>
                      <a:gd name="connsiteX2" fmla="*/ 1187778 w 1470510"/>
                      <a:gd name="connsiteY2" fmla="*/ 0 h 1634339"/>
                      <a:gd name="connsiteX3" fmla="*/ 1470455 w 1470510"/>
                      <a:gd name="connsiteY3" fmla="*/ 145032 h 1634339"/>
                      <a:gd name="connsiteX4" fmla="*/ 1408671 w 1470510"/>
                      <a:gd name="connsiteY4" fmla="*/ 1176821 h 1634339"/>
                      <a:gd name="connsiteX5" fmla="*/ 1297460 w 1470510"/>
                      <a:gd name="connsiteY5" fmla="*/ 1350583 h 1634339"/>
                      <a:gd name="connsiteX6" fmla="*/ 135925 w 1470510"/>
                      <a:gd name="connsiteY6" fmla="*/ 1634021 h 1634339"/>
                      <a:gd name="connsiteX7" fmla="*/ 12357 w 1470510"/>
                      <a:gd name="connsiteY7" fmla="*/ 1528988 h 1634339"/>
                      <a:gd name="connsiteX8" fmla="*/ 0 w 1470510"/>
                      <a:gd name="connsiteY8" fmla="*/ 367454 h 1634339"/>
                      <a:gd name="connsiteX0" fmla="*/ 0 w 1408671"/>
                      <a:gd name="connsiteY0" fmla="*/ 367454 h 1634339"/>
                      <a:gd name="connsiteX1" fmla="*/ 160638 w 1408671"/>
                      <a:gd name="connsiteY1" fmla="*/ 225351 h 1634339"/>
                      <a:gd name="connsiteX2" fmla="*/ 1187778 w 1408671"/>
                      <a:gd name="connsiteY2" fmla="*/ 0 h 1634339"/>
                      <a:gd name="connsiteX3" fmla="*/ 1343193 w 1408671"/>
                      <a:gd name="connsiteY3" fmla="*/ 126178 h 1634339"/>
                      <a:gd name="connsiteX4" fmla="*/ 1408671 w 1408671"/>
                      <a:gd name="connsiteY4" fmla="*/ 1176821 h 1634339"/>
                      <a:gd name="connsiteX5" fmla="*/ 1297460 w 1408671"/>
                      <a:gd name="connsiteY5" fmla="*/ 1350583 h 1634339"/>
                      <a:gd name="connsiteX6" fmla="*/ 135925 w 1408671"/>
                      <a:gd name="connsiteY6" fmla="*/ 1634021 h 1634339"/>
                      <a:gd name="connsiteX7" fmla="*/ 12357 w 1408671"/>
                      <a:gd name="connsiteY7" fmla="*/ 1528988 h 1634339"/>
                      <a:gd name="connsiteX8" fmla="*/ 0 w 1408671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97460 w 1343362"/>
                      <a:gd name="connsiteY5" fmla="*/ 1350583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50326 w 1343362"/>
                      <a:gd name="connsiteY5" fmla="*/ 1242175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565961"/>
                      <a:gd name="connsiteX1" fmla="*/ 160638 w 1343362"/>
                      <a:gd name="connsiteY1" fmla="*/ 225351 h 1565961"/>
                      <a:gd name="connsiteX2" fmla="*/ 1187778 w 1343362"/>
                      <a:gd name="connsiteY2" fmla="*/ 0 h 1565961"/>
                      <a:gd name="connsiteX3" fmla="*/ 1343193 w 1343362"/>
                      <a:gd name="connsiteY3" fmla="*/ 126178 h 1565961"/>
                      <a:gd name="connsiteX4" fmla="*/ 1304976 w 1343362"/>
                      <a:gd name="connsiteY4" fmla="*/ 1091980 h 1565961"/>
                      <a:gd name="connsiteX5" fmla="*/ 1250326 w 1343362"/>
                      <a:gd name="connsiteY5" fmla="*/ 1242175 h 1565961"/>
                      <a:gd name="connsiteX6" fmla="*/ 183059 w 1343362"/>
                      <a:gd name="connsiteY6" fmla="*/ 1553894 h 1565961"/>
                      <a:gd name="connsiteX7" fmla="*/ 12357 w 1343362"/>
                      <a:gd name="connsiteY7" fmla="*/ 1528988 h 1565961"/>
                      <a:gd name="connsiteX8" fmla="*/ 0 w 1343362"/>
                      <a:gd name="connsiteY8" fmla="*/ 367454 h 1565961"/>
                      <a:gd name="connsiteX0" fmla="*/ 0 w 1343362"/>
                      <a:gd name="connsiteY0" fmla="*/ 367454 h 1554323"/>
                      <a:gd name="connsiteX1" fmla="*/ 160638 w 1343362"/>
                      <a:gd name="connsiteY1" fmla="*/ 225351 h 1554323"/>
                      <a:gd name="connsiteX2" fmla="*/ 1187778 w 1343362"/>
                      <a:gd name="connsiteY2" fmla="*/ 0 h 1554323"/>
                      <a:gd name="connsiteX3" fmla="*/ 1343193 w 1343362"/>
                      <a:gd name="connsiteY3" fmla="*/ 126178 h 1554323"/>
                      <a:gd name="connsiteX4" fmla="*/ 1304976 w 1343362"/>
                      <a:gd name="connsiteY4" fmla="*/ 1091980 h 1554323"/>
                      <a:gd name="connsiteX5" fmla="*/ 1250326 w 1343362"/>
                      <a:gd name="connsiteY5" fmla="*/ 1242175 h 1554323"/>
                      <a:gd name="connsiteX6" fmla="*/ 183059 w 1343362"/>
                      <a:gd name="connsiteY6" fmla="*/ 1553894 h 1554323"/>
                      <a:gd name="connsiteX7" fmla="*/ 12357 w 1343362"/>
                      <a:gd name="connsiteY7" fmla="*/ 1463001 h 1554323"/>
                      <a:gd name="connsiteX8" fmla="*/ 0 w 1343362"/>
                      <a:gd name="connsiteY8" fmla="*/ 367454 h 1554323"/>
                      <a:gd name="connsiteX0" fmla="*/ 0 w 1343362"/>
                      <a:gd name="connsiteY0" fmla="*/ 367454 h 1554297"/>
                      <a:gd name="connsiteX1" fmla="*/ 160638 w 1343362"/>
                      <a:gd name="connsiteY1" fmla="*/ 225351 h 1554297"/>
                      <a:gd name="connsiteX2" fmla="*/ 1187778 w 1343362"/>
                      <a:gd name="connsiteY2" fmla="*/ 0 h 1554297"/>
                      <a:gd name="connsiteX3" fmla="*/ 1343193 w 1343362"/>
                      <a:gd name="connsiteY3" fmla="*/ 126178 h 1554297"/>
                      <a:gd name="connsiteX4" fmla="*/ 1304976 w 1343362"/>
                      <a:gd name="connsiteY4" fmla="*/ 1091980 h 1554297"/>
                      <a:gd name="connsiteX5" fmla="*/ 1250326 w 1343362"/>
                      <a:gd name="connsiteY5" fmla="*/ 1242175 h 1554297"/>
                      <a:gd name="connsiteX6" fmla="*/ 183059 w 1343362"/>
                      <a:gd name="connsiteY6" fmla="*/ 1553894 h 1554297"/>
                      <a:gd name="connsiteX7" fmla="*/ 4496 w 1343362"/>
                      <a:gd name="connsiteY7" fmla="*/ 1460381 h 1554297"/>
                      <a:gd name="connsiteX8" fmla="*/ 0 w 1343362"/>
                      <a:gd name="connsiteY8" fmla="*/ 367454 h 1554297"/>
                      <a:gd name="connsiteX0" fmla="*/ 0 w 1343362"/>
                      <a:gd name="connsiteY0" fmla="*/ 367454 h 1551703"/>
                      <a:gd name="connsiteX1" fmla="*/ 160638 w 1343362"/>
                      <a:gd name="connsiteY1" fmla="*/ 225351 h 1551703"/>
                      <a:gd name="connsiteX2" fmla="*/ 1187778 w 1343362"/>
                      <a:gd name="connsiteY2" fmla="*/ 0 h 1551703"/>
                      <a:gd name="connsiteX3" fmla="*/ 1343193 w 1343362"/>
                      <a:gd name="connsiteY3" fmla="*/ 126178 h 1551703"/>
                      <a:gd name="connsiteX4" fmla="*/ 1304976 w 1343362"/>
                      <a:gd name="connsiteY4" fmla="*/ 1091980 h 1551703"/>
                      <a:gd name="connsiteX5" fmla="*/ 1250326 w 1343362"/>
                      <a:gd name="connsiteY5" fmla="*/ 1242175 h 1551703"/>
                      <a:gd name="connsiteX6" fmla="*/ 177819 w 1343362"/>
                      <a:gd name="connsiteY6" fmla="*/ 1551274 h 1551703"/>
                      <a:gd name="connsiteX7" fmla="*/ 4496 w 1343362"/>
                      <a:gd name="connsiteY7" fmla="*/ 1460381 h 1551703"/>
                      <a:gd name="connsiteX8" fmla="*/ 0 w 1343362"/>
                      <a:gd name="connsiteY8" fmla="*/ 367454 h 1551703"/>
                      <a:gd name="connsiteX0" fmla="*/ 0 w 1343362"/>
                      <a:gd name="connsiteY0" fmla="*/ 367454 h 1555087"/>
                      <a:gd name="connsiteX1" fmla="*/ 160638 w 1343362"/>
                      <a:gd name="connsiteY1" fmla="*/ 225351 h 1555087"/>
                      <a:gd name="connsiteX2" fmla="*/ 1187778 w 1343362"/>
                      <a:gd name="connsiteY2" fmla="*/ 0 h 1555087"/>
                      <a:gd name="connsiteX3" fmla="*/ 1343193 w 1343362"/>
                      <a:gd name="connsiteY3" fmla="*/ 126178 h 1555087"/>
                      <a:gd name="connsiteX4" fmla="*/ 1304976 w 1343362"/>
                      <a:gd name="connsiteY4" fmla="*/ 1091980 h 1555087"/>
                      <a:gd name="connsiteX5" fmla="*/ 1250326 w 1343362"/>
                      <a:gd name="connsiteY5" fmla="*/ 1242175 h 1555087"/>
                      <a:gd name="connsiteX6" fmla="*/ 177819 w 1343362"/>
                      <a:gd name="connsiteY6" fmla="*/ 1551274 h 1555087"/>
                      <a:gd name="connsiteX7" fmla="*/ 4496 w 1343362"/>
                      <a:gd name="connsiteY7" fmla="*/ 1460381 h 1555087"/>
                      <a:gd name="connsiteX8" fmla="*/ 0 w 1343362"/>
                      <a:gd name="connsiteY8" fmla="*/ 367454 h 1555087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50326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8589"/>
                      <a:gd name="connsiteY0" fmla="*/ 367454 h 1570135"/>
                      <a:gd name="connsiteX1" fmla="*/ 160638 w 1348589"/>
                      <a:gd name="connsiteY1" fmla="*/ 225351 h 1570135"/>
                      <a:gd name="connsiteX2" fmla="*/ 1187778 w 1348589"/>
                      <a:gd name="connsiteY2" fmla="*/ 0 h 1570135"/>
                      <a:gd name="connsiteX3" fmla="*/ 1348433 w 1348589"/>
                      <a:gd name="connsiteY3" fmla="*/ 126178 h 1570135"/>
                      <a:gd name="connsiteX4" fmla="*/ 1299736 w 1348589"/>
                      <a:gd name="connsiteY4" fmla="*/ 1091980 h 1570135"/>
                      <a:gd name="connsiteX5" fmla="*/ 1218885 w 1348589"/>
                      <a:gd name="connsiteY5" fmla="*/ 1242175 h 1570135"/>
                      <a:gd name="connsiteX6" fmla="*/ 177819 w 1348589"/>
                      <a:gd name="connsiteY6" fmla="*/ 1551274 h 1570135"/>
                      <a:gd name="connsiteX7" fmla="*/ 4496 w 1348589"/>
                      <a:gd name="connsiteY7" fmla="*/ 1460381 h 1570135"/>
                      <a:gd name="connsiteX8" fmla="*/ 0 w 1348589"/>
                      <a:gd name="connsiteY8" fmla="*/ 367454 h 157013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72"/>
                      <a:gd name="connsiteY0" fmla="*/ 377144 h 1579825"/>
                      <a:gd name="connsiteX1" fmla="*/ 160638 w 1348872"/>
                      <a:gd name="connsiteY1" fmla="*/ 235041 h 1579825"/>
                      <a:gd name="connsiteX2" fmla="*/ 1227079 w 1348872"/>
                      <a:gd name="connsiteY2" fmla="*/ 1830 h 1579825"/>
                      <a:gd name="connsiteX3" fmla="*/ 1348433 w 1348872"/>
                      <a:gd name="connsiteY3" fmla="*/ 135868 h 1579825"/>
                      <a:gd name="connsiteX4" fmla="*/ 1299736 w 1348872"/>
                      <a:gd name="connsiteY4" fmla="*/ 1101670 h 1579825"/>
                      <a:gd name="connsiteX5" fmla="*/ 1218885 w 1348872"/>
                      <a:gd name="connsiteY5" fmla="*/ 1251865 h 1579825"/>
                      <a:gd name="connsiteX6" fmla="*/ 177819 w 1348872"/>
                      <a:gd name="connsiteY6" fmla="*/ 1560964 h 1579825"/>
                      <a:gd name="connsiteX7" fmla="*/ 4496 w 1348872"/>
                      <a:gd name="connsiteY7" fmla="*/ 1470071 h 1579825"/>
                      <a:gd name="connsiteX8" fmla="*/ 0 w 1348872"/>
                      <a:gd name="connsiteY8" fmla="*/ 377144 h 1579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8872" h="1579825">
                        <a:moveTo>
                          <a:pt x="0" y="377144"/>
                        </a:moveTo>
                        <a:cubicBezTo>
                          <a:pt x="10297" y="267992"/>
                          <a:pt x="107092" y="251517"/>
                          <a:pt x="160638" y="235041"/>
                        </a:cubicBezTo>
                        <a:lnTo>
                          <a:pt x="1227079" y="1830"/>
                        </a:lnTo>
                        <a:cubicBezTo>
                          <a:pt x="1334002" y="-9639"/>
                          <a:pt x="1352150" y="32505"/>
                          <a:pt x="1348433" y="135868"/>
                        </a:cubicBezTo>
                        <a:lnTo>
                          <a:pt x="1299736" y="1101670"/>
                        </a:lnTo>
                        <a:cubicBezTo>
                          <a:pt x="1293327" y="1202279"/>
                          <a:pt x="1294963" y="1218219"/>
                          <a:pt x="1218885" y="1251865"/>
                        </a:cubicBezTo>
                        <a:lnTo>
                          <a:pt x="177819" y="1560964"/>
                        </a:lnTo>
                        <a:cubicBezTo>
                          <a:pt x="91040" y="1599790"/>
                          <a:pt x="-3183" y="1582964"/>
                          <a:pt x="4496" y="1470071"/>
                        </a:cubicBezTo>
                        <a:cubicBezTo>
                          <a:pt x="2997" y="1105762"/>
                          <a:pt x="1499" y="741453"/>
                          <a:pt x="0" y="377144"/>
                        </a:cubicBezTo>
                        <a:close/>
                      </a:path>
                    </a:pathLst>
                  </a:custGeom>
                  <a:solidFill>
                    <a:srgbClr val="0086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Rectangle 14">
                    <a:extLst>
                      <a:ext uri="{FF2B5EF4-FFF2-40B4-BE49-F238E27FC236}">
                        <a16:creationId xmlns:a16="http://schemas.microsoft.com/office/drawing/2014/main" id="{6FD0641D-B80F-D41F-7959-9A126CB48D49}"/>
                      </a:ext>
                    </a:extLst>
                  </p:cNvPr>
                  <p:cNvSpPr/>
                  <p:nvPr/>
                </p:nvSpPr>
                <p:spPr>
                  <a:xfrm>
                    <a:off x="4851180" y="3241683"/>
                    <a:ext cx="1189637" cy="1470370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0 w 1470510"/>
                      <a:gd name="connsiteY0" fmla="*/ 367454 h 1634339"/>
                      <a:gd name="connsiteX1" fmla="*/ 160638 w 1470510"/>
                      <a:gd name="connsiteY1" fmla="*/ 225351 h 1634339"/>
                      <a:gd name="connsiteX2" fmla="*/ 1187778 w 1470510"/>
                      <a:gd name="connsiteY2" fmla="*/ 0 h 1634339"/>
                      <a:gd name="connsiteX3" fmla="*/ 1470455 w 1470510"/>
                      <a:gd name="connsiteY3" fmla="*/ 145032 h 1634339"/>
                      <a:gd name="connsiteX4" fmla="*/ 1408671 w 1470510"/>
                      <a:gd name="connsiteY4" fmla="*/ 1176821 h 1634339"/>
                      <a:gd name="connsiteX5" fmla="*/ 1297460 w 1470510"/>
                      <a:gd name="connsiteY5" fmla="*/ 1350583 h 1634339"/>
                      <a:gd name="connsiteX6" fmla="*/ 135925 w 1470510"/>
                      <a:gd name="connsiteY6" fmla="*/ 1634021 h 1634339"/>
                      <a:gd name="connsiteX7" fmla="*/ 12357 w 1470510"/>
                      <a:gd name="connsiteY7" fmla="*/ 1528988 h 1634339"/>
                      <a:gd name="connsiteX8" fmla="*/ 0 w 1470510"/>
                      <a:gd name="connsiteY8" fmla="*/ 367454 h 1634339"/>
                      <a:gd name="connsiteX0" fmla="*/ 0 w 1408671"/>
                      <a:gd name="connsiteY0" fmla="*/ 367454 h 1634339"/>
                      <a:gd name="connsiteX1" fmla="*/ 160638 w 1408671"/>
                      <a:gd name="connsiteY1" fmla="*/ 225351 h 1634339"/>
                      <a:gd name="connsiteX2" fmla="*/ 1187778 w 1408671"/>
                      <a:gd name="connsiteY2" fmla="*/ 0 h 1634339"/>
                      <a:gd name="connsiteX3" fmla="*/ 1343193 w 1408671"/>
                      <a:gd name="connsiteY3" fmla="*/ 126178 h 1634339"/>
                      <a:gd name="connsiteX4" fmla="*/ 1408671 w 1408671"/>
                      <a:gd name="connsiteY4" fmla="*/ 1176821 h 1634339"/>
                      <a:gd name="connsiteX5" fmla="*/ 1297460 w 1408671"/>
                      <a:gd name="connsiteY5" fmla="*/ 1350583 h 1634339"/>
                      <a:gd name="connsiteX6" fmla="*/ 135925 w 1408671"/>
                      <a:gd name="connsiteY6" fmla="*/ 1634021 h 1634339"/>
                      <a:gd name="connsiteX7" fmla="*/ 12357 w 1408671"/>
                      <a:gd name="connsiteY7" fmla="*/ 1528988 h 1634339"/>
                      <a:gd name="connsiteX8" fmla="*/ 0 w 1408671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97460 w 1343362"/>
                      <a:gd name="connsiteY5" fmla="*/ 1350583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50326 w 1343362"/>
                      <a:gd name="connsiteY5" fmla="*/ 1242175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565961"/>
                      <a:gd name="connsiteX1" fmla="*/ 160638 w 1343362"/>
                      <a:gd name="connsiteY1" fmla="*/ 225351 h 1565961"/>
                      <a:gd name="connsiteX2" fmla="*/ 1187778 w 1343362"/>
                      <a:gd name="connsiteY2" fmla="*/ 0 h 1565961"/>
                      <a:gd name="connsiteX3" fmla="*/ 1343193 w 1343362"/>
                      <a:gd name="connsiteY3" fmla="*/ 126178 h 1565961"/>
                      <a:gd name="connsiteX4" fmla="*/ 1304976 w 1343362"/>
                      <a:gd name="connsiteY4" fmla="*/ 1091980 h 1565961"/>
                      <a:gd name="connsiteX5" fmla="*/ 1250326 w 1343362"/>
                      <a:gd name="connsiteY5" fmla="*/ 1242175 h 1565961"/>
                      <a:gd name="connsiteX6" fmla="*/ 183059 w 1343362"/>
                      <a:gd name="connsiteY6" fmla="*/ 1553894 h 1565961"/>
                      <a:gd name="connsiteX7" fmla="*/ 12357 w 1343362"/>
                      <a:gd name="connsiteY7" fmla="*/ 1528988 h 1565961"/>
                      <a:gd name="connsiteX8" fmla="*/ 0 w 1343362"/>
                      <a:gd name="connsiteY8" fmla="*/ 367454 h 1565961"/>
                      <a:gd name="connsiteX0" fmla="*/ 0 w 1343362"/>
                      <a:gd name="connsiteY0" fmla="*/ 367454 h 1554323"/>
                      <a:gd name="connsiteX1" fmla="*/ 160638 w 1343362"/>
                      <a:gd name="connsiteY1" fmla="*/ 225351 h 1554323"/>
                      <a:gd name="connsiteX2" fmla="*/ 1187778 w 1343362"/>
                      <a:gd name="connsiteY2" fmla="*/ 0 h 1554323"/>
                      <a:gd name="connsiteX3" fmla="*/ 1343193 w 1343362"/>
                      <a:gd name="connsiteY3" fmla="*/ 126178 h 1554323"/>
                      <a:gd name="connsiteX4" fmla="*/ 1304976 w 1343362"/>
                      <a:gd name="connsiteY4" fmla="*/ 1091980 h 1554323"/>
                      <a:gd name="connsiteX5" fmla="*/ 1250326 w 1343362"/>
                      <a:gd name="connsiteY5" fmla="*/ 1242175 h 1554323"/>
                      <a:gd name="connsiteX6" fmla="*/ 183059 w 1343362"/>
                      <a:gd name="connsiteY6" fmla="*/ 1553894 h 1554323"/>
                      <a:gd name="connsiteX7" fmla="*/ 12357 w 1343362"/>
                      <a:gd name="connsiteY7" fmla="*/ 1463001 h 1554323"/>
                      <a:gd name="connsiteX8" fmla="*/ 0 w 1343362"/>
                      <a:gd name="connsiteY8" fmla="*/ 367454 h 1554323"/>
                      <a:gd name="connsiteX0" fmla="*/ 0 w 1343362"/>
                      <a:gd name="connsiteY0" fmla="*/ 367454 h 1554297"/>
                      <a:gd name="connsiteX1" fmla="*/ 160638 w 1343362"/>
                      <a:gd name="connsiteY1" fmla="*/ 225351 h 1554297"/>
                      <a:gd name="connsiteX2" fmla="*/ 1187778 w 1343362"/>
                      <a:gd name="connsiteY2" fmla="*/ 0 h 1554297"/>
                      <a:gd name="connsiteX3" fmla="*/ 1343193 w 1343362"/>
                      <a:gd name="connsiteY3" fmla="*/ 126178 h 1554297"/>
                      <a:gd name="connsiteX4" fmla="*/ 1304976 w 1343362"/>
                      <a:gd name="connsiteY4" fmla="*/ 1091980 h 1554297"/>
                      <a:gd name="connsiteX5" fmla="*/ 1250326 w 1343362"/>
                      <a:gd name="connsiteY5" fmla="*/ 1242175 h 1554297"/>
                      <a:gd name="connsiteX6" fmla="*/ 183059 w 1343362"/>
                      <a:gd name="connsiteY6" fmla="*/ 1553894 h 1554297"/>
                      <a:gd name="connsiteX7" fmla="*/ 4496 w 1343362"/>
                      <a:gd name="connsiteY7" fmla="*/ 1460381 h 1554297"/>
                      <a:gd name="connsiteX8" fmla="*/ 0 w 1343362"/>
                      <a:gd name="connsiteY8" fmla="*/ 367454 h 1554297"/>
                      <a:gd name="connsiteX0" fmla="*/ 0 w 1343362"/>
                      <a:gd name="connsiteY0" fmla="*/ 367454 h 1551703"/>
                      <a:gd name="connsiteX1" fmla="*/ 160638 w 1343362"/>
                      <a:gd name="connsiteY1" fmla="*/ 225351 h 1551703"/>
                      <a:gd name="connsiteX2" fmla="*/ 1187778 w 1343362"/>
                      <a:gd name="connsiteY2" fmla="*/ 0 h 1551703"/>
                      <a:gd name="connsiteX3" fmla="*/ 1343193 w 1343362"/>
                      <a:gd name="connsiteY3" fmla="*/ 126178 h 1551703"/>
                      <a:gd name="connsiteX4" fmla="*/ 1304976 w 1343362"/>
                      <a:gd name="connsiteY4" fmla="*/ 1091980 h 1551703"/>
                      <a:gd name="connsiteX5" fmla="*/ 1250326 w 1343362"/>
                      <a:gd name="connsiteY5" fmla="*/ 1242175 h 1551703"/>
                      <a:gd name="connsiteX6" fmla="*/ 177819 w 1343362"/>
                      <a:gd name="connsiteY6" fmla="*/ 1551274 h 1551703"/>
                      <a:gd name="connsiteX7" fmla="*/ 4496 w 1343362"/>
                      <a:gd name="connsiteY7" fmla="*/ 1460381 h 1551703"/>
                      <a:gd name="connsiteX8" fmla="*/ 0 w 1343362"/>
                      <a:gd name="connsiteY8" fmla="*/ 367454 h 1551703"/>
                      <a:gd name="connsiteX0" fmla="*/ 0 w 1343362"/>
                      <a:gd name="connsiteY0" fmla="*/ 367454 h 1555087"/>
                      <a:gd name="connsiteX1" fmla="*/ 160638 w 1343362"/>
                      <a:gd name="connsiteY1" fmla="*/ 225351 h 1555087"/>
                      <a:gd name="connsiteX2" fmla="*/ 1187778 w 1343362"/>
                      <a:gd name="connsiteY2" fmla="*/ 0 h 1555087"/>
                      <a:gd name="connsiteX3" fmla="*/ 1343193 w 1343362"/>
                      <a:gd name="connsiteY3" fmla="*/ 126178 h 1555087"/>
                      <a:gd name="connsiteX4" fmla="*/ 1304976 w 1343362"/>
                      <a:gd name="connsiteY4" fmla="*/ 1091980 h 1555087"/>
                      <a:gd name="connsiteX5" fmla="*/ 1250326 w 1343362"/>
                      <a:gd name="connsiteY5" fmla="*/ 1242175 h 1555087"/>
                      <a:gd name="connsiteX6" fmla="*/ 177819 w 1343362"/>
                      <a:gd name="connsiteY6" fmla="*/ 1551274 h 1555087"/>
                      <a:gd name="connsiteX7" fmla="*/ 4496 w 1343362"/>
                      <a:gd name="connsiteY7" fmla="*/ 1460381 h 1555087"/>
                      <a:gd name="connsiteX8" fmla="*/ 0 w 1343362"/>
                      <a:gd name="connsiteY8" fmla="*/ 367454 h 1555087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50326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8589"/>
                      <a:gd name="connsiteY0" fmla="*/ 367454 h 1570135"/>
                      <a:gd name="connsiteX1" fmla="*/ 160638 w 1348589"/>
                      <a:gd name="connsiteY1" fmla="*/ 225351 h 1570135"/>
                      <a:gd name="connsiteX2" fmla="*/ 1187778 w 1348589"/>
                      <a:gd name="connsiteY2" fmla="*/ 0 h 1570135"/>
                      <a:gd name="connsiteX3" fmla="*/ 1348433 w 1348589"/>
                      <a:gd name="connsiteY3" fmla="*/ 126178 h 1570135"/>
                      <a:gd name="connsiteX4" fmla="*/ 1299736 w 1348589"/>
                      <a:gd name="connsiteY4" fmla="*/ 1091980 h 1570135"/>
                      <a:gd name="connsiteX5" fmla="*/ 1218885 w 1348589"/>
                      <a:gd name="connsiteY5" fmla="*/ 1242175 h 1570135"/>
                      <a:gd name="connsiteX6" fmla="*/ 177819 w 1348589"/>
                      <a:gd name="connsiteY6" fmla="*/ 1551274 h 1570135"/>
                      <a:gd name="connsiteX7" fmla="*/ 4496 w 1348589"/>
                      <a:gd name="connsiteY7" fmla="*/ 1460381 h 1570135"/>
                      <a:gd name="connsiteX8" fmla="*/ 0 w 1348589"/>
                      <a:gd name="connsiteY8" fmla="*/ 367454 h 157013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72"/>
                      <a:gd name="connsiteY0" fmla="*/ 377144 h 1579825"/>
                      <a:gd name="connsiteX1" fmla="*/ 160638 w 1348872"/>
                      <a:gd name="connsiteY1" fmla="*/ 235041 h 1579825"/>
                      <a:gd name="connsiteX2" fmla="*/ 1227079 w 1348872"/>
                      <a:gd name="connsiteY2" fmla="*/ 1830 h 1579825"/>
                      <a:gd name="connsiteX3" fmla="*/ 1348433 w 1348872"/>
                      <a:gd name="connsiteY3" fmla="*/ 135868 h 1579825"/>
                      <a:gd name="connsiteX4" fmla="*/ 1299736 w 1348872"/>
                      <a:gd name="connsiteY4" fmla="*/ 1101670 h 1579825"/>
                      <a:gd name="connsiteX5" fmla="*/ 1218885 w 1348872"/>
                      <a:gd name="connsiteY5" fmla="*/ 1251865 h 1579825"/>
                      <a:gd name="connsiteX6" fmla="*/ 177819 w 1348872"/>
                      <a:gd name="connsiteY6" fmla="*/ 1560964 h 1579825"/>
                      <a:gd name="connsiteX7" fmla="*/ 4496 w 1348872"/>
                      <a:gd name="connsiteY7" fmla="*/ 1470071 h 1579825"/>
                      <a:gd name="connsiteX8" fmla="*/ 0 w 1348872"/>
                      <a:gd name="connsiteY8" fmla="*/ 377144 h 1579825"/>
                      <a:gd name="connsiteX0" fmla="*/ 31339 w 1380211"/>
                      <a:gd name="connsiteY0" fmla="*/ 377144 h 1566760"/>
                      <a:gd name="connsiteX1" fmla="*/ 191977 w 1380211"/>
                      <a:gd name="connsiteY1" fmla="*/ 235041 h 1566760"/>
                      <a:gd name="connsiteX2" fmla="*/ 1258418 w 1380211"/>
                      <a:gd name="connsiteY2" fmla="*/ 1830 h 1566760"/>
                      <a:gd name="connsiteX3" fmla="*/ 1379772 w 1380211"/>
                      <a:gd name="connsiteY3" fmla="*/ 135868 h 1566760"/>
                      <a:gd name="connsiteX4" fmla="*/ 1331075 w 1380211"/>
                      <a:gd name="connsiteY4" fmla="*/ 1101670 h 1566760"/>
                      <a:gd name="connsiteX5" fmla="*/ 1250224 w 1380211"/>
                      <a:gd name="connsiteY5" fmla="*/ 1251865 h 1566760"/>
                      <a:gd name="connsiteX6" fmla="*/ 209158 w 1380211"/>
                      <a:gd name="connsiteY6" fmla="*/ 1560964 h 1566760"/>
                      <a:gd name="connsiteX7" fmla="*/ 325 w 1380211"/>
                      <a:gd name="connsiteY7" fmla="*/ 1322110 h 1566760"/>
                      <a:gd name="connsiteX8" fmla="*/ 31339 w 1380211"/>
                      <a:gd name="connsiteY8" fmla="*/ 377144 h 1566760"/>
                      <a:gd name="connsiteX0" fmla="*/ 31609 w 1380481"/>
                      <a:gd name="connsiteY0" fmla="*/ 377144 h 1471721"/>
                      <a:gd name="connsiteX1" fmla="*/ 192247 w 1380481"/>
                      <a:gd name="connsiteY1" fmla="*/ 235041 h 1471721"/>
                      <a:gd name="connsiteX2" fmla="*/ 1258688 w 1380481"/>
                      <a:gd name="connsiteY2" fmla="*/ 1830 h 1471721"/>
                      <a:gd name="connsiteX3" fmla="*/ 1380042 w 1380481"/>
                      <a:gd name="connsiteY3" fmla="*/ 135868 h 1471721"/>
                      <a:gd name="connsiteX4" fmla="*/ 1331345 w 1380481"/>
                      <a:gd name="connsiteY4" fmla="*/ 1101670 h 1471721"/>
                      <a:gd name="connsiteX5" fmla="*/ 1250494 w 1380481"/>
                      <a:gd name="connsiteY5" fmla="*/ 1251865 h 1471721"/>
                      <a:gd name="connsiteX6" fmla="*/ 147284 w 1380481"/>
                      <a:gd name="connsiteY6" fmla="*/ 1460351 h 1471721"/>
                      <a:gd name="connsiteX7" fmla="*/ 595 w 1380481"/>
                      <a:gd name="connsiteY7" fmla="*/ 1322110 h 1471721"/>
                      <a:gd name="connsiteX8" fmla="*/ 31609 w 1380481"/>
                      <a:gd name="connsiteY8" fmla="*/ 377144 h 1471721"/>
                      <a:gd name="connsiteX0" fmla="*/ 32193 w 1381065"/>
                      <a:gd name="connsiteY0" fmla="*/ 377144 h 1482446"/>
                      <a:gd name="connsiteX1" fmla="*/ 192831 w 1381065"/>
                      <a:gd name="connsiteY1" fmla="*/ 235041 h 1482446"/>
                      <a:gd name="connsiteX2" fmla="*/ 1259272 w 1381065"/>
                      <a:gd name="connsiteY2" fmla="*/ 1830 h 1482446"/>
                      <a:gd name="connsiteX3" fmla="*/ 1380626 w 1381065"/>
                      <a:gd name="connsiteY3" fmla="*/ 135868 h 1482446"/>
                      <a:gd name="connsiteX4" fmla="*/ 1331929 w 1381065"/>
                      <a:gd name="connsiteY4" fmla="*/ 1101670 h 1482446"/>
                      <a:gd name="connsiteX5" fmla="*/ 1251078 w 1381065"/>
                      <a:gd name="connsiteY5" fmla="*/ 1251865 h 1482446"/>
                      <a:gd name="connsiteX6" fmla="*/ 109398 w 1381065"/>
                      <a:gd name="connsiteY6" fmla="*/ 1472188 h 1482446"/>
                      <a:gd name="connsiteX7" fmla="*/ 1179 w 1381065"/>
                      <a:gd name="connsiteY7" fmla="*/ 1322110 h 1482446"/>
                      <a:gd name="connsiteX8" fmla="*/ 32193 w 1381065"/>
                      <a:gd name="connsiteY8" fmla="*/ 377144 h 1482446"/>
                      <a:gd name="connsiteX0" fmla="*/ 32193 w 1381065"/>
                      <a:gd name="connsiteY0" fmla="*/ 377144 h 1482446"/>
                      <a:gd name="connsiteX1" fmla="*/ 192831 w 1381065"/>
                      <a:gd name="connsiteY1" fmla="*/ 235041 h 1482446"/>
                      <a:gd name="connsiteX2" fmla="*/ 1259272 w 1381065"/>
                      <a:gd name="connsiteY2" fmla="*/ 1830 h 1482446"/>
                      <a:gd name="connsiteX3" fmla="*/ 1380626 w 1381065"/>
                      <a:gd name="connsiteY3" fmla="*/ 135868 h 1482446"/>
                      <a:gd name="connsiteX4" fmla="*/ 1331929 w 1381065"/>
                      <a:gd name="connsiteY4" fmla="*/ 1101670 h 1482446"/>
                      <a:gd name="connsiteX5" fmla="*/ 993625 w 1381065"/>
                      <a:gd name="connsiteY5" fmla="*/ 1207477 h 1482446"/>
                      <a:gd name="connsiteX6" fmla="*/ 109398 w 1381065"/>
                      <a:gd name="connsiteY6" fmla="*/ 1472188 h 1482446"/>
                      <a:gd name="connsiteX7" fmla="*/ 1179 w 1381065"/>
                      <a:gd name="connsiteY7" fmla="*/ 1322110 h 1482446"/>
                      <a:gd name="connsiteX8" fmla="*/ 32193 w 1381065"/>
                      <a:gd name="connsiteY8" fmla="*/ 377144 h 1482446"/>
                      <a:gd name="connsiteX0" fmla="*/ 32193 w 1381065"/>
                      <a:gd name="connsiteY0" fmla="*/ 377144 h 1482446"/>
                      <a:gd name="connsiteX1" fmla="*/ 192831 w 1381065"/>
                      <a:gd name="connsiteY1" fmla="*/ 235041 h 1482446"/>
                      <a:gd name="connsiteX2" fmla="*/ 1259272 w 1381065"/>
                      <a:gd name="connsiteY2" fmla="*/ 1830 h 1482446"/>
                      <a:gd name="connsiteX3" fmla="*/ 1380626 w 1381065"/>
                      <a:gd name="connsiteY3" fmla="*/ 135868 h 1482446"/>
                      <a:gd name="connsiteX4" fmla="*/ 1109987 w 1381065"/>
                      <a:gd name="connsiteY4" fmla="*/ 1036567 h 1482446"/>
                      <a:gd name="connsiteX5" fmla="*/ 993625 w 1381065"/>
                      <a:gd name="connsiteY5" fmla="*/ 1207477 h 1482446"/>
                      <a:gd name="connsiteX6" fmla="*/ 109398 w 1381065"/>
                      <a:gd name="connsiteY6" fmla="*/ 1472188 h 1482446"/>
                      <a:gd name="connsiteX7" fmla="*/ 1179 w 1381065"/>
                      <a:gd name="connsiteY7" fmla="*/ 1322110 h 1482446"/>
                      <a:gd name="connsiteX8" fmla="*/ 32193 w 1381065"/>
                      <a:gd name="connsiteY8" fmla="*/ 377144 h 1482446"/>
                      <a:gd name="connsiteX0" fmla="*/ 32193 w 1380674"/>
                      <a:gd name="connsiteY0" fmla="*/ 374283 h 1479585"/>
                      <a:gd name="connsiteX1" fmla="*/ 192831 w 1380674"/>
                      <a:gd name="connsiteY1" fmla="*/ 232180 h 1479585"/>
                      <a:gd name="connsiteX2" fmla="*/ 1066922 w 1380674"/>
                      <a:gd name="connsiteY2" fmla="*/ 1929 h 1479585"/>
                      <a:gd name="connsiteX3" fmla="*/ 1380626 w 1380674"/>
                      <a:gd name="connsiteY3" fmla="*/ 133007 h 1479585"/>
                      <a:gd name="connsiteX4" fmla="*/ 1109987 w 1380674"/>
                      <a:gd name="connsiteY4" fmla="*/ 1033706 h 1479585"/>
                      <a:gd name="connsiteX5" fmla="*/ 993625 w 1380674"/>
                      <a:gd name="connsiteY5" fmla="*/ 1204616 h 1479585"/>
                      <a:gd name="connsiteX6" fmla="*/ 109398 w 1380674"/>
                      <a:gd name="connsiteY6" fmla="*/ 1469327 h 1479585"/>
                      <a:gd name="connsiteX7" fmla="*/ 1179 w 1380674"/>
                      <a:gd name="connsiteY7" fmla="*/ 1319249 h 1479585"/>
                      <a:gd name="connsiteX8" fmla="*/ 32193 w 1380674"/>
                      <a:gd name="connsiteY8" fmla="*/ 374283 h 1479585"/>
                      <a:gd name="connsiteX0" fmla="*/ 32193 w 1188715"/>
                      <a:gd name="connsiteY0" fmla="*/ 373479 h 1478781"/>
                      <a:gd name="connsiteX1" fmla="*/ 192831 w 1188715"/>
                      <a:gd name="connsiteY1" fmla="*/ 231376 h 1478781"/>
                      <a:gd name="connsiteX2" fmla="*/ 1066922 w 1188715"/>
                      <a:gd name="connsiteY2" fmla="*/ 1125 h 1478781"/>
                      <a:gd name="connsiteX3" fmla="*/ 1188276 w 1188715"/>
                      <a:gd name="connsiteY3" fmla="*/ 170673 h 1478781"/>
                      <a:gd name="connsiteX4" fmla="*/ 1109987 w 1188715"/>
                      <a:gd name="connsiteY4" fmla="*/ 1032902 h 1478781"/>
                      <a:gd name="connsiteX5" fmla="*/ 993625 w 1188715"/>
                      <a:gd name="connsiteY5" fmla="*/ 1203812 h 1478781"/>
                      <a:gd name="connsiteX6" fmla="*/ 109398 w 1188715"/>
                      <a:gd name="connsiteY6" fmla="*/ 1468523 h 1478781"/>
                      <a:gd name="connsiteX7" fmla="*/ 1179 w 1188715"/>
                      <a:gd name="connsiteY7" fmla="*/ 1318445 h 1478781"/>
                      <a:gd name="connsiteX8" fmla="*/ 32193 w 1188715"/>
                      <a:gd name="connsiteY8" fmla="*/ 373479 h 1478781"/>
                      <a:gd name="connsiteX0" fmla="*/ 29326 w 1185848"/>
                      <a:gd name="connsiteY0" fmla="*/ 373479 h 1475563"/>
                      <a:gd name="connsiteX1" fmla="*/ 189964 w 1185848"/>
                      <a:gd name="connsiteY1" fmla="*/ 231376 h 1475563"/>
                      <a:gd name="connsiteX2" fmla="*/ 1064055 w 1185848"/>
                      <a:gd name="connsiteY2" fmla="*/ 1125 h 1475563"/>
                      <a:gd name="connsiteX3" fmla="*/ 1185409 w 1185848"/>
                      <a:gd name="connsiteY3" fmla="*/ 170673 h 1475563"/>
                      <a:gd name="connsiteX4" fmla="*/ 1107120 w 1185848"/>
                      <a:gd name="connsiteY4" fmla="*/ 1032902 h 1475563"/>
                      <a:gd name="connsiteX5" fmla="*/ 990758 w 1185848"/>
                      <a:gd name="connsiteY5" fmla="*/ 1203812 h 1475563"/>
                      <a:gd name="connsiteX6" fmla="*/ 106531 w 1185848"/>
                      <a:gd name="connsiteY6" fmla="*/ 1468523 h 1475563"/>
                      <a:gd name="connsiteX7" fmla="*/ 1271 w 1185848"/>
                      <a:gd name="connsiteY7" fmla="*/ 1265179 h 1475563"/>
                      <a:gd name="connsiteX8" fmla="*/ 29326 w 1185848"/>
                      <a:gd name="connsiteY8" fmla="*/ 373479 h 1475563"/>
                      <a:gd name="connsiteX0" fmla="*/ 29326 w 1185848"/>
                      <a:gd name="connsiteY0" fmla="*/ 373479 h 1475563"/>
                      <a:gd name="connsiteX1" fmla="*/ 189964 w 1185848"/>
                      <a:gd name="connsiteY1" fmla="*/ 231376 h 1475563"/>
                      <a:gd name="connsiteX2" fmla="*/ 1064055 w 1185848"/>
                      <a:gd name="connsiteY2" fmla="*/ 1125 h 1475563"/>
                      <a:gd name="connsiteX3" fmla="*/ 1185409 w 1185848"/>
                      <a:gd name="connsiteY3" fmla="*/ 170673 h 1475563"/>
                      <a:gd name="connsiteX4" fmla="*/ 1107120 w 1185848"/>
                      <a:gd name="connsiteY4" fmla="*/ 1032902 h 1475563"/>
                      <a:gd name="connsiteX5" fmla="*/ 990758 w 1185848"/>
                      <a:gd name="connsiteY5" fmla="*/ 1203812 h 1475563"/>
                      <a:gd name="connsiteX6" fmla="*/ 106531 w 1185848"/>
                      <a:gd name="connsiteY6" fmla="*/ 1468523 h 1475563"/>
                      <a:gd name="connsiteX7" fmla="*/ 1271 w 1185848"/>
                      <a:gd name="connsiteY7" fmla="*/ 1265179 h 1475563"/>
                      <a:gd name="connsiteX8" fmla="*/ 29326 w 1185848"/>
                      <a:gd name="connsiteY8" fmla="*/ 373479 h 1475563"/>
                      <a:gd name="connsiteX0" fmla="*/ 29855 w 1186377"/>
                      <a:gd name="connsiteY0" fmla="*/ 373479 h 1475563"/>
                      <a:gd name="connsiteX1" fmla="*/ 190493 w 1186377"/>
                      <a:gd name="connsiteY1" fmla="*/ 231376 h 1475563"/>
                      <a:gd name="connsiteX2" fmla="*/ 1064584 w 1186377"/>
                      <a:gd name="connsiteY2" fmla="*/ 1125 h 1475563"/>
                      <a:gd name="connsiteX3" fmla="*/ 1185938 w 1186377"/>
                      <a:gd name="connsiteY3" fmla="*/ 170673 h 1475563"/>
                      <a:gd name="connsiteX4" fmla="*/ 1107649 w 1186377"/>
                      <a:gd name="connsiteY4" fmla="*/ 1032902 h 1475563"/>
                      <a:gd name="connsiteX5" fmla="*/ 991287 w 1186377"/>
                      <a:gd name="connsiteY5" fmla="*/ 1203812 h 1475563"/>
                      <a:gd name="connsiteX6" fmla="*/ 95223 w 1186377"/>
                      <a:gd name="connsiteY6" fmla="*/ 1468523 h 1475563"/>
                      <a:gd name="connsiteX7" fmla="*/ 1800 w 1186377"/>
                      <a:gd name="connsiteY7" fmla="*/ 1265179 h 1475563"/>
                      <a:gd name="connsiteX8" fmla="*/ 29855 w 1186377"/>
                      <a:gd name="connsiteY8" fmla="*/ 373479 h 1475563"/>
                      <a:gd name="connsiteX0" fmla="*/ 31920 w 1188442"/>
                      <a:gd name="connsiteY0" fmla="*/ 373479 h 1476807"/>
                      <a:gd name="connsiteX1" fmla="*/ 192558 w 1188442"/>
                      <a:gd name="connsiteY1" fmla="*/ 231376 h 1476807"/>
                      <a:gd name="connsiteX2" fmla="*/ 1066649 w 1188442"/>
                      <a:gd name="connsiteY2" fmla="*/ 1125 h 1476807"/>
                      <a:gd name="connsiteX3" fmla="*/ 1188003 w 1188442"/>
                      <a:gd name="connsiteY3" fmla="*/ 170673 h 1476807"/>
                      <a:gd name="connsiteX4" fmla="*/ 1109714 w 1188442"/>
                      <a:gd name="connsiteY4" fmla="*/ 1032902 h 1476807"/>
                      <a:gd name="connsiteX5" fmla="*/ 993352 w 1188442"/>
                      <a:gd name="connsiteY5" fmla="*/ 1203812 h 1476807"/>
                      <a:gd name="connsiteX6" fmla="*/ 97288 w 1188442"/>
                      <a:gd name="connsiteY6" fmla="*/ 1468523 h 1476807"/>
                      <a:gd name="connsiteX7" fmla="*/ 3865 w 1188442"/>
                      <a:gd name="connsiteY7" fmla="*/ 1265179 h 1476807"/>
                      <a:gd name="connsiteX8" fmla="*/ 31920 w 1188442"/>
                      <a:gd name="connsiteY8" fmla="*/ 373479 h 1476807"/>
                      <a:gd name="connsiteX0" fmla="*/ 33115 w 1189637"/>
                      <a:gd name="connsiteY0" fmla="*/ 373479 h 1470370"/>
                      <a:gd name="connsiteX1" fmla="*/ 193753 w 1189637"/>
                      <a:gd name="connsiteY1" fmla="*/ 231376 h 1470370"/>
                      <a:gd name="connsiteX2" fmla="*/ 1067844 w 1189637"/>
                      <a:gd name="connsiteY2" fmla="*/ 1125 h 1470370"/>
                      <a:gd name="connsiteX3" fmla="*/ 1189198 w 1189637"/>
                      <a:gd name="connsiteY3" fmla="*/ 170673 h 1470370"/>
                      <a:gd name="connsiteX4" fmla="*/ 1110909 w 1189637"/>
                      <a:gd name="connsiteY4" fmla="*/ 1032902 h 1470370"/>
                      <a:gd name="connsiteX5" fmla="*/ 994547 w 1189637"/>
                      <a:gd name="connsiteY5" fmla="*/ 1203812 h 1470370"/>
                      <a:gd name="connsiteX6" fmla="*/ 98483 w 1189637"/>
                      <a:gd name="connsiteY6" fmla="*/ 1468523 h 1470370"/>
                      <a:gd name="connsiteX7" fmla="*/ 5060 w 1189637"/>
                      <a:gd name="connsiteY7" fmla="*/ 1265179 h 1470370"/>
                      <a:gd name="connsiteX8" fmla="*/ 33115 w 1189637"/>
                      <a:gd name="connsiteY8" fmla="*/ 373479 h 147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9637" h="1470370">
                        <a:moveTo>
                          <a:pt x="33115" y="373479"/>
                        </a:moveTo>
                        <a:cubicBezTo>
                          <a:pt x="43412" y="264327"/>
                          <a:pt x="140207" y="247852"/>
                          <a:pt x="193753" y="231376"/>
                        </a:cubicBezTo>
                        <a:lnTo>
                          <a:pt x="1067844" y="1125"/>
                        </a:lnTo>
                        <a:cubicBezTo>
                          <a:pt x="1174767" y="-10344"/>
                          <a:pt x="1192915" y="67310"/>
                          <a:pt x="1189198" y="170673"/>
                        </a:cubicBezTo>
                        <a:lnTo>
                          <a:pt x="1110909" y="1032902"/>
                        </a:lnTo>
                        <a:cubicBezTo>
                          <a:pt x="1104500" y="1133511"/>
                          <a:pt x="1070625" y="1170166"/>
                          <a:pt x="994547" y="1203812"/>
                        </a:cubicBezTo>
                        <a:lnTo>
                          <a:pt x="98483" y="1468523"/>
                        </a:lnTo>
                        <a:cubicBezTo>
                          <a:pt x="-133" y="1483676"/>
                          <a:pt x="-8537" y="1404705"/>
                          <a:pt x="5060" y="1265179"/>
                        </a:cubicBezTo>
                        <a:cubicBezTo>
                          <a:pt x="15398" y="856481"/>
                          <a:pt x="34614" y="737788"/>
                          <a:pt x="33115" y="373479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Rectangle 14">
                    <a:extLst>
                      <a:ext uri="{FF2B5EF4-FFF2-40B4-BE49-F238E27FC236}">
                        <a16:creationId xmlns:a16="http://schemas.microsoft.com/office/drawing/2014/main" id="{B16D96F5-F552-38BE-7A41-0929B6C1DBC8}"/>
                      </a:ext>
                    </a:extLst>
                  </p:cNvPr>
                  <p:cNvSpPr/>
                  <p:nvPr/>
                </p:nvSpPr>
                <p:spPr>
                  <a:xfrm>
                    <a:off x="6033483" y="2938095"/>
                    <a:ext cx="1158798" cy="1407596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68452" h="1489509">
                        <a:moveTo>
                          <a:pt x="148931" y="342420"/>
                        </a:moveTo>
                        <a:cubicBezTo>
                          <a:pt x="159228" y="233268"/>
                          <a:pt x="235765" y="240476"/>
                          <a:pt x="289311" y="224000"/>
                        </a:cubicBezTo>
                        <a:lnTo>
                          <a:pt x="1339374" y="1421"/>
                        </a:lnTo>
                        <a:cubicBezTo>
                          <a:pt x="1449160" y="-10150"/>
                          <a:pt x="1481940" y="49976"/>
                          <a:pt x="1463701" y="143500"/>
                        </a:cubicBezTo>
                        <a:lnTo>
                          <a:pt x="1277222" y="1103949"/>
                        </a:lnTo>
                        <a:cubicBezTo>
                          <a:pt x="1257824" y="1207691"/>
                          <a:pt x="1233303" y="1199528"/>
                          <a:pt x="1159936" y="1233621"/>
                        </a:cubicBezTo>
                        <a:lnTo>
                          <a:pt x="195084" y="1476062"/>
                        </a:lnTo>
                        <a:cubicBezTo>
                          <a:pt x="92174" y="1509732"/>
                          <a:pt x="-4028" y="1480608"/>
                          <a:pt x="131" y="1383813"/>
                        </a:cubicBezTo>
                        <a:lnTo>
                          <a:pt x="148931" y="342420"/>
                        </a:lnTo>
                        <a:close/>
                      </a:path>
                    </a:pathLst>
                  </a:custGeom>
                  <a:solidFill>
                    <a:srgbClr val="0086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Rectangle 14">
                    <a:extLst>
                      <a:ext uri="{FF2B5EF4-FFF2-40B4-BE49-F238E27FC236}">
                        <a16:creationId xmlns:a16="http://schemas.microsoft.com/office/drawing/2014/main" id="{5FFCB2B5-4668-B26A-4D7F-10EFA4D09285}"/>
                      </a:ext>
                    </a:extLst>
                  </p:cNvPr>
                  <p:cNvSpPr/>
                  <p:nvPr/>
                </p:nvSpPr>
                <p:spPr>
                  <a:xfrm>
                    <a:off x="5928395" y="4164747"/>
                    <a:ext cx="1065292" cy="1331700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  <a:gd name="connsiteX0" fmla="*/ 148931 w 1465564"/>
                      <a:gd name="connsiteY0" fmla="*/ 410617 h 1557706"/>
                      <a:gd name="connsiteX1" fmla="*/ 289311 w 1465564"/>
                      <a:gd name="connsiteY1" fmla="*/ 292197 h 1557706"/>
                      <a:gd name="connsiteX2" fmla="*/ 1253125 w 1465564"/>
                      <a:gd name="connsiteY2" fmla="*/ 727 h 1557706"/>
                      <a:gd name="connsiteX3" fmla="*/ 1463701 w 1465564"/>
                      <a:gd name="connsiteY3" fmla="*/ 211697 h 1557706"/>
                      <a:gd name="connsiteX4" fmla="*/ 1277222 w 1465564"/>
                      <a:gd name="connsiteY4" fmla="*/ 1172146 h 1557706"/>
                      <a:gd name="connsiteX5" fmla="*/ 1159936 w 1465564"/>
                      <a:gd name="connsiteY5" fmla="*/ 1301818 h 1557706"/>
                      <a:gd name="connsiteX6" fmla="*/ 195084 w 1465564"/>
                      <a:gd name="connsiteY6" fmla="*/ 1544259 h 1557706"/>
                      <a:gd name="connsiteX7" fmla="*/ 131 w 1465564"/>
                      <a:gd name="connsiteY7" fmla="*/ 1452010 h 1557706"/>
                      <a:gd name="connsiteX8" fmla="*/ 148931 w 1465564"/>
                      <a:gd name="connsiteY8" fmla="*/ 410617 h 1557706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77222 w 1368665"/>
                      <a:gd name="connsiteY4" fmla="*/ 1172782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17223 w 1368665"/>
                      <a:gd name="connsiteY4" fmla="*/ 966108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30212 w 1349946"/>
                      <a:gd name="connsiteY0" fmla="*/ 411253 h 1549172"/>
                      <a:gd name="connsiteX1" fmla="*/ 270592 w 1349946"/>
                      <a:gd name="connsiteY1" fmla="*/ 292833 h 1549172"/>
                      <a:gd name="connsiteX2" fmla="*/ 1234406 w 1349946"/>
                      <a:gd name="connsiteY2" fmla="*/ 1363 h 1549172"/>
                      <a:gd name="connsiteX3" fmla="*/ 1343733 w 1349946"/>
                      <a:gd name="connsiteY3" fmla="*/ 146574 h 1549172"/>
                      <a:gd name="connsiteX4" fmla="*/ 1198504 w 1349946"/>
                      <a:gd name="connsiteY4" fmla="*/ 966108 h 1549172"/>
                      <a:gd name="connsiteX5" fmla="*/ 1141217 w 1349946"/>
                      <a:gd name="connsiteY5" fmla="*/ 1302454 h 1549172"/>
                      <a:gd name="connsiteX6" fmla="*/ 176365 w 1349946"/>
                      <a:gd name="connsiteY6" fmla="*/ 1544895 h 1549172"/>
                      <a:gd name="connsiteX7" fmla="*/ 161 w 1349946"/>
                      <a:gd name="connsiteY7" fmla="*/ 1308601 h 1549172"/>
                      <a:gd name="connsiteX8" fmla="*/ 130212 w 1349946"/>
                      <a:gd name="connsiteY8" fmla="*/ 411253 h 1549172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141231 w 1349960"/>
                      <a:gd name="connsiteY5" fmla="*/ 130245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069982 w 1349960"/>
                      <a:gd name="connsiteY5" fmla="*/ 110517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9960" h="1409196">
                        <a:moveTo>
                          <a:pt x="130226" y="411253"/>
                        </a:moveTo>
                        <a:cubicBezTo>
                          <a:pt x="140523" y="302101"/>
                          <a:pt x="217060" y="309309"/>
                          <a:pt x="270606" y="292833"/>
                        </a:cubicBezTo>
                        <a:lnTo>
                          <a:pt x="1234420" y="1363"/>
                        </a:lnTo>
                        <a:cubicBezTo>
                          <a:pt x="1344206" y="-10208"/>
                          <a:pt x="1361986" y="53050"/>
                          <a:pt x="1343747" y="146574"/>
                        </a:cubicBezTo>
                        <a:lnTo>
                          <a:pt x="1198518" y="966108"/>
                        </a:lnTo>
                        <a:cubicBezTo>
                          <a:pt x="1179120" y="1069850"/>
                          <a:pt x="1143349" y="1071081"/>
                          <a:pt x="1069982" y="1105174"/>
                        </a:cubicBezTo>
                        <a:lnTo>
                          <a:pt x="168880" y="1394587"/>
                        </a:lnTo>
                        <a:cubicBezTo>
                          <a:pt x="65970" y="1428257"/>
                          <a:pt x="-3984" y="1405396"/>
                          <a:pt x="175" y="1308601"/>
                        </a:cubicBezTo>
                        <a:lnTo>
                          <a:pt x="130226" y="41125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ectangle 14">
                    <a:extLst>
                      <a:ext uri="{FF2B5EF4-FFF2-40B4-BE49-F238E27FC236}">
                        <a16:creationId xmlns:a16="http://schemas.microsoft.com/office/drawing/2014/main" id="{53822E30-32EE-B718-FDBA-FD621A2108A3}"/>
                      </a:ext>
                    </a:extLst>
                  </p:cNvPr>
                  <p:cNvSpPr/>
                  <p:nvPr/>
                </p:nvSpPr>
                <p:spPr>
                  <a:xfrm>
                    <a:off x="4775916" y="4536311"/>
                    <a:ext cx="1137076" cy="1387904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  <a:gd name="connsiteX0" fmla="*/ 148931 w 1465564"/>
                      <a:gd name="connsiteY0" fmla="*/ 410617 h 1557706"/>
                      <a:gd name="connsiteX1" fmla="*/ 289311 w 1465564"/>
                      <a:gd name="connsiteY1" fmla="*/ 292197 h 1557706"/>
                      <a:gd name="connsiteX2" fmla="*/ 1253125 w 1465564"/>
                      <a:gd name="connsiteY2" fmla="*/ 727 h 1557706"/>
                      <a:gd name="connsiteX3" fmla="*/ 1463701 w 1465564"/>
                      <a:gd name="connsiteY3" fmla="*/ 211697 h 1557706"/>
                      <a:gd name="connsiteX4" fmla="*/ 1277222 w 1465564"/>
                      <a:gd name="connsiteY4" fmla="*/ 1172146 h 1557706"/>
                      <a:gd name="connsiteX5" fmla="*/ 1159936 w 1465564"/>
                      <a:gd name="connsiteY5" fmla="*/ 1301818 h 1557706"/>
                      <a:gd name="connsiteX6" fmla="*/ 195084 w 1465564"/>
                      <a:gd name="connsiteY6" fmla="*/ 1544259 h 1557706"/>
                      <a:gd name="connsiteX7" fmla="*/ 131 w 1465564"/>
                      <a:gd name="connsiteY7" fmla="*/ 1452010 h 1557706"/>
                      <a:gd name="connsiteX8" fmla="*/ 148931 w 1465564"/>
                      <a:gd name="connsiteY8" fmla="*/ 410617 h 1557706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77222 w 1368665"/>
                      <a:gd name="connsiteY4" fmla="*/ 1172782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17223 w 1368665"/>
                      <a:gd name="connsiteY4" fmla="*/ 966108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30212 w 1349946"/>
                      <a:gd name="connsiteY0" fmla="*/ 411253 h 1549172"/>
                      <a:gd name="connsiteX1" fmla="*/ 270592 w 1349946"/>
                      <a:gd name="connsiteY1" fmla="*/ 292833 h 1549172"/>
                      <a:gd name="connsiteX2" fmla="*/ 1234406 w 1349946"/>
                      <a:gd name="connsiteY2" fmla="*/ 1363 h 1549172"/>
                      <a:gd name="connsiteX3" fmla="*/ 1343733 w 1349946"/>
                      <a:gd name="connsiteY3" fmla="*/ 146574 h 1549172"/>
                      <a:gd name="connsiteX4" fmla="*/ 1198504 w 1349946"/>
                      <a:gd name="connsiteY4" fmla="*/ 966108 h 1549172"/>
                      <a:gd name="connsiteX5" fmla="*/ 1141217 w 1349946"/>
                      <a:gd name="connsiteY5" fmla="*/ 1302454 h 1549172"/>
                      <a:gd name="connsiteX6" fmla="*/ 176365 w 1349946"/>
                      <a:gd name="connsiteY6" fmla="*/ 1544895 h 1549172"/>
                      <a:gd name="connsiteX7" fmla="*/ 161 w 1349946"/>
                      <a:gd name="connsiteY7" fmla="*/ 1308601 h 1549172"/>
                      <a:gd name="connsiteX8" fmla="*/ 130212 w 1349946"/>
                      <a:gd name="connsiteY8" fmla="*/ 411253 h 1549172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141231 w 1349960"/>
                      <a:gd name="connsiteY5" fmla="*/ 130245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069982 w 1349960"/>
                      <a:gd name="connsiteY5" fmla="*/ 110517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506288"/>
                      <a:gd name="connsiteY0" fmla="*/ 411253 h 1409196"/>
                      <a:gd name="connsiteX1" fmla="*/ 270606 w 1506288"/>
                      <a:gd name="connsiteY1" fmla="*/ 292833 h 1409196"/>
                      <a:gd name="connsiteX2" fmla="*/ 1234420 w 1506288"/>
                      <a:gd name="connsiteY2" fmla="*/ 1363 h 1409196"/>
                      <a:gd name="connsiteX3" fmla="*/ 1504996 w 1506288"/>
                      <a:gd name="connsiteY3" fmla="*/ 146574 h 1409196"/>
                      <a:gd name="connsiteX4" fmla="*/ 1198518 w 1506288"/>
                      <a:gd name="connsiteY4" fmla="*/ 966108 h 1409196"/>
                      <a:gd name="connsiteX5" fmla="*/ 1069982 w 1506288"/>
                      <a:gd name="connsiteY5" fmla="*/ 1105174 h 1409196"/>
                      <a:gd name="connsiteX6" fmla="*/ 168880 w 1506288"/>
                      <a:gd name="connsiteY6" fmla="*/ 1394587 h 1409196"/>
                      <a:gd name="connsiteX7" fmla="*/ 175 w 1506288"/>
                      <a:gd name="connsiteY7" fmla="*/ 1308601 h 1409196"/>
                      <a:gd name="connsiteX8" fmla="*/ 130226 w 1506288"/>
                      <a:gd name="connsiteY8" fmla="*/ 411253 h 1409196"/>
                      <a:gd name="connsiteX0" fmla="*/ 130226 w 1508784"/>
                      <a:gd name="connsiteY0" fmla="*/ 429771 h 1427714"/>
                      <a:gd name="connsiteX1" fmla="*/ 270606 w 1508784"/>
                      <a:gd name="connsiteY1" fmla="*/ 311351 h 1427714"/>
                      <a:gd name="connsiteX2" fmla="*/ 1365670 w 1508784"/>
                      <a:gd name="connsiteY2" fmla="*/ 1092 h 1427714"/>
                      <a:gd name="connsiteX3" fmla="*/ 1504996 w 1508784"/>
                      <a:gd name="connsiteY3" fmla="*/ 165092 h 1427714"/>
                      <a:gd name="connsiteX4" fmla="*/ 1198518 w 1508784"/>
                      <a:gd name="connsiteY4" fmla="*/ 984626 h 1427714"/>
                      <a:gd name="connsiteX5" fmla="*/ 1069982 w 1508784"/>
                      <a:gd name="connsiteY5" fmla="*/ 1123692 h 1427714"/>
                      <a:gd name="connsiteX6" fmla="*/ 168880 w 1508784"/>
                      <a:gd name="connsiteY6" fmla="*/ 1413105 h 1427714"/>
                      <a:gd name="connsiteX7" fmla="*/ 175 w 1508784"/>
                      <a:gd name="connsiteY7" fmla="*/ 1327119 h 1427714"/>
                      <a:gd name="connsiteX8" fmla="*/ 130226 w 1508784"/>
                      <a:gd name="connsiteY8" fmla="*/ 429771 h 1427714"/>
                      <a:gd name="connsiteX0" fmla="*/ 130114 w 1508674"/>
                      <a:gd name="connsiteY0" fmla="*/ 429771 h 1454442"/>
                      <a:gd name="connsiteX1" fmla="*/ 270494 w 1508674"/>
                      <a:gd name="connsiteY1" fmla="*/ 311351 h 1454442"/>
                      <a:gd name="connsiteX2" fmla="*/ 1365558 w 1508674"/>
                      <a:gd name="connsiteY2" fmla="*/ 1092 h 1454442"/>
                      <a:gd name="connsiteX3" fmla="*/ 1504884 w 1508674"/>
                      <a:gd name="connsiteY3" fmla="*/ 165092 h 1454442"/>
                      <a:gd name="connsiteX4" fmla="*/ 1198406 w 1508674"/>
                      <a:gd name="connsiteY4" fmla="*/ 984626 h 1454442"/>
                      <a:gd name="connsiteX5" fmla="*/ 1069870 w 1508674"/>
                      <a:gd name="connsiteY5" fmla="*/ 1123692 h 1454442"/>
                      <a:gd name="connsiteX6" fmla="*/ 303767 w 1508674"/>
                      <a:gd name="connsiteY6" fmla="*/ 1444419 h 1454442"/>
                      <a:gd name="connsiteX7" fmla="*/ 63 w 1508674"/>
                      <a:gd name="connsiteY7" fmla="*/ 1327119 h 1454442"/>
                      <a:gd name="connsiteX8" fmla="*/ 130114 w 1508674"/>
                      <a:gd name="connsiteY8" fmla="*/ 429771 h 1454442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130935 w 1441202"/>
                      <a:gd name="connsiteY4" fmla="*/ 984626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276148 w 1441202"/>
                      <a:gd name="connsiteY5" fmla="*/ 1104904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886"/>
                      <a:gd name="connsiteY0" fmla="*/ 432868 h 1470700"/>
                      <a:gd name="connsiteX1" fmla="*/ 203023 w 1441886"/>
                      <a:gd name="connsiteY1" fmla="*/ 314448 h 1470700"/>
                      <a:gd name="connsiteX2" fmla="*/ 1309338 w 1441886"/>
                      <a:gd name="connsiteY2" fmla="*/ 1057 h 1470700"/>
                      <a:gd name="connsiteX3" fmla="*/ 1437413 w 1441886"/>
                      <a:gd name="connsiteY3" fmla="*/ 168189 h 1470700"/>
                      <a:gd name="connsiteX4" fmla="*/ 1352184 w 1441886"/>
                      <a:gd name="connsiteY4" fmla="*/ 968934 h 1470700"/>
                      <a:gd name="connsiteX5" fmla="*/ 1276148 w 1441886"/>
                      <a:gd name="connsiteY5" fmla="*/ 1108001 h 1470700"/>
                      <a:gd name="connsiteX6" fmla="*/ 236296 w 1441886"/>
                      <a:gd name="connsiteY6" fmla="*/ 1447516 h 1470700"/>
                      <a:gd name="connsiteX7" fmla="*/ 92 w 1441886"/>
                      <a:gd name="connsiteY7" fmla="*/ 1392844 h 1470700"/>
                      <a:gd name="connsiteX8" fmla="*/ 62643 w 1441886"/>
                      <a:gd name="connsiteY8" fmla="*/ 432868 h 1470700"/>
                      <a:gd name="connsiteX0" fmla="*/ 62643 w 1441015"/>
                      <a:gd name="connsiteY0" fmla="*/ 426679 h 1464511"/>
                      <a:gd name="connsiteX1" fmla="*/ 203023 w 1441015"/>
                      <a:gd name="connsiteY1" fmla="*/ 308259 h 1464511"/>
                      <a:gd name="connsiteX2" fmla="*/ 1294339 w 1441015"/>
                      <a:gd name="connsiteY2" fmla="*/ 1131 h 1464511"/>
                      <a:gd name="connsiteX3" fmla="*/ 1437413 w 1441015"/>
                      <a:gd name="connsiteY3" fmla="*/ 162000 h 1464511"/>
                      <a:gd name="connsiteX4" fmla="*/ 1352184 w 1441015"/>
                      <a:gd name="connsiteY4" fmla="*/ 962745 h 1464511"/>
                      <a:gd name="connsiteX5" fmla="*/ 1276148 w 1441015"/>
                      <a:gd name="connsiteY5" fmla="*/ 1101812 h 1464511"/>
                      <a:gd name="connsiteX6" fmla="*/ 236296 w 1441015"/>
                      <a:gd name="connsiteY6" fmla="*/ 1441327 h 1464511"/>
                      <a:gd name="connsiteX7" fmla="*/ 92 w 1441015"/>
                      <a:gd name="connsiteY7" fmla="*/ 1386655 h 1464511"/>
                      <a:gd name="connsiteX8" fmla="*/ 62643 w 1441015"/>
                      <a:gd name="connsiteY8" fmla="*/ 426679 h 1464511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2184 w 1441016"/>
                      <a:gd name="connsiteY4" fmla="*/ 962784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61148 w 1441016"/>
                      <a:gd name="connsiteY5" fmla="*/ 1108115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72 w 1441045"/>
                      <a:gd name="connsiteY0" fmla="*/ 426718 h 1468671"/>
                      <a:gd name="connsiteX1" fmla="*/ 203052 w 1441045"/>
                      <a:gd name="connsiteY1" fmla="*/ 308298 h 1468671"/>
                      <a:gd name="connsiteX2" fmla="*/ 1294368 w 1441045"/>
                      <a:gd name="connsiteY2" fmla="*/ 1170 h 1468671"/>
                      <a:gd name="connsiteX3" fmla="*/ 1437443 w 1441045"/>
                      <a:gd name="connsiteY3" fmla="*/ 158908 h 1468671"/>
                      <a:gd name="connsiteX4" fmla="*/ 1359714 w 1441045"/>
                      <a:gd name="connsiteY4" fmla="*/ 947127 h 1468671"/>
                      <a:gd name="connsiteX5" fmla="*/ 1261177 w 1441045"/>
                      <a:gd name="connsiteY5" fmla="*/ 1108115 h 1468671"/>
                      <a:gd name="connsiteX6" fmla="*/ 202575 w 1441045"/>
                      <a:gd name="connsiteY6" fmla="*/ 1447629 h 1468671"/>
                      <a:gd name="connsiteX7" fmla="*/ 121 w 1441045"/>
                      <a:gd name="connsiteY7" fmla="*/ 1386694 h 1468671"/>
                      <a:gd name="connsiteX8" fmla="*/ 62672 w 1441045"/>
                      <a:gd name="connsiteY8" fmla="*/ 426718 h 1468671"/>
                      <a:gd name="connsiteX0" fmla="*/ 62552 w 1440925"/>
                      <a:gd name="connsiteY0" fmla="*/ 426718 h 1468671"/>
                      <a:gd name="connsiteX1" fmla="*/ 202932 w 1440925"/>
                      <a:gd name="connsiteY1" fmla="*/ 308298 h 1468671"/>
                      <a:gd name="connsiteX2" fmla="*/ 1294248 w 1440925"/>
                      <a:gd name="connsiteY2" fmla="*/ 1170 h 1468671"/>
                      <a:gd name="connsiteX3" fmla="*/ 1437323 w 1440925"/>
                      <a:gd name="connsiteY3" fmla="*/ 158908 h 1468671"/>
                      <a:gd name="connsiteX4" fmla="*/ 1359594 w 1440925"/>
                      <a:gd name="connsiteY4" fmla="*/ 947127 h 1468671"/>
                      <a:gd name="connsiteX5" fmla="*/ 1261057 w 1440925"/>
                      <a:gd name="connsiteY5" fmla="*/ 1108115 h 1468671"/>
                      <a:gd name="connsiteX6" fmla="*/ 202455 w 1440925"/>
                      <a:gd name="connsiteY6" fmla="*/ 1447629 h 1468671"/>
                      <a:gd name="connsiteX7" fmla="*/ 1 w 1440925"/>
                      <a:gd name="connsiteY7" fmla="*/ 1386694 h 1468671"/>
                      <a:gd name="connsiteX8" fmla="*/ 62552 w 1440925"/>
                      <a:gd name="connsiteY8" fmla="*/ 426718 h 1468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40925" h="1468671">
                        <a:moveTo>
                          <a:pt x="62552" y="426718"/>
                        </a:moveTo>
                        <a:cubicBezTo>
                          <a:pt x="72849" y="317566"/>
                          <a:pt x="149386" y="324774"/>
                          <a:pt x="202932" y="308298"/>
                        </a:cubicBezTo>
                        <a:lnTo>
                          <a:pt x="1294248" y="1170"/>
                        </a:lnTo>
                        <a:cubicBezTo>
                          <a:pt x="1404034" y="-10401"/>
                          <a:pt x="1455562" y="65384"/>
                          <a:pt x="1437323" y="158908"/>
                        </a:cubicBezTo>
                        <a:lnTo>
                          <a:pt x="1359594" y="947127"/>
                        </a:lnTo>
                        <a:cubicBezTo>
                          <a:pt x="1340196" y="1050869"/>
                          <a:pt x="1334424" y="1074022"/>
                          <a:pt x="1261057" y="1108115"/>
                        </a:cubicBezTo>
                        <a:lnTo>
                          <a:pt x="202455" y="1447629"/>
                        </a:lnTo>
                        <a:cubicBezTo>
                          <a:pt x="99545" y="1481299"/>
                          <a:pt x="18342" y="1483489"/>
                          <a:pt x="1" y="1386694"/>
                        </a:cubicBezTo>
                        <a:lnTo>
                          <a:pt x="62552" y="42671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14">
                    <a:extLst>
                      <a:ext uri="{FF2B5EF4-FFF2-40B4-BE49-F238E27FC236}">
                        <a16:creationId xmlns:a16="http://schemas.microsoft.com/office/drawing/2014/main" id="{99CFA7D3-7E41-1625-0CDD-13C81C2F6C02}"/>
                      </a:ext>
                    </a:extLst>
                  </p:cNvPr>
                  <p:cNvSpPr/>
                  <p:nvPr/>
                </p:nvSpPr>
                <p:spPr>
                  <a:xfrm>
                    <a:off x="3460542" y="4943023"/>
                    <a:ext cx="1252225" cy="1457848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  <a:gd name="connsiteX0" fmla="*/ 148931 w 1465564"/>
                      <a:gd name="connsiteY0" fmla="*/ 410617 h 1557706"/>
                      <a:gd name="connsiteX1" fmla="*/ 289311 w 1465564"/>
                      <a:gd name="connsiteY1" fmla="*/ 292197 h 1557706"/>
                      <a:gd name="connsiteX2" fmla="*/ 1253125 w 1465564"/>
                      <a:gd name="connsiteY2" fmla="*/ 727 h 1557706"/>
                      <a:gd name="connsiteX3" fmla="*/ 1463701 w 1465564"/>
                      <a:gd name="connsiteY3" fmla="*/ 211697 h 1557706"/>
                      <a:gd name="connsiteX4" fmla="*/ 1277222 w 1465564"/>
                      <a:gd name="connsiteY4" fmla="*/ 1172146 h 1557706"/>
                      <a:gd name="connsiteX5" fmla="*/ 1159936 w 1465564"/>
                      <a:gd name="connsiteY5" fmla="*/ 1301818 h 1557706"/>
                      <a:gd name="connsiteX6" fmla="*/ 195084 w 1465564"/>
                      <a:gd name="connsiteY6" fmla="*/ 1544259 h 1557706"/>
                      <a:gd name="connsiteX7" fmla="*/ 131 w 1465564"/>
                      <a:gd name="connsiteY7" fmla="*/ 1452010 h 1557706"/>
                      <a:gd name="connsiteX8" fmla="*/ 148931 w 1465564"/>
                      <a:gd name="connsiteY8" fmla="*/ 410617 h 1557706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77222 w 1368665"/>
                      <a:gd name="connsiteY4" fmla="*/ 1172782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17223 w 1368665"/>
                      <a:gd name="connsiteY4" fmla="*/ 966108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30212 w 1349946"/>
                      <a:gd name="connsiteY0" fmla="*/ 411253 h 1549172"/>
                      <a:gd name="connsiteX1" fmla="*/ 270592 w 1349946"/>
                      <a:gd name="connsiteY1" fmla="*/ 292833 h 1549172"/>
                      <a:gd name="connsiteX2" fmla="*/ 1234406 w 1349946"/>
                      <a:gd name="connsiteY2" fmla="*/ 1363 h 1549172"/>
                      <a:gd name="connsiteX3" fmla="*/ 1343733 w 1349946"/>
                      <a:gd name="connsiteY3" fmla="*/ 146574 h 1549172"/>
                      <a:gd name="connsiteX4" fmla="*/ 1198504 w 1349946"/>
                      <a:gd name="connsiteY4" fmla="*/ 966108 h 1549172"/>
                      <a:gd name="connsiteX5" fmla="*/ 1141217 w 1349946"/>
                      <a:gd name="connsiteY5" fmla="*/ 1302454 h 1549172"/>
                      <a:gd name="connsiteX6" fmla="*/ 176365 w 1349946"/>
                      <a:gd name="connsiteY6" fmla="*/ 1544895 h 1549172"/>
                      <a:gd name="connsiteX7" fmla="*/ 161 w 1349946"/>
                      <a:gd name="connsiteY7" fmla="*/ 1308601 h 1549172"/>
                      <a:gd name="connsiteX8" fmla="*/ 130212 w 1349946"/>
                      <a:gd name="connsiteY8" fmla="*/ 411253 h 1549172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141231 w 1349960"/>
                      <a:gd name="connsiteY5" fmla="*/ 130245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069982 w 1349960"/>
                      <a:gd name="connsiteY5" fmla="*/ 110517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506288"/>
                      <a:gd name="connsiteY0" fmla="*/ 411253 h 1409196"/>
                      <a:gd name="connsiteX1" fmla="*/ 270606 w 1506288"/>
                      <a:gd name="connsiteY1" fmla="*/ 292833 h 1409196"/>
                      <a:gd name="connsiteX2" fmla="*/ 1234420 w 1506288"/>
                      <a:gd name="connsiteY2" fmla="*/ 1363 h 1409196"/>
                      <a:gd name="connsiteX3" fmla="*/ 1504996 w 1506288"/>
                      <a:gd name="connsiteY3" fmla="*/ 146574 h 1409196"/>
                      <a:gd name="connsiteX4" fmla="*/ 1198518 w 1506288"/>
                      <a:gd name="connsiteY4" fmla="*/ 966108 h 1409196"/>
                      <a:gd name="connsiteX5" fmla="*/ 1069982 w 1506288"/>
                      <a:gd name="connsiteY5" fmla="*/ 1105174 h 1409196"/>
                      <a:gd name="connsiteX6" fmla="*/ 168880 w 1506288"/>
                      <a:gd name="connsiteY6" fmla="*/ 1394587 h 1409196"/>
                      <a:gd name="connsiteX7" fmla="*/ 175 w 1506288"/>
                      <a:gd name="connsiteY7" fmla="*/ 1308601 h 1409196"/>
                      <a:gd name="connsiteX8" fmla="*/ 130226 w 1506288"/>
                      <a:gd name="connsiteY8" fmla="*/ 411253 h 1409196"/>
                      <a:gd name="connsiteX0" fmla="*/ 130226 w 1508784"/>
                      <a:gd name="connsiteY0" fmla="*/ 429771 h 1427714"/>
                      <a:gd name="connsiteX1" fmla="*/ 270606 w 1508784"/>
                      <a:gd name="connsiteY1" fmla="*/ 311351 h 1427714"/>
                      <a:gd name="connsiteX2" fmla="*/ 1365670 w 1508784"/>
                      <a:gd name="connsiteY2" fmla="*/ 1092 h 1427714"/>
                      <a:gd name="connsiteX3" fmla="*/ 1504996 w 1508784"/>
                      <a:gd name="connsiteY3" fmla="*/ 165092 h 1427714"/>
                      <a:gd name="connsiteX4" fmla="*/ 1198518 w 1508784"/>
                      <a:gd name="connsiteY4" fmla="*/ 984626 h 1427714"/>
                      <a:gd name="connsiteX5" fmla="*/ 1069982 w 1508784"/>
                      <a:gd name="connsiteY5" fmla="*/ 1123692 h 1427714"/>
                      <a:gd name="connsiteX6" fmla="*/ 168880 w 1508784"/>
                      <a:gd name="connsiteY6" fmla="*/ 1413105 h 1427714"/>
                      <a:gd name="connsiteX7" fmla="*/ 175 w 1508784"/>
                      <a:gd name="connsiteY7" fmla="*/ 1327119 h 1427714"/>
                      <a:gd name="connsiteX8" fmla="*/ 130226 w 1508784"/>
                      <a:gd name="connsiteY8" fmla="*/ 429771 h 1427714"/>
                      <a:gd name="connsiteX0" fmla="*/ 130114 w 1508674"/>
                      <a:gd name="connsiteY0" fmla="*/ 429771 h 1454442"/>
                      <a:gd name="connsiteX1" fmla="*/ 270494 w 1508674"/>
                      <a:gd name="connsiteY1" fmla="*/ 311351 h 1454442"/>
                      <a:gd name="connsiteX2" fmla="*/ 1365558 w 1508674"/>
                      <a:gd name="connsiteY2" fmla="*/ 1092 h 1454442"/>
                      <a:gd name="connsiteX3" fmla="*/ 1504884 w 1508674"/>
                      <a:gd name="connsiteY3" fmla="*/ 165092 h 1454442"/>
                      <a:gd name="connsiteX4" fmla="*/ 1198406 w 1508674"/>
                      <a:gd name="connsiteY4" fmla="*/ 984626 h 1454442"/>
                      <a:gd name="connsiteX5" fmla="*/ 1069870 w 1508674"/>
                      <a:gd name="connsiteY5" fmla="*/ 1123692 h 1454442"/>
                      <a:gd name="connsiteX6" fmla="*/ 303767 w 1508674"/>
                      <a:gd name="connsiteY6" fmla="*/ 1444419 h 1454442"/>
                      <a:gd name="connsiteX7" fmla="*/ 63 w 1508674"/>
                      <a:gd name="connsiteY7" fmla="*/ 1327119 h 1454442"/>
                      <a:gd name="connsiteX8" fmla="*/ 130114 w 1508674"/>
                      <a:gd name="connsiteY8" fmla="*/ 429771 h 1454442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130935 w 1441202"/>
                      <a:gd name="connsiteY4" fmla="*/ 984626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276148 w 1441202"/>
                      <a:gd name="connsiteY5" fmla="*/ 1104904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886"/>
                      <a:gd name="connsiteY0" fmla="*/ 432868 h 1470700"/>
                      <a:gd name="connsiteX1" fmla="*/ 203023 w 1441886"/>
                      <a:gd name="connsiteY1" fmla="*/ 314448 h 1470700"/>
                      <a:gd name="connsiteX2" fmla="*/ 1309338 w 1441886"/>
                      <a:gd name="connsiteY2" fmla="*/ 1057 h 1470700"/>
                      <a:gd name="connsiteX3" fmla="*/ 1437413 w 1441886"/>
                      <a:gd name="connsiteY3" fmla="*/ 168189 h 1470700"/>
                      <a:gd name="connsiteX4" fmla="*/ 1352184 w 1441886"/>
                      <a:gd name="connsiteY4" fmla="*/ 968934 h 1470700"/>
                      <a:gd name="connsiteX5" fmla="*/ 1276148 w 1441886"/>
                      <a:gd name="connsiteY5" fmla="*/ 1108001 h 1470700"/>
                      <a:gd name="connsiteX6" fmla="*/ 236296 w 1441886"/>
                      <a:gd name="connsiteY6" fmla="*/ 1447516 h 1470700"/>
                      <a:gd name="connsiteX7" fmla="*/ 92 w 1441886"/>
                      <a:gd name="connsiteY7" fmla="*/ 1392844 h 1470700"/>
                      <a:gd name="connsiteX8" fmla="*/ 62643 w 1441886"/>
                      <a:gd name="connsiteY8" fmla="*/ 432868 h 1470700"/>
                      <a:gd name="connsiteX0" fmla="*/ 62643 w 1441015"/>
                      <a:gd name="connsiteY0" fmla="*/ 426679 h 1464511"/>
                      <a:gd name="connsiteX1" fmla="*/ 203023 w 1441015"/>
                      <a:gd name="connsiteY1" fmla="*/ 308259 h 1464511"/>
                      <a:gd name="connsiteX2" fmla="*/ 1294339 w 1441015"/>
                      <a:gd name="connsiteY2" fmla="*/ 1131 h 1464511"/>
                      <a:gd name="connsiteX3" fmla="*/ 1437413 w 1441015"/>
                      <a:gd name="connsiteY3" fmla="*/ 162000 h 1464511"/>
                      <a:gd name="connsiteX4" fmla="*/ 1352184 w 1441015"/>
                      <a:gd name="connsiteY4" fmla="*/ 962745 h 1464511"/>
                      <a:gd name="connsiteX5" fmla="*/ 1276148 w 1441015"/>
                      <a:gd name="connsiteY5" fmla="*/ 1101812 h 1464511"/>
                      <a:gd name="connsiteX6" fmla="*/ 236296 w 1441015"/>
                      <a:gd name="connsiteY6" fmla="*/ 1441327 h 1464511"/>
                      <a:gd name="connsiteX7" fmla="*/ 92 w 1441015"/>
                      <a:gd name="connsiteY7" fmla="*/ 1386655 h 1464511"/>
                      <a:gd name="connsiteX8" fmla="*/ 62643 w 1441015"/>
                      <a:gd name="connsiteY8" fmla="*/ 426679 h 1464511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2184 w 1441016"/>
                      <a:gd name="connsiteY4" fmla="*/ 962784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61148 w 1441016"/>
                      <a:gd name="connsiteY5" fmla="*/ 1108115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72 w 1441045"/>
                      <a:gd name="connsiteY0" fmla="*/ 426718 h 1468671"/>
                      <a:gd name="connsiteX1" fmla="*/ 203052 w 1441045"/>
                      <a:gd name="connsiteY1" fmla="*/ 308298 h 1468671"/>
                      <a:gd name="connsiteX2" fmla="*/ 1294368 w 1441045"/>
                      <a:gd name="connsiteY2" fmla="*/ 1170 h 1468671"/>
                      <a:gd name="connsiteX3" fmla="*/ 1437443 w 1441045"/>
                      <a:gd name="connsiteY3" fmla="*/ 158908 h 1468671"/>
                      <a:gd name="connsiteX4" fmla="*/ 1359714 w 1441045"/>
                      <a:gd name="connsiteY4" fmla="*/ 947127 h 1468671"/>
                      <a:gd name="connsiteX5" fmla="*/ 1261177 w 1441045"/>
                      <a:gd name="connsiteY5" fmla="*/ 1108115 h 1468671"/>
                      <a:gd name="connsiteX6" fmla="*/ 202575 w 1441045"/>
                      <a:gd name="connsiteY6" fmla="*/ 1447629 h 1468671"/>
                      <a:gd name="connsiteX7" fmla="*/ 121 w 1441045"/>
                      <a:gd name="connsiteY7" fmla="*/ 1386694 h 1468671"/>
                      <a:gd name="connsiteX8" fmla="*/ 62672 w 1441045"/>
                      <a:gd name="connsiteY8" fmla="*/ 426718 h 1468671"/>
                      <a:gd name="connsiteX0" fmla="*/ 62552 w 1440925"/>
                      <a:gd name="connsiteY0" fmla="*/ 426718 h 1468671"/>
                      <a:gd name="connsiteX1" fmla="*/ 202932 w 1440925"/>
                      <a:gd name="connsiteY1" fmla="*/ 308298 h 1468671"/>
                      <a:gd name="connsiteX2" fmla="*/ 1294248 w 1440925"/>
                      <a:gd name="connsiteY2" fmla="*/ 1170 h 1468671"/>
                      <a:gd name="connsiteX3" fmla="*/ 1437323 w 1440925"/>
                      <a:gd name="connsiteY3" fmla="*/ 158908 h 1468671"/>
                      <a:gd name="connsiteX4" fmla="*/ 1359594 w 1440925"/>
                      <a:gd name="connsiteY4" fmla="*/ 947127 h 1468671"/>
                      <a:gd name="connsiteX5" fmla="*/ 1261057 w 1440925"/>
                      <a:gd name="connsiteY5" fmla="*/ 1108115 h 1468671"/>
                      <a:gd name="connsiteX6" fmla="*/ 202455 w 1440925"/>
                      <a:gd name="connsiteY6" fmla="*/ 1447629 h 1468671"/>
                      <a:gd name="connsiteX7" fmla="*/ 1 w 1440925"/>
                      <a:gd name="connsiteY7" fmla="*/ 1386694 h 1468671"/>
                      <a:gd name="connsiteX8" fmla="*/ 62552 w 1440925"/>
                      <a:gd name="connsiteY8" fmla="*/ 426718 h 1468671"/>
                      <a:gd name="connsiteX0" fmla="*/ 6300 w 1384673"/>
                      <a:gd name="connsiteY0" fmla="*/ 426718 h 1475809"/>
                      <a:gd name="connsiteX1" fmla="*/ 146680 w 1384673"/>
                      <a:gd name="connsiteY1" fmla="*/ 308298 h 1475809"/>
                      <a:gd name="connsiteX2" fmla="*/ 1237996 w 1384673"/>
                      <a:gd name="connsiteY2" fmla="*/ 1170 h 1475809"/>
                      <a:gd name="connsiteX3" fmla="*/ 1381071 w 1384673"/>
                      <a:gd name="connsiteY3" fmla="*/ 158908 h 1475809"/>
                      <a:gd name="connsiteX4" fmla="*/ 1303342 w 1384673"/>
                      <a:gd name="connsiteY4" fmla="*/ 947127 h 1475809"/>
                      <a:gd name="connsiteX5" fmla="*/ 1204805 w 1384673"/>
                      <a:gd name="connsiteY5" fmla="*/ 1108115 h 1475809"/>
                      <a:gd name="connsiteX6" fmla="*/ 146203 w 1384673"/>
                      <a:gd name="connsiteY6" fmla="*/ 1447629 h 1475809"/>
                      <a:gd name="connsiteX7" fmla="*/ 0 w 1384673"/>
                      <a:gd name="connsiteY7" fmla="*/ 1405482 h 1475809"/>
                      <a:gd name="connsiteX8" fmla="*/ 6300 w 1384673"/>
                      <a:gd name="connsiteY8" fmla="*/ 426718 h 1475809"/>
                      <a:gd name="connsiteX0" fmla="*/ 6300 w 1384673"/>
                      <a:gd name="connsiteY0" fmla="*/ 426718 h 1519086"/>
                      <a:gd name="connsiteX1" fmla="*/ 146680 w 1384673"/>
                      <a:gd name="connsiteY1" fmla="*/ 308298 h 1519086"/>
                      <a:gd name="connsiteX2" fmla="*/ 1237996 w 1384673"/>
                      <a:gd name="connsiteY2" fmla="*/ 1170 h 1519086"/>
                      <a:gd name="connsiteX3" fmla="*/ 1381071 w 1384673"/>
                      <a:gd name="connsiteY3" fmla="*/ 158908 h 1519086"/>
                      <a:gd name="connsiteX4" fmla="*/ 1303342 w 1384673"/>
                      <a:gd name="connsiteY4" fmla="*/ 947127 h 1519086"/>
                      <a:gd name="connsiteX5" fmla="*/ 1204805 w 1384673"/>
                      <a:gd name="connsiteY5" fmla="*/ 1108115 h 1519086"/>
                      <a:gd name="connsiteX6" fmla="*/ 217452 w 1384673"/>
                      <a:gd name="connsiteY6" fmla="*/ 1507126 h 1519086"/>
                      <a:gd name="connsiteX7" fmla="*/ 0 w 1384673"/>
                      <a:gd name="connsiteY7" fmla="*/ 1405482 h 1519086"/>
                      <a:gd name="connsiteX8" fmla="*/ 6300 w 1384673"/>
                      <a:gd name="connsiteY8" fmla="*/ 426718 h 1519086"/>
                      <a:gd name="connsiteX0" fmla="*/ 6300 w 1473987"/>
                      <a:gd name="connsiteY0" fmla="*/ 457724 h 1550092"/>
                      <a:gd name="connsiteX1" fmla="*/ 146680 w 1473987"/>
                      <a:gd name="connsiteY1" fmla="*/ 339304 h 1550092"/>
                      <a:gd name="connsiteX2" fmla="*/ 1432996 w 1473987"/>
                      <a:gd name="connsiteY2" fmla="*/ 862 h 1550092"/>
                      <a:gd name="connsiteX3" fmla="*/ 1381071 w 1473987"/>
                      <a:gd name="connsiteY3" fmla="*/ 189914 h 1550092"/>
                      <a:gd name="connsiteX4" fmla="*/ 1303342 w 1473987"/>
                      <a:gd name="connsiteY4" fmla="*/ 978133 h 1550092"/>
                      <a:gd name="connsiteX5" fmla="*/ 1204805 w 1473987"/>
                      <a:gd name="connsiteY5" fmla="*/ 1139121 h 1550092"/>
                      <a:gd name="connsiteX6" fmla="*/ 217452 w 1473987"/>
                      <a:gd name="connsiteY6" fmla="*/ 1538132 h 1550092"/>
                      <a:gd name="connsiteX7" fmla="*/ 0 w 1473987"/>
                      <a:gd name="connsiteY7" fmla="*/ 1436488 h 1550092"/>
                      <a:gd name="connsiteX8" fmla="*/ 6300 w 1473987"/>
                      <a:gd name="connsiteY8" fmla="*/ 457724 h 1550092"/>
                      <a:gd name="connsiteX0" fmla="*/ 6300 w 1586844"/>
                      <a:gd name="connsiteY0" fmla="*/ 458225 h 1550593"/>
                      <a:gd name="connsiteX1" fmla="*/ 146680 w 1586844"/>
                      <a:gd name="connsiteY1" fmla="*/ 339805 h 1550593"/>
                      <a:gd name="connsiteX2" fmla="*/ 1432996 w 1586844"/>
                      <a:gd name="connsiteY2" fmla="*/ 1363 h 1550593"/>
                      <a:gd name="connsiteX3" fmla="*/ 1583570 w 1586844"/>
                      <a:gd name="connsiteY3" fmla="*/ 146574 h 1550593"/>
                      <a:gd name="connsiteX4" fmla="*/ 1303342 w 1586844"/>
                      <a:gd name="connsiteY4" fmla="*/ 978634 h 1550593"/>
                      <a:gd name="connsiteX5" fmla="*/ 1204805 w 1586844"/>
                      <a:gd name="connsiteY5" fmla="*/ 1139622 h 1550593"/>
                      <a:gd name="connsiteX6" fmla="*/ 217452 w 1586844"/>
                      <a:gd name="connsiteY6" fmla="*/ 1538633 h 1550593"/>
                      <a:gd name="connsiteX7" fmla="*/ 0 w 1586844"/>
                      <a:gd name="connsiteY7" fmla="*/ 1436989 h 1550593"/>
                      <a:gd name="connsiteX8" fmla="*/ 6300 w 1586844"/>
                      <a:gd name="connsiteY8" fmla="*/ 458225 h 1550593"/>
                      <a:gd name="connsiteX0" fmla="*/ 6300 w 1586844"/>
                      <a:gd name="connsiteY0" fmla="*/ 458225 h 1550593"/>
                      <a:gd name="connsiteX1" fmla="*/ 146680 w 1586844"/>
                      <a:gd name="connsiteY1" fmla="*/ 339805 h 1550593"/>
                      <a:gd name="connsiteX2" fmla="*/ 1432996 w 1586844"/>
                      <a:gd name="connsiteY2" fmla="*/ 1363 h 1550593"/>
                      <a:gd name="connsiteX3" fmla="*/ 1583570 w 1586844"/>
                      <a:gd name="connsiteY3" fmla="*/ 146574 h 1550593"/>
                      <a:gd name="connsiteX4" fmla="*/ 1554589 w 1586844"/>
                      <a:gd name="connsiteY4" fmla="*/ 1013079 h 1550593"/>
                      <a:gd name="connsiteX5" fmla="*/ 1204805 w 1586844"/>
                      <a:gd name="connsiteY5" fmla="*/ 1139622 h 1550593"/>
                      <a:gd name="connsiteX6" fmla="*/ 217452 w 1586844"/>
                      <a:gd name="connsiteY6" fmla="*/ 1538633 h 1550593"/>
                      <a:gd name="connsiteX7" fmla="*/ 0 w 1586844"/>
                      <a:gd name="connsiteY7" fmla="*/ 1436989 h 1550593"/>
                      <a:gd name="connsiteX8" fmla="*/ 6300 w 1586844"/>
                      <a:gd name="connsiteY8" fmla="*/ 458225 h 1550593"/>
                      <a:gd name="connsiteX0" fmla="*/ 6300 w 1586844"/>
                      <a:gd name="connsiteY0" fmla="*/ 458225 h 1550593"/>
                      <a:gd name="connsiteX1" fmla="*/ 146680 w 1586844"/>
                      <a:gd name="connsiteY1" fmla="*/ 339805 h 1550593"/>
                      <a:gd name="connsiteX2" fmla="*/ 1432996 w 1586844"/>
                      <a:gd name="connsiteY2" fmla="*/ 1363 h 1550593"/>
                      <a:gd name="connsiteX3" fmla="*/ 1583570 w 1586844"/>
                      <a:gd name="connsiteY3" fmla="*/ 146574 h 1550593"/>
                      <a:gd name="connsiteX4" fmla="*/ 1554589 w 1586844"/>
                      <a:gd name="connsiteY4" fmla="*/ 1013079 h 1550593"/>
                      <a:gd name="connsiteX5" fmla="*/ 1444804 w 1586844"/>
                      <a:gd name="connsiteY5" fmla="*/ 1152148 h 1550593"/>
                      <a:gd name="connsiteX6" fmla="*/ 217452 w 1586844"/>
                      <a:gd name="connsiteY6" fmla="*/ 1538633 h 1550593"/>
                      <a:gd name="connsiteX7" fmla="*/ 0 w 1586844"/>
                      <a:gd name="connsiteY7" fmla="*/ 1436989 h 1550593"/>
                      <a:gd name="connsiteX8" fmla="*/ 6300 w 1586844"/>
                      <a:gd name="connsiteY8" fmla="*/ 458225 h 1550593"/>
                      <a:gd name="connsiteX0" fmla="*/ 6300 w 1586844"/>
                      <a:gd name="connsiteY0" fmla="*/ 458225 h 1542686"/>
                      <a:gd name="connsiteX1" fmla="*/ 146680 w 1586844"/>
                      <a:gd name="connsiteY1" fmla="*/ 339805 h 1542686"/>
                      <a:gd name="connsiteX2" fmla="*/ 1432996 w 1586844"/>
                      <a:gd name="connsiteY2" fmla="*/ 1363 h 1542686"/>
                      <a:gd name="connsiteX3" fmla="*/ 1583570 w 1586844"/>
                      <a:gd name="connsiteY3" fmla="*/ 146574 h 1542686"/>
                      <a:gd name="connsiteX4" fmla="*/ 1554589 w 1586844"/>
                      <a:gd name="connsiteY4" fmla="*/ 1013079 h 1542686"/>
                      <a:gd name="connsiteX5" fmla="*/ 1444804 w 1586844"/>
                      <a:gd name="connsiteY5" fmla="*/ 1152148 h 1542686"/>
                      <a:gd name="connsiteX6" fmla="*/ 213703 w 1586844"/>
                      <a:gd name="connsiteY6" fmla="*/ 1529239 h 1542686"/>
                      <a:gd name="connsiteX7" fmla="*/ 0 w 1586844"/>
                      <a:gd name="connsiteY7" fmla="*/ 1436989 h 1542686"/>
                      <a:gd name="connsiteX8" fmla="*/ 6300 w 1586844"/>
                      <a:gd name="connsiteY8" fmla="*/ 458225 h 1542686"/>
                      <a:gd name="connsiteX0" fmla="*/ 6300 w 1586844"/>
                      <a:gd name="connsiteY0" fmla="*/ 458225 h 1542686"/>
                      <a:gd name="connsiteX1" fmla="*/ 146680 w 1586844"/>
                      <a:gd name="connsiteY1" fmla="*/ 339805 h 1542686"/>
                      <a:gd name="connsiteX2" fmla="*/ 1432996 w 1586844"/>
                      <a:gd name="connsiteY2" fmla="*/ 1363 h 1542686"/>
                      <a:gd name="connsiteX3" fmla="*/ 1583570 w 1586844"/>
                      <a:gd name="connsiteY3" fmla="*/ 146574 h 1542686"/>
                      <a:gd name="connsiteX4" fmla="*/ 1554589 w 1586844"/>
                      <a:gd name="connsiteY4" fmla="*/ 1013079 h 1542686"/>
                      <a:gd name="connsiteX5" fmla="*/ 1426054 w 1586844"/>
                      <a:gd name="connsiteY5" fmla="*/ 1152148 h 1542686"/>
                      <a:gd name="connsiteX6" fmla="*/ 213703 w 1586844"/>
                      <a:gd name="connsiteY6" fmla="*/ 1529239 h 1542686"/>
                      <a:gd name="connsiteX7" fmla="*/ 0 w 1586844"/>
                      <a:gd name="connsiteY7" fmla="*/ 1436989 h 1542686"/>
                      <a:gd name="connsiteX8" fmla="*/ 6300 w 1586844"/>
                      <a:gd name="connsiteY8" fmla="*/ 458225 h 1542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86844" h="1542686">
                        <a:moveTo>
                          <a:pt x="6300" y="458225"/>
                        </a:moveTo>
                        <a:cubicBezTo>
                          <a:pt x="16597" y="349073"/>
                          <a:pt x="93134" y="356281"/>
                          <a:pt x="146680" y="339805"/>
                        </a:cubicBezTo>
                        <a:lnTo>
                          <a:pt x="1432996" y="1363"/>
                        </a:lnTo>
                        <a:cubicBezTo>
                          <a:pt x="1542782" y="-10208"/>
                          <a:pt x="1601809" y="53050"/>
                          <a:pt x="1583570" y="146574"/>
                        </a:cubicBezTo>
                        <a:lnTo>
                          <a:pt x="1554589" y="1013079"/>
                        </a:lnTo>
                        <a:cubicBezTo>
                          <a:pt x="1535191" y="1116821"/>
                          <a:pt x="1499421" y="1118055"/>
                          <a:pt x="1426054" y="1152148"/>
                        </a:cubicBezTo>
                        <a:lnTo>
                          <a:pt x="213703" y="1529239"/>
                        </a:lnTo>
                        <a:cubicBezTo>
                          <a:pt x="110793" y="1562909"/>
                          <a:pt x="18341" y="1533784"/>
                          <a:pt x="0" y="1436989"/>
                        </a:cubicBezTo>
                        <a:lnTo>
                          <a:pt x="6300" y="458225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8040ADF-729A-91B1-0EC0-83EDAAE7F726}"/>
                  </a:ext>
                </a:extLst>
              </p:cNvPr>
              <p:cNvGrpSpPr/>
              <p:nvPr/>
            </p:nvGrpSpPr>
            <p:grpSpPr>
              <a:xfrm>
                <a:off x="380319" y="1405333"/>
                <a:ext cx="4792148" cy="1658880"/>
                <a:chOff x="1536292" y="357153"/>
                <a:chExt cx="5889323" cy="2038685"/>
              </a:xfrm>
            </p:grpSpPr>
            <p:sp>
              <p:nvSpPr>
                <p:cNvPr id="283" name="Rectangle 8">
                  <a:extLst>
                    <a:ext uri="{FF2B5EF4-FFF2-40B4-BE49-F238E27FC236}">
                      <a16:creationId xmlns:a16="http://schemas.microsoft.com/office/drawing/2014/main" id="{85B8105D-7129-FCF7-42DC-E6A0E50D2028}"/>
                    </a:ext>
                  </a:extLst>
                </p:cNvPr>
                <p:cNvSpPr/>
                <p:nvPr/>
              </p:nvSpPr>
              <p:spPr>
                <a:xfrm>
                  <a:off x="1536292" y="357153"/>
                  <a:ext cx="4129054" cy="1005927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0 w 3328416"/>
                    <a:gd name="connsiteY3" fmla="*/ 1426464 h 1426464"/>
                    <a:gd name="connsiteX4" fmla="*/ 0 w 3328416"/>
                    <a:gd name="connsiteY4" fmla="*/ 512064 h 1426464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475488 w 3328416"/>
                    <a:gd name="connsiteY3" fmla="*/ 1016813 h 1426464"/>
                    <a:gd name="connsiteX4" fmla="*/ 0 w 3328416"/>
                    <a:gd name="connsiteY4" fmla="*/ 512064 h 1426464"/>
                    <a:gd name="connsiteX0" fmla="*/ 0 w 4103828"/>
                    <a:gd name="connsiteY0" fmla="*/ 512064 h 1016813"/>
                    <a:gd name="connsiteX1" fmla="*/ 3328416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103828"/>
                    <a:gd name="connsiteY0" fmla="*/ 512064 h 1016813"/>
                    <a:gd name="connsiteX1" fmla="*/ 3437684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086575"/>
                    <a:gd name="connsiteY0" fmla="*/ 512064 h 1016813"/>
                    <a:gd name="connsiteX1" fmla="*/ 3437684 w 4086575"/>
                    <a:gd name="connsiteY1" fmla="*/ 0 h 1016813"/>
                    <a:gd name="connsiteX2" fmla="*/ 4086575 w 4086575"/>
                    <a:gd name="connsiteY2" fmla="*/ 303051 h 1016813"/>
                    <a:gd name="connsiteX3" fmla="*/ 475488 w 4086575"/>
                    <a:gd name="connsiteY3" fmla="*/ 1016813 h 1016813"/>
                    <a:gd name="connsiteX4" fmla="*/ 0 w 4086575"/>
                    <a:gd name="connsiteY4" fmla="*/ 512064 h 1016813"/>
                    <a:gd name="connsiteX0" fmla="*/ 0 w 4121080"/>
                    <a:gd name="connsiteY0" fmla="*/ 517815 h 1016813"/>
                    <a:gd name="connsiteX1" fmla="*/ 3472189 w 4121080"/>
                    <a:gd name="connsiteY1" fmla="*/ 0 h 1016813"/>
                    <a:gd name="connsiteX2" fmla="*/ 4121080 w 4121080"/>
                    <a:gd name="connsiteY2" fmla="*/ 303051 h 1016813"/>
                    <a:gd name="connsiteX3" fmla="*/ 509993 w 4121080"/>
                    <a:gd name="connsiteY3" fmla="*/ 1016813 h 1016813"/>
                    <a:gd name="connsiteX4" fmla="*/ 0 w 4121080"/>
                    <a:gd name="connsiteY4" fmla="*/ 517815 h 1016813"/>
                    <a:gd name="connsiteX0" fmla="*/ 0 w 4110194"/>
                    <a:gd name="connsiteY0" fmla="*/ 528700 h 1016813"/>
                    <a:gd name="connsiteX1" fmla="*/ 3461303 w 4110194"/>
                    <a:gd name="connsiteY1" fmla="*/ 0 h 1016813"/>
                    <a:gd name="connsiteX2" fmla="*/ 4110194 w 4110194"/>
                    <a:gd name="connsiteY2" fmla="*/ 303051 h 1016813"/>
                    <a:gd name="connsiteX3" fmla="*/ 499107 w 4110194"/>
                    <a:gd name="connsiteY3" fmla="*/ 1016813 h 1016813"/>
                    <a:gd name="connsiteX4" fmla="*/ 0 w 4110194"/>
                    <a:gd name="connsiteY4" fmla="*/ 528700 h 1016813"/>
                    <a:gd name="connsiteX0" fmla="*/ 0 w 4110194"/>
                    <a:gd name="connsiteY0" fmla="*/ 528700 h 1005927"/>
                    <a:gd name="connsiteX1" fmla="*/ 3461303 w 4110194"/>
                    <a:gd name="connsiteY1" fmla="*/ 0 h 1005927"/>
                    <a:gd name="connsiteX2" fmla="*/ 4110194 w 4110194"/>
                    <a:gd name="connsiteY2" fmla="*/ 303051 h 1005927"/>
                    <a:gd name="connsiteX3" fmla="*/ 499107 w 4110194"/>
                    <a:gd name="connsiteY3" fmla="*/ 1005927 h 1005927"/>
                    <a:gd name="connsiteX4" fmla="*/ 0 w 4110194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36544 w 4099309"/>
                    <a:gd name="connsiteY4" fmla="*/ 564391 h 1005927"/>
                    <a:gd name="connsiteX5" fmla="*/ 0 w 4099309"/>
                    <a:gd name="connsiteY5" fmla="*/ 528700 h 1005927"/>
                    <a:gd name="connsiteX0" fmla="*/ 11081 w 4110390"/>
                    <a:gd name="connsiteY0" fmla="*/ 528700 h 1005927"/>
                    <a:gd name="connsiteX1" fmla="*/ 3472384 w 4110390"/>
                    <a:gd name="connsiteY1" fmla="*/ 0 h 1005927"/>
                    <a:gd name="connsiteX2" fmla="*/ 4110390 w 4110390"/>
                    <a:gd name="connsiteY2" fmla="*/ 303051 h 1005927"/>
                    <a:gd name="connsiteX3" fmla="*/ 510188 w 4110390"/>
                    <a:gd name="connsiteY3" fmla="*/ 1005927 h 1005927"/>
                    <a:gd name="connsiteX4" fmla="*/ 0 w 4110390"/>
                    <a:gd name="connsiteY4" fmla="*/ 628684 h 1005927"/>
                    <a:gd name="connsiteX5" fmla="*/ 11081 w 4110390"/>
                    <a:gd name="connsiteY5" fmla="*/ 528700 h 1005927"/>
                    <a:gd name="connsiteX0" fmla="*/ 25621 w 4124930"/>
                    <a:gd name="connsiteY0" fmla="*/ 528700 h 1005927"/>
                    <a:gd name="connsiteX1" fmla="*/ 3486924 w 4124930"/>
                    <a:gd name="connsiteY1" fmla="*/ 0 h 1005927"/>
                    <a:gd name="connsiteX2" fmla="*/ 4124930 w 4124930"/>
                    <a:gd name="connsiteY2" fmla="*/ 303051 h 1005927"/>
                    <a:gd name="connsiteX3" fmla="*/ 524728 w 4124930"/>
                    <a:gd name="connsiteY3" fmla="*/ 1005927 h 1005927"/>
                    <a:gd name="connsiteX4" fmla="*/ 14540 w 4124930"/>
                    <a:gd name="connsiteY4" fmla="*/ 628684 h 1005927"/>
                    <a:gd name="connsiteX5" fmla="*/ 25621 w 4124930"/>
                    <a:gd name="connsiteY5" fmla="*/ 528700 h 1005927"/>
                    <a:gd name="connsiteX0" fmla="*/ 25621 w 4124930"/>
                    <a:gd name="connsiteY0" fmla="*/ 540606 h 1005927"/>
                    <a:gd name="connsiteX1" fmla="*/ 3486924 w 4124930"/>
                    <a:gd name="connsiteY1" fmla="*/ 0 h 1005927"/>
                    <a:gd name="connsiteX2" fmla="*/ 4124930 w 4124930"/>
                    <a:gd name="connsiteY2" fmla="*/ 303051 h 1005927"/>
                    <a:gd name="connsiteX3" fmla="*/ 524728 w 4124930"/>
                    <a:gd name="connsiteY3" fmla="*/ 1005927 h 1005927"/>
                    <a:gd name="connsiteX4" fmla="*/ 14540 w 4124930"/>
                    <a:gd name="connsiteY4" fmla="*/ 628684 h 1005927"/>
                    <a:gd name="connsiteX5" fmla="*/ 25621 w 4124930"/>
                    <a:gd name="connsiteY5" fmla="*/ 540606 h 1005927"/>
                    <a:gd name="connsiteX0" fmla="*/ 28575 w 4127884"/>
                    <a:gd name="connsiteY0" fmla="*/ 540606 h 1005927"/>
                    <a:gd name="connsiteX1" fmla="*/ 3489878 w 4127884"/>
                    <a:gd name="connsiteY1" fmla="*/ 0 h 1005927"/>
                    <a:gd name="connsiteX2" fmla="*/ 4127884 w 4127884"/>
                    <a:gd name="connsiteY2" fmla="*/ 303051 h 1005927"/>
                    <a:gd name="connsiteX3" fmla="*/ 527682 w 4127884"/>
                    <a:gd name="connsiteY3" fmla="*/ 1005927 h 1005927"/>
                    <a:gd name="connsiteX4" fmla="*/ 17494 w 4127884"/>
                    <a:gd name="connsiteY4" fmla="*/ 628684 h 1005927"/>
                    <a:gd name="connsiteX5" fmla="*/ 28575 w 4127884"/>
                    <a:gd name="connsiteY5" fmla="*/ 540606 h 1005927"/>
                    <a:gd name="connsiteX0" fmla="*/ 29745 w 4129054"/>
                    <a:gd name="connsiteY0" fmla="*/ 540606 h 1005927"/>
                    <a:gd name="connsiteX1" fmla="*/ 3491048 w 4129054"/>
                    <a:gd name="connsiteY1" fmla="*/ 0 h 1005927"/>
                    <a:gd name="connsiteX2" fmla="*/ 4129054 w 4129054"/>
                    <a:gd name="connsiteY2" fmla="*/ 303051 h 1005927"/>
                    <a:gd name="connsiteX3" fmla="*/ 528852 w 4129054"/>
                    <a:gd name="connsiteY3" fmla="*/ 1005927 h 1005927"/>
                    <a:gd name="connsiteX4" fmla="*/ 18664 w 4129054"/>
                    <a:gd name="connsiteY4" fmla="*/ 628684 h 1005927"/>
                    <a:gd name="connsiteX5" fmla="*/ 29745 w 4129054"/>
                    <a:gd name="connsiteY5" fmla="*/ 540606 h 1005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29054" h="1005927">
                      <a:moveTo>
                        <a:pt x="29745" y="540606"/>
                      </a:moveTo>
                      <a:lnTo>
                        <a:pt x="3491048" y="0"/>
                      </a:lnTo>
                      <a:lnTo>
                        <a:pt x="4129054" y="303051"/>
                      </a:lnTo>
                      <a:cubicBezTo>
                        <a:pt x="2925359" y="508314"/>
                        <a:pt x="1736176" y="728092"/>
                        <a:pt x="528852" y="1005927"/>
                      </a:cubicBezTo>
                      <a:lnTo>
                        <a:pt x="18664" y="628684"/>
                      </a:lnTo>
                      <a:cubicBezTo>
                        <a:pt x="-18124" y="597737"/>
                        <a:pt x="7001" y="542978"/>
                        <a:pt x="29745" y="540606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8">
                  <a:extLst>
                    <a:ext uri="{FF2B5EF4-FFF2-40B4-BE49-F238E27FC236}">
                      <a16:creationId xmlns:a16="http://schemas.microsoft.com/office/drawing/2014/main" id="{773CA4AA-50BD-4AD5-981E-32199C9093C5}"/>
                    </a:ext>
                  </a:extLst>
                </p:cNvPr>
                <p:cNvSpPr/>
                <p:nvPr/>
              </p:nvSpPr>
              <p:spPr>
                <a:xfrm>
                  <a:off x="2062341" y="658392"/>
                  <a:ext cx="4369223" cy="1129121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0 w 3328416"/>
                    <a:gd name="connsiteY3" fmla="*/ 1426464 h 1426464"/>
                    <a:gd name="connsiteX4" fmla="*/ 0 w 3328416"/>
                    <a:gd name="connsiteY4" fmla="*/ 512064 h 1426464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475488 w 3328416"/>
                    <a:gd name="connsiteY3" fmla="*/ 1016813 h 1426464"/>
                    <a:gd name="connsiteX4" fmla="*/ 0 w 3328416"/>
                    <a:gd name="connsiteY4" fmla="*/ 512064 h 1426464"/>
                    <a:gd name="connsiteX0" fmla="*/ 0 w 4103828"/>
                    <a:gd name="connsiteY0" fmla="*/ 512064 h 1016813"/>
                    <a:gd name="connsiteX1" fmla="*/ 3328416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103828"/>
                    <a:gd name="connsiteY0" fmla="*/ 512064 h 1016813"/>
                    <a:gd name="connsiteX1" fmla="*/ 3437684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086575"/>
                    <a:gd name="connsiteY0" fmla="*/ 512064 h 1016813"/>
                    <a:gd name="connsiteX1" fmla="*/ 3437684 w 4086575"/>
                    <a:gd name="connsiteY1" fmla="*/ 0 h 1016813"/>
                    <a:gd name="connsiteX2" fmla="*/ 4086575 w 4086575"/>
                    <a:gd name="connsiteY2" fmla="*/ 303051 h 1016813"/>
                    <a:gd name="connsiteX3" fmla="*/ 475488 w 4086575"/>
                    <a:gd name="connsiteY3" fmla="*/ 1016813 h 1016813"/>
                    <a:gd name="connsiteX4" fmla="*/ 0 w 4086575"/>
                    <a:gd name="connsiteY4" fmla="*/ 512064 h 1016813"/>
                    <a:gd name="connsiteX0" fmla="*/ 0 w 4121080"/>
                    <a:gd name="connsiteY0" fmla="*/ 517815 h 1016813"/>
                    <a:gd name="connsiteX1" fmla="*/ 3472189 w 4121080"/>
                    <a:gd name="connsiteY1" fmla="*/ 0 h 1016813"/>
                    <a:gd name="connsiteX2" fmla="*/ 4121080 w 4121080"/>
                    <a:gd name="connsiteY2" fmla="*/ 303051 h 1016813"/>
                    <a:gd name="connsiteX3" fmla="*/ 509993 w 4121080"/>
                    <a:gd name="connsiteY3" fmla="*/ 1016813 h 1016813"/>
                    <a:gd name="connsiteX4" fmla="*/ 0 w 4121080"/>
                    <a:gd name="connsiteY4" fmla="*/ 517815 h 1016813"/>
                    <a:gd name="connsiteX0" fmla="*/ 0 w 4110194"/>
                    <a:gd name="connsiteY0" fmla="*/ 528700 h 1016813"/>
                    <a:gd name="connsiteX1" fmla="*/ 3461303 w 4110194"/>
                    <a:gd name="connsiteY1" fmla="*/ 0 h 1016813"/>
                    <a:gd name="connsiteX2" fmla="*/ 4110194 w 4110194"/>
                    <a:gd name="connsiteY2" fmla="*/ 303051 h 1016813"/>
                    <a:gd name="connsiteX3" fmla="*/ 499107 w 4110194"/>
                    <a:gd name="connsiteY3" fmla="*/ 1016813 h 1016813"/>
                    <a:gd name="connsiteX4" fmla="*/ 0 w 4110194"/>
                    <a:gd name="connsiteY4" fmla="*/ 528700 h 1016813"/>
                    <a:gd name="connsiteX0" fmla="*/ 0 w 4110194"/>
                    <a:gd name="connsiteY0" fmla="*/ 528700 h 1005927"/>
                    <a:gd name="connsiteX1" fmla="*/ 3461303 w 4110194"/>
                    <a:gd name="connsiteY1" fmla="*/ 0 h 1005927"/>
                    <a:gd name="connsiteX2" fmla="*/ 4110194 w 4110194"/>
                    <a:gd name="connsiteY2" fmla="*/ 303051 h 1005927"/>
                    <a:gd name="connsiteX3" fmla="*/ 499107 w 4110194"/>
                    <a:gd name="connsiteY3" fmla="*/ 1005927 h 1005927"/>
                    <a:gd name="connsiteX4" fmla="*/ 0 w 4110194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953597"/>
                    <a:gd name="connsiteX1" fmla="*/ 3461303 w 4099309"/>
                    <a:gd name="connsiteY1" fmla="*/ 0 h 953597"/>
                    <a:gd name="connsiteX2" fmla="*/ 4099309 w 4099309"/>
                    <a:gd name="connsiteY2" fmla="*/ 303051 h 953597"/>
                    <a:gd name="connsiteX3" fmla="*/ 554191 w 4099309"/>
                    <a:gd name="connsiteY3" fmla="*/ 953597 h 953597"/>
                    <a:gd name="connsiteX4" fmla="*/ 0 w 4099309"/>
                    <a:gd name="connsiteY4" fmla="*/ 528700 h 953597"/>
                    <a:gd name="connsiteX0" fmla="*/ 0 w 4369223"/>
                    <a:gd name="connsiteY0" fmla="*/ 528700 h 953597"/>
                    <a:gd name="connsiteX1" fmla="*/ 3461303 w 4369223"/>
                    <a:gd name="connsiteY1" fmla="*/ 0 h 953597"/>
                    <a:gd name="connsiteX2" fmla="*/ 4369223 w 4369223"/>
                    <a:gd name="connsiteY2" fmla="*/ 201145 h 953597"/>
                    <a:gd name="connsiteX3" fmla="*/ 554191 w 4369223"/>
                    <a:gd name="connsiteY3" fmla="*/ 953597 h 953597"/>
                    <a:gd name="connsiteX4" fmla="*/ 0 w 4369223"/>
                    <a:gd name="connsiteY4" fmla="*/ 528700 h 953597"/>
                    <a:gd name="connsiteX0" fmla="*/ 0 w 4369223"/>
                    <a:gd name="connsiteY0" fmla="*/ 699461 h 1124358"/>
                    <a:gd name="connsiteX1" fmla="*/ 3593505 w 4369223"/>
                    <a:gd name="connsiteY1" fmla="*/ 0 h 1124358"/>
                    <a:gd name="connsiteX2" fmla="*/ 4369223 w 4369223"/>
                    <a:gd name="connsiteY2" fmla="*/ 371906 h 1124358"/>
                    <a:gd name="connsiteX3" fmla="*/ 554191 w 4369223"/>
                    <a:gd name="connsiteY3" fmla="*/ 1124358 h 1124358"/>
                    <a:gd name="connsiteX4" fmla="*/ 0 w 4369223"/>
                    <a:gd name="connsiteY4" fmla="*/ 699461 h 1124358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9223" h="1129121">
                      <a:moveTo>
                        <a:pt x="0" y="704224"/>
                      </a:moveTo>
                      <a:cubicBezTo>
                        <a:pt x="1193072" y="412333"/>
                        <a:pt x="2414721" y="213310"/>
                        <a:pt x="3600649" y="0"/>
                      </a:cubicBezTo>
                      <a:lnTo>
                        <a:pt x="4369223" y="376669"/>
                      </a:lnTo>
                      <a:cubicBezTo>
                        <a:pt x="3165528" y="581932"/>
                        <a:pt x="1761515" y="851286"/>
                        <a:pt x="554191" y="1129121"/>
                      </a:cubicBezTo>
                      <a:lnTo>
                        <a:pt x="0" y="704224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Rectangle 8">
                  <a:extLst>
                    <a:ext uri="{FF2B5EF4-FFF2-40B4-BE49-F238E27FC236}">
                      <a16:creationId xmlns:a16="http://schemas.microsoft.com/office/drawing/2014/main" id="{E2B5607E-F88B-030C-9856-CAC9348BED7C}"/>
                    </a:ext>
                  </a:extLst>
                </p:cNvPr>
                <p:cNvSpPr/>
                <p:nvPr/>
              </p:nvSpPr>
              <p:spPr>
                <a:xfrm>
                  <a:off x="2616792" y="1037092"/>
                  <a:ext cx="4808823" cy="1358746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0 w 3328416"/>
                    <a:gd name="connsiteY3" fmla="*/ 1426464 h 1426464"/>
                    <a:gd name="connsiteX4" fmla="*/ 0 w 3328416"/>
                    <a:gd name="connsiteY4" fmla="*/ 512064 h 1426464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475488 w 3328416"/>
                    <a:gd name="connsiteY3" fmla="*/ 1016813 h 1426464"/>
                    <a:gd name="connsiteX4" fmla="*/ 0 w 3328416"/>
                    <a:gd name="connsiteY4" fmla="*/ 512064 h 1426464"/>
                    <a:gd name="connsiteX0" fmla="*/ 0 w 4103828"/>
                    <a:gd name="connsiteY0" fmla="*/ 512064 h 1016813"/>
                    <a:gd name="connsiteX1" fmla="*/ 3328416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103828"/>
                    <a:gd name="connsiteY0" fmla="*/ 512064 h 1016813"/>
                    <a:gd name="connsiteX1" fmla="*/ 3437684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086575"/>
                    <a:gd name="connsiteY0" fmla="*/ 512064 h 1016813"/>
                    <a:gd name="connsiteX1" fmla="*/ 3437684 w 4086575"/>
                    <a:gd name="connsiteY1" fmla="*/ 0 h 1016813"/>
                    <a:gd name="connsiteX2" fmla="*/ 4086575 w 4086575"/>
                    <a:gd name="connsiteY2" fmla="*/ 303051 h 1016813"/>
                    <a:gd name="connsiteX3" fmla="*/ 475488 w 4086575"/>
                    <a:gd name="connsiteY3" fmla="*/ 1016813 h 1016813"/>
                    <a:gd name="connsiteX4" fmla="*/ 0 w 4086575"/>
                    <a:gd name="connsiteY4" fmla="*/ 512064 h 1016813"/>
                    <a:gd name="connsiteX0" fmla="*/ 0 w 4121080"/>
                    <a:gd name="connsiteY0" fmla="*/ 517815 h 1016813"/>
                    <a:gd name="connsiteX1" fmla="*/ 3472189 w 4121080"/>
                    <a:gd name="connsiteY1" fmla="*/ 0 h 1016813"/>
                    <a:gd name="connsiteX2" fmla="*/ 4121080 w 4121080"/>
                    <a:gd name="connsiteY2" fmla="*/ 303051 h 1016813"/>
                    <a:gd name="connsiteX3" fmla="*/ 509993 w 4121080"/>
                    <a:gd name="connsiteY3" fmla="*/ 1016813 h 1016813"/>
                    <a:gd name="connsiteX4" fmla="*/ 0 w 4121080"/>
                    <a:gd name="connsiteY4" fmla="*/ 517815 h 1016813"/>
                    <a:gd name="connsiteX0" fmla="*/ 0 w 4110194"/>
                    <a:gd name="connsiteY0" fmla="*/ 528700 h 1016813"/>
                    <a:gd name="connsiteX1" fmla="*/ 3461303 w 4110194"/>
                    <a:gd name="connsiteY1" fmla="*/ 0 h 1016813"/>
                    <a:gd name="connsiteX2" fmla="*/ 4110194 w 4110194"/>
                    <a:gd name="connsiteY2" fmla="*/ 303051 h 1016813"/>
                    <a:gd name="connsiteX3" fmla="*/ 499107 w 4110194"/>
                    <a:gd name="connsiteY3" fmla="*/ 1016813 h 1016813"/>
                    <a:gd name="connsiteX4" fmla="*/ 0 w 4110194"/>
                    <a:gd name="connsiteY4" fmla="*/ 528700 h 1016813"/>
                    <a:gd name="connsiteX0" fmla="*/ 0 w 4110194"/>
                    <a:gd name="connsiteY0" fmla="*/ 528700 h 1005927"/>
                    <a:gd name="connsiteX1" fmla="*/ 3461303 w 4110194"/>
                    <a:gd name="connsiteY1" fmla="*/ 0 h 1005927"/>
                    <a:gd name="connsiteX2" fmla="*/ 4110194 w 4110194"/>
                    <a:gd name="connsiteY2" fmla="*/ 303051 h 1005927"/>
                    <a:gd name="connsiteX3" fmla="*/ 499107 w 4110194"/>
                    <a:gd name="connsiteY3" fmla="*/ 1005927 h 1005927"/>
                    <a:gd name="connsiteX4" fmla="*/ 0 w 4110194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953597"/>
                    <a:gd name="connsiteX1" fmla="*/ 3461303 w 4099309"/>
                    <a:gd name="connsiteY1" fmla="*/ 0 h 953597"/>
                    <a:gd name="connsiteX2" fmla="*/ 4099309 w 4099309"/>
                    <a:gd name="connsiteY2" fmla="*/ 303051 h 953597"/>
                    <a:gd name="connsiteX3" fmla="*/ 554191 w 4099309"/>
                    <a:gd name="connsiteY3" fmla="*/ 953597 h 953597"/>
                    <a:gd name="connsiteX4" fmla="*/ 0 w 4099309"/>
                    <a:gd name="connsiteY4" fmla="*/ 528700 h 953597"/>
                    <a:gd name="connsiteX0" fmla="*/ 0 w 4369223"/>
                    <a:gd name="connsiteY0" fmla="*/ 528700 h 953597"/>
                    <a:gd name="connsiteX1" fmla="*/ 3461303 w 4369223"/>
                    <a:gd name="connsiteY1" fmla="*/ 0 h 953597"/>
                    <a:gd name="connsiteX2" fmla="*/ 4369223 w 4369223"/>
                    <a:gd name="connsiteY2" fmla="*/ 201145 h 953597"/>
                    <a:gd name="connsiteX3" fmla="*/ 554191 w 4369223"/>
                    <a:gd name="connsiteY3" fmla="*/ 953597 h 953597"/>
                    <a:gd name="connsiteX4" fmla="*/ 0 w 4369223"/>
                    <a:gd name="connsiteY4" fmla="*/ 528700 h 953597"/>
                    <a:gd name="connsiteX0" fmla="*/ 0 w 4369223"/>
                    <a:gd name="connsiteY0" fmla="*/ 699461 h 1124358"/>
                    <a:gd name="connsiteX1" fmla="*/ 3593505 w 4369223"/>
                    <a:gd name="connsiteY1" fmla="*/ 0 h 1124358"/>
                    <a:gd name="connsiteX2" fmla="*/ 4369223 w 4369223"/>
                    <a:gd name="connsiteY2" fmla="*/ 371906 h 1124358"/>
                    <a:gd name="connsiteX3" fmla="*/ 554191 w 4369223"/>
                    <a:gd name="connsiteY3" fmla="*/ 1124358 h 1124358"/>
                    <a:gd name="connsiteX4" fmla="*/ 0 w 4369223"/>
                    <a:gd name="connsiteY4" fmla="*/ 699461 h 1124358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578773"/>
                    <a:gd name="connsiteY0" fmla="*/ 535155 h 1129121"/>
                    <a:gd name="connsiteX1" fmla="*/ 3810199 w 4578773"/>
                    <a:gd name="connsiteY1" fmla="*/ 0 h 1129121"/>
                    <a:gd name="connsiteX2" fmla="*/ 4578773 w 4578773"/>
                    <a:gd name="connsiteY2" fmla="*/ 376669 h 1129121"/>
                    <a:gd name="connsiteX3" fmla="*/ 763741 w 4578773"/>
                    <a:gd name="connsiteY3" fmla="*/ 1129121 h 1129121"/>
                    <a:gd name="connsiteX4" fmla="*/ 0 w 4578773"/>
                    <a:gd name="connsiteY4" fmla="*/ 535155 h 1129121"/>
                    <a:gd name="connsiteX0" fmla="*/ 0 w 4578773"/>
                    <a:gd name="connsiteY0" fmla="*/ 535155 h 1137322"/>
                    <a:gd name="connsiteX1" fmla="*/ 3810199 w 4578773"/>
                    <a:gd name="connsiteY1" fmla="*/ 0 h 1137322"/>
                    <a:gd name="connsiteX2" fmla="*/ 4578773 w 4578773"/>
                    <a:gd name="connsiteY2" fmla="*/ 376669 h 1137322"/>
                    <a:gd name="connsiteX3" fmla="*/ 763741 w 4578773"/>
                    <a:gd name="connsiteY3" fmla="*/ 1137322 h 1137322"/>
                    <a:gd name="connsiteX4" fmla="*/ 0 w 4578773"/>
                    <a:gd name="connsiteY4" fmla="*/ 535155 h 1137322"/>
                    <a:gd name="connsiteX0" fmla="*/ 0 w 4578773"/>
                    <a:gd name="connsiteY0" fmla="*/ 535155 h 1149623"/>
                    <a:gd name="connsiteX1" fmla="*/ 3810199 w 4578773"/>
                    <a:gd name="connsiteY1" fmla="*/ 0 h 1149623"/>
                    <a:gd name="connsiteX2" fmla="*/ 4578773 w 4578773"/>
                    <a:gd name="connsiteY2" fmla="*/ 376669 h 1149623"/>
                    <a:gd name="connsiteX3" fmla="*/ 767841 w 4578773"/>
                    <a:gd name="connsiteY3" fmla="*/ 1149623 h 1149623"/>
                    <a:gd name="connsiteX4" fmla="*/ 0 w 4578773"/>
                    <a:gd name="connsiteY4" fmla="*/ 535155 h 1149623"/>
                    <a:gd name="connsiteX0" fmla="*/ 0 w 4578773"/>
                    <a:gd name="connsiteY0" fmla="*/ 535155 h 1129121"/>
                    <a:gd name="connsiteX1" fmla="*/ 3810199 w 4578773"/>
                    <a:gd name="connsiteY1" fmla="*/ 0 h 1129121"/>
                    <a:gd name="connsiteX2" fmla="*/ 4578773 w 4578773"/>
                    <a:gd name="connsiteY2" fmla="*/ 376669 h 1129121"/>
                    <a:gd name="connsiteX3" fmla="*/ 763740 w 4578773"/>
                    <a:gd name="connsiteY3" fmla="*/ 1129121 h 1129121"/>
                    <a:gd name="connsiteX4" fmla="*/ 0 w 4578773"/>
                    <a:gd name="connsiteY4" fmla="*/ 535155 h 1129121"/>
                    <a:gd name="connsiteX0" fmla="*/ 0 w 4800198"/>
                    <a:gd name="connsiteY0" fmla="*/ 535155 h 1129121"/>
                    <a:gd name="connsiteX1" fmla="*/ 3810199 w 4800198"/>
                    <a:gd name="connsiteY1" fmla="*/ 0 h 1129121"/>
                    <a:gd name="connsiteX2" fmla="*/ 4800198 w 4800198"/>
                    <a:gd name="connsiteY2" fmla="*/ 298760 h 1129121"/>
                    <a:gd name="connsiteX3" fmla="*/ 763740 w 4800198"/>
                    <a:gd name="connsiteY3" fmla="*/ 1129121 h 1129121"/>
                    <a:gd name="connsiteX4" fmla="*/ 0 w 4800198"/>
                    <a:gd name="connsiteY4" fmla="*/ 535155 h 1129121"/>
                    <a:gd name="connsiteX0" fmla="*/ 0 w 4800198"/>
                    <a:gd name="connsiteY0" fmla="*/ 764780 h 1358746"/>
                    <a:gd name="connsiteX1" fmla="*/ 3801998 w 4800198"/>
                    <a:gd name="connsiteY1" fmla="*/ 0 h 1358746"/>
                    <a:gd name="connsiteX2" fmla="*/ 4800198 w 4800198"/>
                    <a:gd name="connsiteY2" fmla="*/ 528385 h 1358746"/>
                    <a:gd name="connsiteX3" fmla="*/ 763740 w 4800198"/>
                    <a:gd name="connsiteY3" fmla="*/ 1358746 h 1358746"/>
                    <a:gd name="connsiteX4" fmla="*/ 0 w 4800198"/>
                    <a:gd name="connsiteY4" fmla="*/ 764780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82006 w 4808399"/>
                    <a:gd name="connsiteY2" fmla="*/ 467773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16399 w 4808399"/>
                    <a:gd name="connsiteY2" fmla="*/ 402166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16399 w 4808399"/>
                    <a:gd name="connsiteY2" fmla="*/ 402166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16399 w 4808399"/>
                    <a:gd name="connsiteY2" fmla="*/ 402166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823"/>
                    <a:gd name="connsiteY0" fmla="*/ 752479 h 1358746"/>
                    <a:gd name="connsiteX1" fmla="*/ 3810199 w 4808823"/>
                    <a:gd name="connsiteY1" fmla="*/ 0 h 1358746"/>
                    <a:gd name="connsiteX2" fmla="*/ 4808399 w 4808823"/>
                    <a:gd name="connsiteY2" fmla="*/ 528385 h 1358746"/>
                    <a:gd name="connsiteX3" fmla="*/ 771941 w 4808823"/>
                    <a:gd name="connsiteY3" fmla="*/ 1358746 h 1358746"/>
                    <a:gd name="connsiteX4" fmla="*/ 0 w 4808823"/>
                    <a:gd name="connsiteY4" fmla="*/ 752479 h 1358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08823" h="1358746">
                      <a:moveTo>
                        <a:pt x="0" y="752479"/>
                      </a:moveTo>
                      <a:cubicBezTo>
                        <a:pt x="1209473" y="464688"/>
                        <a:pt x="2624271" y="213310"/>
                        <a:pt x="3810199" y="0"/>
                      </a:cubicBezTo>
                      <a:cubicBezTo>
                        <a:pt x="4142932" y="176128"/>
                        <a:pt x="4828305" y="450668"/>
                        <a:pt x="4808399" y="528385"/>
                      </a:cubicBezTo>
                      <a:lnTo>
                        <a:pt x="771941" y="1358746"/>
                      </a:lnTo>
                      <a:lnTo>
                        <a:pt x="0" y="752479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DC868209-8BE1-94EB-C0D1-EB2CDBB86234}"/>
                    </a:ext>
                  </a:extLst>
                </p:cNvPr>
                <p:cNvGrpSpPr/>
                <p:nvPr/>
              </p:nvGrpSpPr>
              <p:grpSpPr>
                <a:xfrm>
                  <a:off x="1550946" y="379265"/>
                  <a:ext cx="5772639" cy="1956201"/>
                  <a:chOff x="1550946" y="379265"/>
                  <a:chExt cx="5772639" cy="1956201"/>
                </a:xfrm>
              </p:grpSpPr>
              <p:sp>
                <p:nvSpPr>
                  <p:cNvPr id="287" name="Rectangle 24">
                    <a:extLst>
                      <a:ext uri="{FF2B5EF4-FFF2-40B4-BE49-F238E27FC236}">
                        <a16:creationId xmlns:a16="http://schemas.microsoft.com/office/drawing/2014/main" id="{6084614A-DC10-ECE6-AE87-1B526101A264}"/>
                      </a:ext>
                    </a:extLst>
                  </p:cNvPr>
                  <p:cNvSpPr/>
                  <p:nvPr/>
                </p:nvSpPr>
                <p:spPr>
                  <a:xfrm>
                    <a:off x="2656258" y="1517805"/>
                    <a:ext cx="2187340" cy="817661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0 w 1340012"/>
                      <a:gd name="connsiteY3" fmla="*/ 1170432 h 1170432"/>
                      <a:gd name="connsiteX4" fmla="*/ 0 w 1340012"/>
                      <a:gd name="connsiteY4" fmla="*/ 256032 h 1170432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631768 w 1340012"/>
                      <a:gd name="connsiteY3" fmla="*/ 784721 h 1170432"/>
                      <a:gd name="connsiteX4" fmla="*/ 0 w 1340012"/>
                      <a:gd name="connsiteY4" fmla="*/ 256032 h 1170432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631768 w 2088157"/>
                      <a:gd name="connsiteY3" fmla="*/ 784721 h 784721"/>
                      <a:gd name="connsiteX4" fmla="*/ 0 w 2088157"/>
                      <a:gd name="connsiteY4" fmla="*/ 256032 h 784721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761977 w 2088157"/>
                      <a:gd name="connsiteY3" fmla="*/ 765131 h 784721"/>
                      <a:gd name="connsiteX4" fmla="*/ 631768 w 2088157"/>
                      <a:gd name="connsiteY4" fmla="*/ 784721 h 784721"/>
                      <a:gd name="connsiteX5" fmla="*/ 0 w 2088157"/>
                      <a:gd name="connsiteY5" fmla="*/ 256032 h 784721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2088157 w 2088157"/>
                      <a:gd name="connsiteY2" fmla="*/ 548640 h 798382"/>
                      <a:gd name="connsiteX3" fmla="*/ 841780 w 2088157"/>
                      <a:gd name="connsiteY3" fmla="*/ 798382 h 798382"/>
                      <a:gd name="connsiteX4" fmla="*/ 631768 w 2088157"/>
                      <a:gd name="connsiteY4" fmla="*/ 784721 h 798382"/>
                      <a:gd name="connsiteX5" fmla="*/ 0 w 2088157"/>
                      <a:gd name="connsiteY5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440296 w 2088157"/>
                      <a:gd name="connsiteY2" fmla="*/ 76837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1995586 w 2088157"/>
                      <a:gd name="connsiteY3" fmla="*/ 469197 h 798382"/>
                      <a:gd name="connsiteX4" fmla="*/ 2088157 w 2088157"/>
                      <a:gd name="connsiteY4" fmla="*/ 548640 h 798382"/>
                      <a:gd name="connsiteX5" fmla="*/ 841780 w 2088157"/>
                      <a:gd name="connsiteY5" fmla="*/ 798382 h 798382"/>
                      <a:gd name="connsiteX6" fmla="*/ 631768 w 2088157"/>
                      <a:gd name="connsiteY6" fmla="*/ 784721 h 798382"/>
                      <a:gd name="connsiteX7" fmla="*/ 0 w 2088157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31768 w 2131915"/>
                      <a:gd name="connsiteY6" fmla="*/ 7847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08492 w 2131915"/>
                      <a:gd name="connsiteY6" fmla="*/ 7714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809527"/>
                      <a:gd name="connsiteX1" fmla="*/ 1340012 w 2131915"/>
                      <a:gd name="connsiteY1" fmla="*/ 0 h 809527"/>
                      <a:gd name="connsiteX2" fmla="*/ 1510123 w 2131915"/>
                      <a:gd name="connsiteY2" fmla="*/ 43586 h 809527"/>
                      <a:gd name="connsiteX3" fmla="*/ 2131915 w 2131915"/>
                      <a:gd name="connsiteY3" fmla="*/ 429296 h 809527"/>
                      <a:gd name="connsiteX4" fmla="*/ 2088157 w 2131915"/>
                      <a:gd name="connsiteY4" fmla="*/ 548640 h 809527"/>
                      <a:gd name="connsiteX5" fmla="*/ 841780 w 2131915"/>
                      <a:gd name="connsiteY5" fmla="*/ 798382 h 809527"/>
                      <a:gd name="connsiteX6" fmla="*/ 608492 w 2131915"/>
                      <a:gd name="connsiteY6" fmla="*/ 771421 h 809527"/>
                      <a:gd name="connsiteX7" fmla="*/ 0 w 2131915"/>
                      <a:gd name="connsiteY7" fmla="*/ 256032 h 809527"/>
                      <a:gd name="connsiteX0" fmla="*/ 0 w 2131915"/>
                      <a:gd name="connsiteY0" fmla="*/ 256032 h 819822"/>
                      <a:gd name="connsiteX1" fmla="*/ 1340012 w 2131915"/>
                      <a:gd name="connsiteY1" fmla="*/ 0 h 819822"/>
                      <a:gd name="connsiteX2" fmla="*/ 1510123 w 2131915"/>
                      <a:gd name="connsiteY2" fmla="*/ 43586 h 819822"/>
                      <a:gd name="connsiteX3" fmla="*/ 2131915 w 2131915"/>
                      <a:gd name="connsiteY3" fmla="*/ 429296 h 819822"/>
                      <a:gd name="connsiteX4" fmla="*/ 2088157 w 2131915"/>
                      <a:gd name="connsiteY4" fmla="*/ 548640 h 819822"/>
                      <a:gd name="connsiteX5" fmla="*/ 841780 w 2131915"/>
                      <a:gd name="connsiteY5" fmla="*/ 798382 h 819822"/>
                      <a:gd name="connsiteX6" fmla="*/ 608492 w 2131915"/>
                      <a:gd name="connsiteY6" fmla="*/ 771421 h 819822"/>
                      <a:gd name="connsiteX7" fmla="*/ 0 w 2131915"/>
                      <a:gd name="connsiteY7" fmla="*/ 256032 h 819822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36385"/>
                      <a:gd name="connsiteY0" fmla="*/ 256032 h 816258"/>
                      <a:gd name="connsiteX1" fmla="*/ 1340012 w 2136385"/>
                      <a:gd name="connsiteY1" fmla="*/ 0 h 816258"/>
                      <a:gd name="connsiteX2" fmla="*/ 1510123 w 2136385"/>
                      <a:gd name="connsiteY2" fmla="*/ 43586 h 816258"/>
                      <a:gd name="connsiteX3" fmla="*/ 2131915 w 2136385"/>
                      <a:gd name="connsiteY3" fmla="*/ 429296 h 816258"/>
                      <a:gd name="connsiteX4" fmla="*/ 2088157 w 2136385"/>
                      <a:gd name="connsiteY4" fmla="*/ 548640 h 816258"/>
                      <a:gd name="connsiteX5" fmla="*/ 841780 w 2136385"/>
                      <a:gd name="connsiteY5" fmla="*/ 798382 h 816258"/>
                      <a:gd name="connsiteX6" fmla="*/ 608492 w 2136385"/>
                      <a:gd name="connsiteY6" fmla="*/ 771421 h 816258"/>
                      <a:gd name="connsiteX7" fmla="*/ 0 w 2136385"/>
                      <a:gd name="connsiteY7" fmla="*/ 256032 h 816258"/>
                      <a:gd name="connsiteX0" fmla="*/ 0 w 2160382"/>
                      <a:gd name="connsiteY0" fmla="*/ 256032 h 816258"/>
                      <a:gd name="connsiteX1" fmla="*/ 1340012 w 2160382"/>
                      <a:gd name="connsiteY1" fmla="*/ 0 h 816258"/>
                      <a:gd name="connsiteX2" fmla="*/ 1510123 w 2160382"/>
                      <a:gd name="connsiteY2" fmla="*/ 43586 h 816258"/>
                      <a:gd name="connsiteX3" fmla="*/ 2131915 w 2160382"/>
                      <a:gd name="connsiteY3" fmla="*/ 429296 h 816258"/>
                      <a:gd name="connsiteX4" fmla="*/ 2088157 w 2160382"/>
                      <a:gd name="connsiteY4" fmla="*/ 548640 h 816258"/>
                      <a:gd name="connsiteX5" fmla="*/ 841780 w 2160382"/>
                      <a:gd name="connsiteY5" fmla="*/ 798382 h 816258"/>
                      <a:gd name="connsiteX6" fmla="*/ 608492 w 2160382"/>
                      <a:gd name="connsiteY6" fmla="*/ 771421 h 816258"/>
                      <a:gd name="connsiteX7" fmla="*/ 0 w 2160382"/>
                      <a:gd name="connsiteY7" fmla="*/ 256032 h 816258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59050"/>
                      <a:gd name="connsiteY0" fmla="*/ 256032 h 816258"/>
                      <a:gd name="connsiteX1" fmla="*/ 1340012 w 2159050"/>
                      <a:gd name="connsiteY1" fmla="*/ 0 h 816258"/>
                      <a:gd name="connsiteX2" fmla="*/ 1510123 w 2159050"/>
                      <a:gd name="connsiteY2" fmla="*/ 43586 h 816258"/>
                      <a:gd name="connsiteX3" fmla="*/ 2131915 w 2159050"/>
                      <a:gd name="connsiteY3" fmla="*/ 429296 h 816258"/>
                      <a:gd name="connsiteX4" fmla="*/ 2088157 w 2159050"/>
                      <a:gd name="connsiteY4" fmla="*/ 548640 h 816258"/>
                      <a:gd name="connsiteX5" fmla="*/ 841780 w 2159050"/>
                      <a:gd name="connsiteY5" fmla="*/ 798382 h 816258"/>
                      <a:gd name="connsiteX6" fmla="*/ 608492 w 2159050"/>
                      <a:gd name="connsiteY6" fmla="*/ 771421 h 816258"/>
                      <a:gd name="connsiteX7" fmla="*/ 0 w 2159050"/>
                      <a:gd name="connsiteY7" fmla="*/ 256032 h 816258"/>
                      <a:gd name="connsiteX0" fmla="*/ 0 w 2159050"/>
                      <a:gd name="connsiteY0" fmla="*/ 263919 h 824145"/>
                      <a:gd name="connsiteX1" fmla="*/ 1340012 w 2159050"/>
                      <a:gd name="connsiteY1" fmla="*/ 7887 h 824145"/>
                      <a:gd name="connsiteX2" fmla="*/ 1510123 w 2159050"/>
                      <a:gd name="connsiteY2" fmla="*/ 51473 h 824145"/>
                      <a:gd name="connsiteX3" fmla="*/ 2131915 w 2159050"/>
                      <a:gd name="connsiteY3" fmla="*/ 437183 h 824145"/>
                      <a:gd name="connsiteX4" fmla="*/ 2088157 w 2159050"/>
                      <a:gd name="connsiteY4" fmla="*/ 556527 h 824145"/>
                      <a:gd name="connsiteX5" fmla="*/ 841780 w 2159050"/>
                      <a:gd name="connsiteY5" fmla="*/ 806269 h 824145"/>
                      <a:gd name="connsiteX6" fmla="*/ 608492 w 2159050"/>
                      <a:gd name="connsiteY6" fmla="*/ 779308 h 824145"/>
                      <a:gd name="connsiteX7" fmla="*/ 0 w 2159050"/>
                      <a:gd name="connsiteY7" fmla="*/ 263919 h 824145"/>
                      <a:gd name="connsiteX0" fmla="*/ 0 w 2159050"/>
                      <a:gd name="connsiteY0" fmla="*/ 266655 h 826881"/>
                      <a:gd name="connsiteX1" fmla="*/ 1340012 w 2159050"/>
                      <a:gd name="connsiteY1" fmla="*/ 10623 h 826881"/>
                      <a:gd name="connsiteX2" fmla="*/ 1510123 w 2159050"/>
                      <a:gd name="connsiteY2" fmla="*/ 54209 h 826881"/>
                      <a:gd name="connsiteX3" fmla="*/ 2131915 w 2159050"/>
                      <a:gd name="connsiteY3" fmla="*/ 439919 h 826881"/>
                      <a:gd name="connsiteX4" fmla="*/ 2088157 w 2159050"/>
                      <a:gd name="connsiteY4" fmla="*/ 559263 h 826881"/>
                      <a:gd name="connsiteX5" fmla="*/ 841780 w 2159050"/>
                      <a:gd name="connsiteY5" fmla="*/ 809005 h 826881"/>
                      <a:gd name="connsiteX6" fmla="*/ 608492 w 2159050"/>
                      <a:gd name="connsiteY6" fmla="*/ 782044 h 826881"/>
                      <a:gd name="connsiteX7" fmla="*/ 0 w 2159050"/>
                      <a:gd name="connsiteY7" fmla="*/ 266655 h 826881"/>
                      <a:gd name="connsiteX0" fmla="*/ 0 w 2159050"/>
                      <a:gd name="connsiteY0" fmla="*/ 261222 h 821448"/>
                      <a:gd name="connsiteX1" fmla="*/ 1313411 w 2159050"/>
                      <a:gd name="connsiteY1" fmla="*/ 11841 h 821448"/>
                      <a:gd name="connsiteX2" fmla="*/ 1510123 w 2159050"/>
                      <a:gd name="connsiteY2" fmla="*/ 48776 h 821448"/>
                      <a:gd name="connsiteX3" fmla="*/ 2131915 w 2159050"/>
                      <a:gd name="connsiteY3" fmla="*/ 434486 h 821448"/>
                      <a:gd name="connsiteX4" fmla="*/ 2088157 w 2159050"/>
                      <a:gd name="connsiteY4" fmla="*/ 553830 h 821448"/>
                      <a:gd name="connsiteX5" fmla="*/ 841780 w 2159050"/>
                      <a:gd name="connsiteY5" fmla="*/ 803572 h 821448"/>
                      <a:gd name="connsiteX6" fmla="*/ 608492 w 2159050"/>
                      <a:gd name="connsiteY6" fmla="*/ 776611 h 821448"/>
                      <a:gd name="connsiteX7" fmla="*/ 0 w 2159050"/>
                      <a:gd name="connsiteY7" fmla="*/ 261222 h 821448"/>
                      <a:gd name="connsiteX0" fmla="*/ 0 w 2159050"/>
                      <a:gd name="connsiteY0" fmla="*/ 260124 h 820350"/>
                      <a:gd name="connsiteX1" fmla="*/ 1313411 w 2159050"/>
                      <a:gd name="connsiteY1" fmla="*/ 10743 h 820350"/>
                      <a:gd name="connsiteX2" fmla="*/ 1510123 w 2159050"/>
                      <a:gd name="connsiteY2" fmla="*/ 47678 h 820350"/>
                      <a:gd name="connsiteX3" fmla="*/ 2131915 w 2159050"/>
                      <a:gd name="connsiteY3" fmla="*/ 433388 h 820350"/>
                      <a:gd name="connsiteX4" fmla="*/ 2088157 w 2159050"/>
                      <a:gd name="connsiteY4" fmla="*/ 552732 h 820350"/>
                      <a:gd name="connsiteX5" fmla="*/ 841780 w 2159050"/>
                      <a:gd name="connsiteY5" fmla="*/ 802474 h 820350"/>
                      <a:gd name="connsiteX6" fmla="*/ 608492 w 2159050"/>
                      <a:gd name="connsiteY6" fmla="*/ 775513 h 820350"/>
                      <a:gd name="connsiteX7" fmla="*/ 0 w 2159050"/>
                      <a:gd name="connsiteY7" fmla="*/ 260124 h 820350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0 w 2159050"/>
                      <a:gd name="connsiteY7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63707 w 2159050"/>
                      <a:gd name="connsiteY7" fmla="*/ 304760 h 814751"/>
                      <a:gd name="connsiteX8" fmla="*/ 0 w 2159050"/>
                      <a:gd name="connsiteY8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7181 w 2159050"/>
                      <a:gd name="connsiteY7" fmla="*/ 331361 h 814751"/>
                      <a:gd name="connsiteX8" fmla="*/ 0 w 2159050"/>
                      <a:gd name="connsiteY8" fmla="*/ 254525 h 814751"/>
                      <a:gd name="connsiteX0" fmla="*/ 22803 w 2181853"/>
                      <a:gd name="connsiteY0" fmla="*/ 254525 h 814751"/>
                      <a:gd name="connsiteX1" fmla="*/ 1336214 w 2181853"/>
                      <a:gd name="connsiteY1" fmla="*/ 5144 h 814751"/>
                      <a:gd name="connsiteX2" fmla="*/ 1532926 w 2181853"/>
                      <a:gd name="connsiteY2" fmla="*/ 42079 h 814751"/>
                      <a:gd name="connsiteX3" fmla="*/ 2154718 w 2181853"/>
                      <a:gd name="connsiteY3" fmla="*/ 427789 h 814751"/>
                      <a:gd name="connsiteX4" fmla="*/ 2110960 w 2181853"/>
                      <a:gd name="connsiteY4" fmla="*/ 547133 h 814751"/>
                      <a:gd name="connsiteX5" fmla="*/ 864583 w 2181853"/>
                      <a:gd name="connsiteY5" fmla="*/ 796875 h 814751"/>
                      <a:gd name="connsiteX6" fmla="*/ 631295 w 2181853"/>
                      <a:gd name="connsiteY6" fmla="*/ 769914 h 814751"/>
                      <a:gd name="connsiteX7" fmla="*/ 29984 w 2181853"/>
                      <a:gd name="connsiteY7" fmla="*/ 331361 h 814751"/>
                      <a:gd name="connsiteX8" fmla="*/ 22803 w 2181853"/>
                      <a:gd name="connsiteY8" fmla="*/ 254525 h 814751"/>
                      <a:gd name="connsiteX0" fmla="*/ 37699 w 2196749"/>
                      <a:gd name="connsiteY0" fmla="*/ 254525 h 814751"/>
                      <a:gd name="connsiteX1" fmla="*/ 1351110 w 2196749"/>
                      <a:gd name="connsiteY1" fmla="*/ 5144 h 814751"/>
                      <a:gd name="connsiteX2" fmla="*/ 1547822 w 2196749"/>
                      <a:gd name="connsiteY2" fmla="*/ 42079 h 814751"/>
                      <a:gd name="connsiteX3" fmla="*/ 2169614 w 2196749"/>
                      <a:gd name="connsiteY3" fmla="*/ 427789 h 814751"/>
                      <a:gd name="connsiteX4" fmla="*/ 2125856 w 2196749"/>
                      <a:gd name="connsiteY4" fmla="*/ 547133 h 814751"/>
                      <a:gd name="connsiteX5" fmla="*/ 879479 w 2196749"/>
                      <a:gd name="connsiteY5" fmla="*/ 796875 h 814751"/>
                      <a:gd name="connsiteX6" fmla="*/ 646191 w 2196749"/>
                      <a:gd name="connsiteY6" fmla="*/ 769914 h 814751"/>
                      <a:gd name="connsiteX7" fmla="*/ 44880 w 2196749"/>
                      <a:gd name="connsiteY7" fmla="*/ 331361 h 814751"/>
                      <a:gd name="connsiteX8" fmla="*/ 37699 w 2196749"/>
                      <a:gd name="connsiteY8" fmla="*/ 254525 h 814751"/>
                      <a:gd name="connsiteX0" fmla="*/ 29885 w 2188935"/>
                      <a:gd name="connsiteY0" fmla="*/ 254525 h 814751"/>
                      <a:gd name="connsiteX1" fmla="*/ 1343296 w 2188935"/>
                      <a:gd name="connsiteY1" fmla="*/ 5144 h 814751"/>
                      <a:gd name="connsiteX2" fmla="*/ 1540008 w 2188935"/>
                      <a:gd name="connsiteY2" fmla="*/ 42079 h 814751"/>
                      <a:gd name="connsiteX3" fmla="*/ 2161800 w 2188935"/>
                      <a:gd name="connsiteY3" fmla="*/ 427789 h 814751"/>
                      <a:gd name="connsiteX4" fmla="*/ 2118042 w 2188935"/>
                      <a:gd name="connsiteY4" fmla="*/ 547133 h 814751"/>
                      <a:gd name="connsiteX5" fmla="*/ 871665 w 2188935"/>
                      <a:gd name="connsiteY5" fmla="*/ 796875 h 814751"/>
                      <a:gd name="connsiteX6" fmla="*/ 638377 w 2188935"/>
                      <a:gd name="connsiteY6" fmla="*/ 769914 h 814751"/>
                      <a:gd name="connsiteX7" fmla="*/ 57016 w 2188935"/>
                      <a:gd name="connsiteY7" fmla="*/ 347986 h 814751"/>
                      <a:gd name="connsiteX8" fmla="*/ 29885 w 2188935"/>
                      <a:gd name="connsiteY8" fmla="*/ 254525 h 81475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78363"/>
                      <a:gd name="connsiteY0" fmla="*/ 257435 h 817661"/>
                      <a:gd name="connsiteX1" fmla="*/ 1363247 w 2178363"/>
                      <a:gd name="connsiteY1" fmla="*/ 4729 h 817661"/>
                      <a:gd name="connsiteX2" fmla="*/ 1540008 w 2178363"/>
                      <a:gd name="connsiteY2" fmla="*/ 44989 h 817661"/>
                      <a:gd name="connsiteX3" fmla="*/ 2145174 w 2178363"/>
                      <a:gd name="connsiteY3" fmla="*/ 417399 h 817661"/>
                      <a:gd name="connsiteX4" fmla="*/ 2118042 w 2178363"/>
                      <a:gd name="connsiteY4" fmla="*/ 550043 h 817661"/>
                      <a:gd name="connsiteX5" fmla="*/ 871665 w 2178363"/>
                      <a:gd name="connsiteY5" fmla="*/ 799785 h 817661"/>
                      <a:gd name="connsiteX6" fmla="*/ 638377 w 2178363"/>
                      <a:gd name="connsiteY6" fmla="*/ 772824 h 817661"/>
                      <a:gd name="connsiteX7" fmla="*/ 57016 w 2178363"/>
                      <a:gd name="connsiteY7" fmla="*/ 350896 h 817661"/>
                      <a:gd name="connsiteX8" fmla="*/ 29885 w 2178363"/>
                      <a:gd name="connsiteY8" fmla="*/ 257435 h 817661"/>
                      <a:gd name="connsiteX0" fmla="*/ 29885 w 2170309"/>
                      <a:gd name="connsiteY0" fmla="*/ 257435 h 817661"/>
                      <a:gd name="connsiteX1" fmla="*/ 1363247 w 2170309"/>
                      <a:gd name="connsiteY1" fmla="*/ 4729 h 817661"/>
                      <a:gd name="connsiteX2" fmla="*/ 1540008 w 2170309"/>
                      <a:gd name="connsiteY2" fmla="*/ 44989 h 817661"/>
                      <a:gd name="connsiteX3" fmla="*/ 2145174 w 2170309"/>
                      <a:gd name="connsiteY3" fmla="*/ 417399 h 817661"/>
                      <a:gd name="connsiteX4" fmla="*/ 2094766 w 2170309"/>
                      <a:gd name="connsiteY4" fmla="*/ 553368 h 817661"/>
                      <a:gd name="connsiteX5" fmla="*/ 871665 w 2170309"/>
                      <a:gd name="connsiteY5" fmla="*/ 799785 h 817661"/>
                      <a:gd name="connsiteX6" fmla="*/ 638377 w 2170309"/>
                      <a:gd name="connsiteY6" fmla="*/ 772824 h 817661"/>
                      <a:gd name="connsiteX7" fmla="*/ 57016 w 2170309"/>
                      <a:gd name="connsiteY7" fmla="*/ 350896 h 817661"/>
                      <a:gd name="connsiteX8" fmla="*/ 29885 w 2170309"/>
                      <a:gd name="connsiteY8" fmla="*/ 257435 h 817661"/>
                      <a:gd name="connsiteX0" fmla="*/ 29885 w 2185450"/>
                      <a:gd name="connsiteY0" fmla="*/ 257435 h 817661"/>
                      <a:gd name="connsiteX1" fmla="*/ 1363247 w 2185450"/>
                      <a:gd name="connsiteY1" fmla="*/ 4729 h 817661"/>
                      <a:gd name="connsiteX2" fmla="*/ 1540008 w 2185450"/>
                      <a:gd name="connsiteY2" fmla="*/ 44989 h 817661"/>
                      <a:gd name="connsiteX3" fmla="*/ 2165125 w 2185450"/>
                      <a:gd name="connsiteY3" fmla="*/ 430699 h 817661"/>
                      <a:gd name="connsiteX4" fmla="*/ 2094766 w 2185450"/>
                      <a:gd name="connsiteY4" fmla="*/ 553368 h 817661"/>
                      <a:gd name="connsiteX5" fmla="*/ 871665 w 2185450"/>
                      <a:gd name="connsiteY5" fmla="*/ 799785 h 817661"/>
                      <a:gd name="connsiteX6" fmla="*/ 638377 w 2185450"/>
                      <a:gd name="connsiteY6" fmla="*/ 772824 h 817661"/>
                      <a:gd name="connsiteX7" fmla="*/ 57016 w 2185450"/>
                      <a:gd name="connsiteY7" fmla="*/ 350896 h 817661"/>
                      <a:gd name="connsiteX8" fmla="*/ 29885 w 2185450"/>
                      <a:gd name="connsiteY8" fmla="*/ 257435 h 817661"/>
                      <a:gd name="connsiteX0" fmla="*/ 29885 w 2187340"/>
                      <a:gd name="connsiteY0" fmla="*/ 257435 h 817661"/>
                      <a:gd name="connsiteX1" fmla="*/ 1363247 w 2187340"/>
                      <a:gd name="connsiteY1" fmla="*/ 4729 h 817661"/>
                      <a:gd name="connsiteX2" fmla="*/ 1540008 w 2187340"/>
                      <a:gd name="connsiteY2" fmla="*/ 44989 h 817661"/>
                      <a:gd name="connsiteX3" fmla="*/ 2165125 w 2187340"/>
                      <a:gd name="connsiteY3" fmla="*/ 430699 h 817661"/>
                      <a:gd name="connsiteX4" fmla="*/ 2094766 w 2187340"/>
                      <a:gd name="connsiteY4" fmla="*/ 553368 h 817661"/>
                      <a:gd name="connsiteX5" fmla="*/ 871665 w 2187340"/>
                      <a:gd name="connsiteY5" fmla="*/ 799785 h 817661"/>
                      <a:gd name="connsiteX6" fmla="*/ 638377 w 2187340"/>
                      <a:gd name="connsiteY6" fmla="*/ 772824 h 817661"/>
                      <a:gd name="connsiteX7" fmla="*/ 57016 w 2187340"/>
                      <a:gd name="connsiteY7" fmla="*/ 350896 h 817661"/>
                      <a:gd name="connsiteX8" fmla="*/ 29885 w 2187340"/>
                      <a:gd name="connsiteY8" fmla="*/ 257435 h 817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7340" h="817661">
                        <a:moveTo>
                          <a:pt x="29885" y="257435"/>
                        </a:moveTo>
                        <a:lnTo>
                          <a:pt x="1363247" y="4729"/>
                        </a:lnTo>
                        <a:cubicBezTo>
                          <a:pt x="1453202" y="-10668"/>
                          <a:pt x="1493279" y="13835"/>
                          <a:pt x="1540008" y="44989"/>
                        </a:cubicBezTo>
                        <a:lnTo>
                          <a:pt x="2165125" y="430699"/>
                        </a:lnTo>
                        <a:cubicBezTo>
                          <a:pt x="2213716" y="493756"/>
                          <a:pt x="2179179" y="536863"/>
                          <a:pt x="2094766" y="553368"/>
                        </a:cubicBezTo>
                        <a:lnTo>
                          <a:pt x="871665" y="799785"/>
                        </a:lnTo>
                        <a:cubicBezTo>
                          <a:pt x="803878" y="820724"/>
                          <a:pt x="702840" y="835011"/>
                          <a:pt x="638377" y="772824"/>
                        </a:cubicBezTo>
                        <a:lnTo>
                          <a:pt x="57016" y="350896"/>
                        </a:lnTo>
                        <a:cubicBezTo>
                          <a:pt x="1420" y="308658"/>
                          <a:pt x="-24248" y="293023"/>
                          <a:pt x="29885" y="257435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Rectangle 24">
                    <a:extLst>
                      <a:ext uri="{FF2B5EF4-FFF2-40B4-BE49-F238E27FC236}">
                        <a16:creationId xmlns:a16="http://schemas.microsoft.com/office/drawing/2014/main" id="{1CF246F4-4759-2D94-85BB-B64F64B73123}"/>
                      </a:ext>
                    </a:extLst>
                  </p:cNvPr>
                  <p:cNvSpPr/>
                  <p:nvPr/>
                </p:nvSpPr>
                <p:spPr>
                  <a:xfrm>
                    <a:off x="4220016" y="1257867"/>
                    <a:ext cx="1985136" cy="752709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0 w 1340012"/>
                      <a:gd name="connsiteY3" fmla="*/ 1170432 h 1170432"/>
                      <a:gd name="connsiteX4" fmla="*/ 0 w 1340012"/>
                      <a:gd name="connsiteY4" fmla="*/ 256032 h 1170432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631768 w 1340012"/>
                      <a:gd name="connsiteY3" fmla="*/ 784721 h 1170432"/>
                      <a:gd name="connsiteX4" fmla="*/ 0 w 1340012"/>
                      <a:gd name="connsiteY4" fmla="*/ 256032 h 1170432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631768 w 2088157"/>
                      <a:gd name="connsiteY3" fmla="*/ 784721 h 784721"/>
                      <a:gd name="connsiteX4" fmla="*/ 0 w 2088157"/>
                      <a:gd name="connsiteY4" fmla="*/ 256032 h 784721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761977 w 2088157"/>
                      <a:gd name="connsiteY3" fmla="*/ 765131 h 784721"/>
                      <a:gd name="connsiteX4" fmla="*/ 631768 w 2088157"/>
                      <a:gd name="connsiteY4" fmla="*/ 784721 h 784721"/>
                      <a:gd name="connsiteX5" fmla="*/ 0 w 2088157"/>
                      <a:gd name="connsiteY5" fmla="*/ 256032 h 784721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2088157 w 2088157"/>
                      <a:gd name="connsiteY2" fmla="*/ 548640 h 798382"/>
                      <a:gd name="connsiteX3" fmla="*/ 841780 w 2088157"/>
                      <a:gd name="connsiteY3" fmla="*/ 798382 h 798382"/>
                      <a:gd name="connsiteX4" fmla="*/ 631768 w 2088157"/>
                      <a:gd name="connsiteY4" fmla="*/ 784721 h 798382"/>
                      <a:gd name="connsiteX5" fmla="*/ 0 w 2088157"/>
                      <a:gd name="connsiteY5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440296 w 2088157"/>
                      <a:gd name="connsiteY2" fmla="*/ 76837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1995586 w 2088157"/>
                      <a:gd name="connsiteY3" fmla="*/ 469197 h 798382"/>
                      <a:gd name="connsiteX4" fmla="*/ 2088157 w 2088157"/>
                      <a:gd name="connsiteY4" fmla="*/ 548640 h 798382"/>
                      <a:gd name="connsiteX5" fmla="*/ 841780 w 2088157"/>
                      <a:gd name="connsiteY5" fmla="*/ 798382 h 798382"/>
                      <a:gd name="connsiteX6" fmla="*/ 631768 w 2088157"/>
                      <a:gd name="connsiteY6" fmla="*/ 784721 h 798382"/>
                      <a:gd name="connsiteX7" fmla="*/ 0 w 2088157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31768 w 2131915"/>
                      <a:gd name="connsiteY6" fmla="*/ 7847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08492 w 2131915"/>
                      <a:gd name="connsiteY6" fmla="*/ 7714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809527"/>
                      <a:gd name="connsiteX1" fmla="*/ 1340012 w 2131915"/>
                      <a:gd name="connsiteY1" fmla="*/ 0 h 809527"/>
                      <a:gd name="connsiteX2" fmla="*/ 1510123 w 2131915"/>
                      <a:gd name="connsiteY2" fmla="*/ 43586 h 809527"/>
                      <a:gd name="connsiteX3" fmla="*/ 2131915 w 2131915"/>
                      <a:gd name="connsiteY3" fmla="*/ 429296 h 809527"/>
                      <a:gd name="connsiteX4" fmla="*/ 2088157 w 2131915"/>
                      <a:gd name="connsiteY4" fmla="*/ 548640 h 809527"/>
                      <a:gd name="connsiteX5" fmla="*/ 841780 w 2131915"/>
                      <a:gd name="connsiteY5" fmla="*/ 798382 h 809527"/>
                      <a:gd name="connsiteX6" fmla="*/ 608492 w 2131915"/>
                      <a:gd name="connsiteY6" fmla="*/ 771421 h 809527"/>
                      <a:gd name="connsiteX7" fmla="*/ 0 w 2131915"/>
                      <a:gd name="connsiteY7" fmla="*/ 256032 h 809527"/>
                      <a:gd name="connsiteX0" fmla="*/ 0 w 2131915"/>
                      <a:gd name="connsiteY0" fmla="*/ 256032 h 819822"/>
                      <a:gd name="connsiteX1" fmla="*/ 1340012 w 2131915"/>
                      <a:gd name="connsiteY1" fmla="*/ 0 h 819822"/>
                      <a:gd name="connsiteX2" fmla="*/ 1510123 w 2131915"/>
                      <a:gd name="connsiteY2" fmla="*/ 43586 h 819822"/>
                      <a:gd name="connsiteX3" fmla="*/ 2131915 w 2131915"/>
                      <a:gd name="connsiteY3" fmla="*/ 429296 h 819822"/>
                      <a:gd name="connsiteX4" fmla="*/ 2088157 w 2131915"/>
                      <a:gd name="connsiteY4" fmla="*/ 548640 h 819822"/>
                      <a:gd name="connsiteX5" fmla="*/ 841780 w 2131915"/>
                      <a:gd name="connsiteY5" fmla="*/ 798382 h 819822"/>
                      <a:gd name="connsiteX6" fmla="*/ 608492 w 2131915"/>
                      <a:gd name="connsiteY6" fmla="*/ 771421 h 819822"/>
                      <a:gd name="connsiteX7" fmla="*/ 0 w 2131915"/>
                      <a:gd name="connsiteY7" fmla="*/ 256032 h 819822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36385"/>
                      <a:gd name="connsiteY0" fmla="*/ 256032 h 816258"/>
                      <a:gd name="connsiteX1" fmla="*/ 1340012 w 2136385"/>
                      <a:gd name="connsiteY1" fmla="*/ 0 h 816258"/>
                      <a:gd name="connsiteX2" fmla="*/ 1510123 w 2136385"/>
                      <a:gd name="connsiteY2" fmla="*/ 43586 h 816258"/>
                      <a:gd name="connsiteX3" fmla="*/ 2131915 w 2136385"/>
                      <a:gd name="connsiteY3" fmla="*/ 429296 h 816258"/>
                      <a:gd name="connsiteX4" fmla="*/ 2088157 w 2136385"/>
                      <a:gd name="connsiteY4" fmla="*/ 548640 h 816258"/>
                      <a:gd name="connsiteX5" fmla="*/ 841780 w 2136385"/>
                      <a:gd name="connsiteY5" fmla="*/ 798382 h 816258"/>
                      <a:gd name="connsiteX6" fmla="*/ 608492 w 2136385"/>
                      <a:gd name="connsiteY6" fmla="*/ 771421 h 816258"/>
                      <a:gd name="connsiteX7" fmla="*/ 0 w 2136385"/>
                      <a:gd name="connsiteY7" fmla="*/ 256032 h 816258"/>
                      <a:gd name="connsiteX0" fmla="*/ 0 w 2160382"/>
                      <a:gd name="connsiteY0" fmla="*/ 256032 h 816258"/>
                      <a:gd name="connsiteX1" fmla="*/ 1340012 w 2160382"/>
                      <a:gd name="connsiteY1" fmla="*/ 0 h 816258"/>
                      <a:gd name="connsiteX2" fmla="*/ 1510123 w 2160382"/>
                      <a:gd name="connsiteY2" fmla="*/ 43586 h 816258"/>
                      <a:gd name="connsiteX3" fmla="*/ 2131915 w 2160382"/>
                      <a:gd name="connsiteY3" fmla="*/ 429296 h 816258"/>
                      <a:gd name="connsiteX4" fmla="*/ 2088157 w 2160382"/>
                      <a:gd name="connsiteY4" fmla="*/ 548640 h 816258"/>
                      <a:gd name="connsiteX5" fmla="*/ 841780 w 2160382"/>
                      <a:gd name="connsiteY5" fmla="*/ 798382 h 816258"/>
                      <a:gd name="connsiteX6" fmla="*/ 608492 w 2160382"/>
                      <a:gd name="connsiteY6" fmla="*/ 771421 h 816258"/>
                      <a:gd name="connsiteX7" fmla="*/ 0 w 2160382"/>
                      <a:gd name="connsiteY7" fmla="*/ 256032 h 816258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59050"/>
                      <a:gd name="connsiteY0" fmla="*/ 256032 h 816258"/>
                      <a:gd name="connsiteX1" fmla="*/ 1340012 w 2159050"/>
                      <a:gd name="connsiteY1" fmla="*/ 0 h 816258"/>
                      <a:gd name="connsiteX2" fmla="*/ 1510123 w 2159050"/>
                      <a:gd name="connsiteY2" fmla="*/ 43586 h 816258"/>
                      <a:gd name="connsiteX3" fmla="*/ 2131915 w 2159050"/>
                      <a:gd name="connsiteY3" fmla="*/ 429296 h 816258"/>
                      <a:gd name="connsiteX4" fmla="*/ 2088157 w 2159050"/>
                      <a:gd name="connsiteY4" fmla="*/ 548640 h 816258"/>
                      <a:gd name="connsiteX5" fmla="*/ 841780 w 2159050"/>
                      <a:gd name="connsiteY5" fmla="*/ 798382 h 816258"/>
                      <a:gd name="connsiteX6" fmla="*/ 608492 w 2159050"/>
                      <a:gd name="connsiteY6" fmla="*/ 771421 h 816258"/>
                      <a:gd name="connsiteX7" fmla="*/ 0 w 2159050"/>
                      <a:gd name="connsiteY7" fmla="*/ 256032 h 816258"/>
                      <a:gd name="connsiteX0" fmla="*/ 0 w 2159050"/>
                      <a:gd name="connsiteY0" fmla="*/ 263919 h 824145"/>
                      <a:gd name="connsiteX1" fmla="*/ 1340012 w 2159050"/>
                      <a:gd name="connsiteY1" fmla="*/ 7887 h 824145"/>
                      <a:gd name="connsiteX2" fmla="*/ 1510123 w 2159050"/>
                      <a:gd name="connsiteY2" fmla="*/ 51473 h 824145"/>
                      <a:gd name="connsiteX3" fmla="*/ 2131915 w 2159050"/>
                      <a:gd name="connsiteY3" fmla="*/ 437183 h 824145"/>
                      <a:gd name="connsiteX4" fmla="*/ 2088157 w 2159050"/>
                      <a:gd name="connsiteY4" fmla="*/ 556527 h 824145"/>
                      <a:gd name="connsiteX5" fmla="*/ 841780 w 2159050"/>
                      <a:gd name="connsiteY5" fmla="*/ 806269 h 824145"/>
                      <a:gd name="connsiteX6" fmla="*/ 608492 w 2159050"/>
                      <a:gd name="connsiteY6" fmla="*/ 779308 h 824145"/>
                      <a:gd name="connsiteX7" fmla="*/ 0 w 2159050"/>
                      <a:gd name="connsiteY7" fmla="*/ 263919 h 824145"/>
                      <a:gd name="connsiteX0" fmla="*/ 0 w 2159050"/>
                      <a:gd name="connsiteY0" fmla="*/ 266655 h 826881"/>
                      <a:gd name="connsiteX1" fmla="*/ 1340012 w 2159050"/>
                      <a:gd name="connsiteY1" fmla="*/ 10623 h 826881"/>
                      <a:gd name="connsiteX2" fmla="*/ 1510123 w 2159050"/>
                      <a:gd name="connsiteY2" fmla="*/ 54209 h 826881"/>
                      <a:gd name="connsiteX3" fmla="*/ 2131915 w 2159050"/>
                      <a:gd name="connsiteY3" fmla="*/ 439919 h 826881"/>
                      <a:gd name="connsiteX4" fmla="*/ 2088157 w 2159050"/>
                      <a:gd name="connsiteY4" fmla="*/ 559263 h 826881"/>
                      <a:gd name="connsiteX5" fmla="*/ 841780 w 2159050"/>
                      <a:gd name="connsiteY5" fmla="*/ 809005 h 826881"/>
                      <a:gd name="connsiteX6" fmla="*/ 608492 w 2159050"/>
                      <a:gd name="connsiteY6" fmla="*/ 782044 h 826881"/>
                      <a:gd name="connsiteX7" fmla="*/ 0 w 2159050"/>
                      <a:gd name="connsiteY7" fmla="*/ 266655 h 826881"/>
                      <a:gd name="connsiteX0" fmla="*/ 0 w 2159050"/>
                      <a:gd name="connsiteY0" fmla="*/ 261222 h 821448"/>
                      <a:gd name="connsiteX1" fmla="*/ 1313411 w 2159050"/>
                      <a:gd name="connsiteY1" fmla="*/ 11841 h 821448"/>
                      <a:gd name="connsiteX2" fmla="*/ 1510123 w 2159050"/>
                      <a:gd name="connsiteY2" fmla="*/ 48776 h 821448"/>
                      <a:gd name="connsiteX3" fmla="*/ 2131915 w 2159050"/>
                      <a:gd name="connsiteY3" fmla="*/ 434486 h 821448"/>
                      <a:gd name="connsiteX4" fmla="*/ 2088157 w 2159050"/>
                      <a:gd name="connsiteY4" fmla="*/ 553830 h 821448"/>
                      <a:gd name="connsiteX5" fmla="*/ 841780 w 2159050"/>
                      <a:gd name="connsiteY5" fmla="*/ 803572 h 821448"/>
                      <a:gd name="connsiteX6" fmla="*/ 608492 w 2159050"/>
                      <a:gd name="connsiteY6" fmla="*/ 776611 h 821448"/>
                      <a:gd name="connsiteX7" fmla="*/ 0 w 2159050"/>
                      <a:gd name="connsiteY7" fmla="*/ 261222 h 821448"/>
                      <a:gd name="connsiteX0" fmla="*/ 0 w 2159050"/>
                      <a:gd name="connsiteY0" fmla="*/ 260124 h 820350"/>
                      <a:gd name="connsiteX1" fmla="*/ 1313411 w 2159050"/>
                      <a:gd name="connsiteY1" fmla="*/ 10743 h 820350"/>
                      <a:gd name="connsiteX2" fmla="*/ 1510123 w 2159050"/>
                      <a:gd name="connsiteY2" fmla="*/ 47678 h 820350"/>
                      <a:gd name="connsiteX3" fmla="*/ 2131915 w 2159050"/>
                      <a:gd name="connsiteY3" fmla="*/ 433388 h 820350"/>
                      <a:gd name="connsiteX4" fmla="*/ 2088157 w 2159050"/>
                      <a:gd name="connsiteY4" fmla="*/ 552732 h 820350"/>
                      <a:gd name="connsiteX5" fmla="*/ 841780 w 2159050"/>
                      <a:gd name="connsiteY5" fmla="*/ 802474 h 820350"/>
                      <a:gd name="connsiteX6" fmla="*/ 608492 w 2159050"/>
                      <a:gd name="connsiteY6" fmla="*/ 775513 h 820350"/>
                      <a:gd name="connsiteX7" fmla="*/ 0 w 2159050"/>
                      <a:gd name="connsiteY7" fmla="*/ 260124 h 820350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0 w 2159050"/>
                      <a:gd name="connsiteY7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63707 w 2159050"/>
                      <a:gd name="connsiteY7" fmla="*/ 304760 h 814751"/>
                      <a:gd name="connsiteX8" fmla="*/ 0 w 2159050"/>
                      <a:gd name="connsiteY8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7181 w 2159050"/>
                      <a:gd name="connsiteY7" fmla="*/ 331361 h 814751"/>
                      <a:gd name="connsiteX8" fmla="*/ 0 w 2159050"/>
                      <a:gd name="connsiteY8" fmla="*/ 254525 h 814751"/>
                      <a:gd name="connsiteX0" fmla="*/ 22803 w 2181853"/>
                      <a:gd name="connsiteY0" fmla="*/ 254525 h 814751"/>
                      <a:gd name="connsiteX1" fmla="*/ 1336214 w 2181853"/>
                      <a:gd name="connsiteY1" fmla="*/ 5144 h 814751"/>
                      <a:gd name="connsiteX2" fmla="*/ 1532926 w 2181853"/>
                      <a:gd name="connsiteY2" fmla="*/ 42079 h 814751"/>
                      <a:gd name="connsiteX3" fmla="*/ 2154718 w 2181853"/>
                      <a:gd name="connsiteY3" fmla="*/ 427789 h 814751"/>
                      <a:gd name="connsiteX4" fmla="*/ 2110960 w 2181853"/>
                      <a:gd name="connsiteY4" fmla="*/ 547133 h 814751"/>
                      <a:gd name="connsiteX5" fmla="*/ 864583 w 2181853"/>
                      <a:gd name="connsiteY5" fmla="*/ 796875 h 814751"/>
                      <a:gd name="connsiteX6" fmla="*/ 631295 w 2181853"/>
                      <a:gd name="connsiteY6" fmla="*/ 769914 h 814751"/>
                      <a:gd name="connsiteX7" fmla="*/ 29984 w 2181853"/>
                      <a:gd name="connsiteY7" fmla="*/ 331361 h 814751"/>
                      <a:gd name="connsiteX8" fmla="*/ 22803 w 2181853"/>
                      <a:gd name="connsiteY8" fmla="*/ 254525 h 814751"/>
                      <a:gd name="connsiteX0" fmla="*/ 37699 w 2196749"/>
                      <a:gd name="connsiteY0" fmla="*/ 254525 h 814751"/>
                      <a:gd name="connsiteX1" fmla="*/ 1351110 w 2196749"/>
                      <a:gd name="connsiteY1" fmla="*/ 5144 h 814751"/>
                      <a:gd name="connsiteX2" fmla="*/ 1547822 w 2196749"/>
                      <a:gd name="connsiteY2" fmla="*/ 42079 h 814751"/>
                      <a:gd name="connsiteX3" fmla="*/ 2169614 w 2196749"/>
                      <a:gd name="connsiteY3" fmla="*/ 427789 h 814751"/>
                      <a:gd name="connsiteX4" fmla="*/ 2125856 w 2196749"/>
                      <a:gd name="connsiteY4" fmla="*/ 547133 h 814751"/>
                      <a:gd name="connsiteX5" fmla="*/ 879479 w 2196749"/>
                      <a:gd name="connsiteY5" fmla="*/ 796875 h 814751"/>
                      <a:gd name="connsiteX6" fmla="*/ 646191 w 2196749"/>
                      <a:gd name="connsiteY6" fmla="*/ 769914 h 814751"/>
                      <a:gd name="connsiteX7" fmla="*/ 44880 w 2196749"/>
                      <a:gd name="connsiteY7" fmla="*/ 331361 h 814751"/>
                      <a:gd name="connsiteX8" fmla="*/ 37699 w 2196749"/>
                      <a:gd name="connsiteY8" fmla="*/ 254525 h 814751"/>
                      <a:gd name="connsiteX0" fmla="*/ 29885 w 2188935"/>
                      <a:gd name="connsiteY0" fmla="*/ 254525 h 814751"/>
                      <a:gd name="connsiteX1" fmla="*/ 1343296 w 2188935"/>
                      <a:gd name="connsiteY1" fmla="*/ 5144 h 814751"/>
                      <a:gd name="connsiteX2" fmla="*/ 1540008 w 2188935"/>
                      <a:gd name="connsiteY2" fmla="*/ 42079 h 814751"/>
                      <a:gd name="connsiteX3" fmla="*/ 2161800 w 2188935"/>
                      <a:gd name="connsiteY3" fmla="*/ 427789 h 814751"/>
                      <a:gd name="connsiteX4" fmla="*/ 2118042 w 2188935"/>
                      <a:gd name="connsiteY4" fmla="*/ 547133 h 814751"/>
                      <a:gd name="connsiteX5" fmla="*/ 871665 w 2188935"/>
                      <a:gd name="connsiteY5" fmla="*/ 796875 h 814751"/>
                      <a:gd name="connsiteX6" fmla="*/ 638377 w 2188935"/>
                      <a:gd name="connsiteY6" fmla="*/ 769914 h 814751"/>
                      <a:gd name="connsiteX7" fmla="*/ 57016 w 2188935"/>
                      <a:gd name="connsiteY7" fmla="*/ 347986 h 814751"/>
                      <a:gd name="connsiteX8" fmla="*/ 29885 w 2188935"/>
                      <a:gd name="connsiteY8" fmla="*/ 254525 h 81475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78363"/>
                      <a:gd name="connsiteY0" fmla="*/ 257435 h 817661"/>
                      <a:gd name="connsiteX1" fmla="*/ 1363247 w 2178363"/>
                      <a:gd name="connsiteY1" fmla="*/ 4729 h 817661"/>
                      <a:gd name="connsiteX2" fmla="*/ 1540008 w 2178363"/>
                      <a:gd name="connsiteY2" fmla="*/ 44989 h 817661"/>
                      <a:gd name="connsiteX3" fmla="*/ 2145174 w 2178363"/>
                      <a:gd name="connsiteY3" fmla="*/ 417399 h 817661"/>
                      <a:gd name="connsiteX4" fmla="*/ 2118042 w 2178363"/>
                      <a:gd name="connsiteY4" fmla="*/ 550043 h 817661"/>
                      <a:gd name="connsiteX5" fmla="*/ 871665 w 2178363"/>
                      <a:gd name="connsiteY5" fmla="*/ 799785 h 817661"/>
                      <a:gd name="connsiteX6" fmla="*/ 638377 w 2178363"/>
                      <a:gd name="connsiteY6" fmla="*/ 772824 h 817661"/>
                      <a:gd name="connsiteX7" fmla="*/ 57016 w 2178363"/>
                      <a:gd name="connsiteY7" fmla="*/ 350896 h 817661"/>
                      <a:gd name="connsiteX8" fmla="*/ 29885 w 2178363"/>
                      <a:gd name="connsiteY8" fmla="*/ 257435 h 817661"/>
                      <a:gd name="connsiteX0" fmla="*/ 29885 w 2170309"/>
                      <a:gd name="connsiteY0" fmla="*/ 257435 h 817661"/>
                      <a:gd name="connsiteX1" fmla="*/ 1363247 w 2170309"/>
                      <a:gd name="connsiteY1" fmla="*/ 4729 h 817661"/>
                      <a:gd name="connsiteX2" fmla="*/ 1540008 w 2170309"/>
                      <a:gd name="connsiteY2" fmla="*/ 44989 h 817661"/>
                      <a:gd name="connsiteX3" fmla="*/ 2145174 w 2170309"/>
                      <a:gd name="connsiteY3" fmla="*/ 417399 h 817661"/>
                      <a:gd name="connsiteX4" fmla="*/ 2094766 w 2170309"/>
                      <a:gd name="connsiteY4" fmla="*/ 553368 h 817661"/>
                      <a:gd name="connsiteX5" fmla="*/ 871665 w 2170309"/>
                      <a:gd name="connsiteY5" fmla="*/ 799785 h 817661"/>
                      <a:gd name="connsiteX6" fmla="*/ 638377 w 2170309"/>
                      <a:gd name="connsiteY6" fmla="*/ 772824 h 817661"/>
                      <a:gd name="connsiteX7" fmla="*/ 57016 w 2170309"/>
                      <a:gd name="connsiteY7" fmla="*/ 350896 h 817661"/>
                      <a:gd name="connsiteX8" fmla="*/ 29885 w 2170309"/>
                      <a:gd name="connsiteY8" fmla="*/ 257435 h 817661"/>
                      <a:gd name="connsiteX0" fmla="*/ 29885 w 2185450"/>
                      <a:gd name="connsiteY0" fmla="*/ 257435 h 817661"/>
                      <a:gd name="connsiteX1" fmla="*/ 1363247 w 2185450"/>
                      <a:gd name="connsiteY1" fmla="*/ 4729 h 817661"/>
                      <a:gd name="connsiteX2" fmla="*/ 1540008 w 2185450"/>
                      <a:gd name="connsiteY2" fmla="*/ 44989 h 817661"/>
                      <a:gd name="connsiteX3" fmla="*/ 2165125 w 2185450"/>
                      <a:gd name="connsiteY3" fmla="*/ 430699 h 817661"/>
                      <a:gd name="connsiteX4" fmla="*/ 2094766 w 2185450"/>
                      <a:gd name="connsiteY4" fmla="*/ 553368 h 817661"/>
                      <a:gd name="connsiteX5" fmla="*/ 871665 w 2185450"/>
                      <a:gd name="connsiteY5" fmla="*/ 799785 h 817661"/>
                      <a:gd name="connsiteX6" fmla="*/ 638377 w 2185450"/>
                      <a:gd name="connsiteY6" fmla="*/ 772824 h 817661"/>
                      <a:gd name="connsiteX7" fmla="*/ 57016 w 2185450"/>
                      <a:gd name="connsiteY7" fmla="*/ 350896 h 817661"/>
                      <a:gd name="connsiteX8" fmla="*/ 29885 w 2185450"/>
                      <a:gd name="connsiteY8" fmla="*/ 257435 h 817661"/>
                      <a:gd name="connsiteX0" fmla="*/ 29885 w 2187340"/>
                      <a:gd name="connsiteY0" fmla="*/ 257435 h 817661"/>
                      <a:gd name="connsiteX1" fmla="*/ 1363247 w 2187340"/>
                      <a:gd name="connsiteY1" fmla="*/ 4729 h 817661"/>
                      <a:gd name="connsiteX2" fmla="*/ 1540008 w 2187340"/>
                      <a:gd name="connsiteY2" fmla="*/ 44989 h 817661"/>
                      <a:gd name="connsiteX3" fmla="*/ 2165125 w 2187340"/>
                      <a:gd name="connsiteY3" fmla="*/ 430699 h 817661"/>
                      <a:gd name="connsiteX4" fmla="*/ 2094766 w 2187340"/>
                      <a:gd name="connsiteY4" fmla="*/ 553368 h 817661"/>
                      <a:gd name="connsiteX5" fmla="*/ 871665 w 2187340"/>
                      <a:gd name="connsiteY5" fmla="*/ 799785 h 817661"/>
                      <a:gd name="connsiteX6" fmla="*/ 638377 w 2187340"/>
                      <a:gd name="connsiteY6" fmla="*/ 772824 h 817661"/>
                      <a:gd name="connsiteX7" fmla="*/ 57016 w 2187340"/>
                      <a:gd name="connsiteY7" fmla="*/ 350896 h 817661"/>
                      <a:gd name="connsiteX8" fmla="*/ 29885 w 2187340"/>
                      <a:gd name="connsiteY8" fmla="*/ 257435 h 817661"/>
                      <a:gd name="connsiteX0" fmla="*/ 29885 w 2187340"/>
                      <a:gd name="connsiteY0" fmla="*/ 226367 h 786593"/>
                      <a:gd name="connsiteX1" fmla="*/ 1073964 w 2187340"/>
                      <a:gd name="connsiteY1" fmla="*/ 26862 h 786593"/>
                      <a:gd name="connsiteX2" fmla="*/ 1540008 w 2187340"/>
                      <a:gd name="connsiteY2" fmla="*/ 13921 h 786593"/>
                      <a:gd name="connsiteX3" fmla="*/ 2165125 w 2187340"/>
                      <a:gd name="connsiteY3" fmla="*/ 399631 h 786593"/>
                      <a:gd name="connsiteX4" fmla="*/ 2094766 w 2187340"/>
                      <a:gd name="connsiteY4" fmla="*/ 522300 h 786593"/>
                      <a:gd name="connsiteX5" fmla="*/ 871665 w 2187340"/>
                      <a:gd name="connsiteY5" fmla="*/ 768717 h 786593"/>
                      <a:gd name="connsiteX6" fmla="*/ 638377 w 2187340"/>
                      <a:gd name="connsiteY6" fmla="*/ 741756 h 786593"/>
                      <a:gd name="connsiteX7" fmla="*/ 57016 w 2187340"/>
                      <a:gd name="connsiteY7" fmla="*/ 319828 h 786593"/>
                      <a:gd name="connsiteX8" fmla="*/ 29885 w 2187340"/>
                      <a:gd name="connsiteY8" fmla="*/ 226367 h 786593"/>
                      <a:gd name="connsiteX0" fmla="*/ 29885 w 2187340"/>
                      <a:gd name="connsiteY0" fmla="*/ 207145 h 767371"/>
                      <a:gd name="connsiteX1" fmla="*/ 1073964 w 2187340"/>
                      <a:gd name="connsiteY1" fmla="*/ 7640 h 767371"/>
                      <a:gd name="connsiteX2" fmla="*/ 1227450 w 2187340"/>
                      <a:gd name="connsiteY2" fmla="*/ 31275 h 767371"/>
                      <a:gd name="connsiteX3" fmla="*/ 2165125 w 2187340"/>
                      <a:gd name="connsiteY3" fmla="*/ 380409 h 767371"/>
                      <a:gd name="connsiteX4" fmla="*/ 2094766 w 2187340"/>
                      <a:gd name="connsiteY4" fmla="*/ 503078 h 767371"/>
                      <a:gd name="connsiteX5" fmla="*/ 871665 w 2187340"/>
                      <a:gd name="connsiteY5" fmla="*/ 749495 h 767371"/>
                      <a:gd name="connsiteX6" fmla="*/ 638377 w 2187340"/>
                      <a:gd name="connsiteY6" fmla="*/ 722534 h 767371"/>
                      <a:gd name="connsiteX7" fmla="*/ 57016 w 2187340"/>
                      <a:gd name="connsiteY7" fmla="*/ 300606 h 767371"/>
                      <a:gd name="connsiteX8" fmla="*/ 29885 w 2187340"/>
                      <a:gd name="connsiteY8" fmla="*/ 207145 h 767371"/>
                      <a:gd name="connsiteX0" fmla="*/ 29885 w 2115180"/>
                      <a:gd name="connsiteY0" fmla="*/ 207145 h 767371"/>
                      <a:gd name="connsiteX1" fmla="*/ 1073964 w 2115180"/>
                      <a:gd name="connsiteY1" fmla="*/ 7640 h 767371"/>
                      <a:gd name="connsiteX2" fmla="*/ 1227450 w 2115180"/>
                      <a:gd name="connsiteY2" fmla="*/ 31275 h 767371"/>
                      <a:gd name="connsiteX3" fmla="*/ 1929044 w 2115180"/>
                      <a:gd name="connsiteY3" fmla="*/ 423635 h 767371"/>
                      <a:gd name="connsiteX4" fmla="*/ 2094766 w 2115180"/>
                      <a:gd name="connsiteY4" fmla="*/ 503078 h 767371"/>
                      <a:gd name="connsiteX5" fmla="*/ 871665 w 2115180"/>
                      <a:gd name="connsiteY5" fmla="*/ 749495 h 767371"/>
                      <a:gd name="connsiteX6" fmla="*/ 638377 w 2115180"/>
                      <a:gd name="connsiteY6" fmla="*/ 722534 h 767371"/>
                      <a:gd name="connsiteX7" fmla="*/ 57016 w 2115180"/>
                      <a:gd name="connsiteY7" fmla="*/ 300606 h 767371"/>
                      <a:gd name="connsiteX8" fmla="*/ 29885 w 2115180"/>
                      <a:gd name="connsiteY8" fmla="*/ 207145 h 767371"/>
                      <a:gd name="connsiteX0" fmla="*/ 29885 w 1994513"/>
                      <a:gd name="connsiteY0" fmla="*/ 207145 h 767371"/>
                      <a:gd name="connsiteX1" fmla="*/ 1073964 w 1994513"/>
                      <a:gd name="connsiteY1" fmla="*/ 7640 h 767371"/>
                      <a:gd name="connsiteX2" fmla="*/ 1227450 w 1994513"/>
                      <a:gd name="connsiteY2" fmla="*/ 31275 h 767371"/>
                      <a:gd name="connsiteX3" fmla="*/ 1929044 w 1994513"/>
                      <a:gd name="connsiteY3" fmla="*/ 423635 h 767371"/>
                      <a:gd name="connsiteX4" fmla="*/ 1951787 w 1994513"/>
                      <a:gd name="connsiteY4" fmla="*/ 519704 h 767371"/>
                      <a:gd name="connsiteX5" fmla="*/ 871665 w 1994513"/>
                      <a:gd name="connsiteY5" fmla="*/ 749495 h 767371"/>
                      <a:gd name="connsiteX6" fmla="*/ 638377 w 1994513"/>
                      <a:gd name="connsiteY6" fmla="*/ 722534 h 767371"/>
                      <a:gd name="connsiteX7" fmla="*/ 57016 w 1994513"/>
                      <a:gd name="connsiteY7" fmla="*/ 300606 h 767371"/>
                      <a:gd name="connsiteX8" fmla="*/ 29885 w 1994513"/>
                      <a:gd name="connsiteY8" fmla="*/ 207145 h 767371"/>
                      <a:gd name="connsiteX0" fmla="*/ 29885 w 1994513"/>
                      <a:gd name="connsiteY0" fmla="*/ 207145 h 757149"/>
                      <a:gd name="connsiteX1" fmla="*/ 1073964 w 1994513"/>
                      <a:gd name="connsiteY1" fmla="*/ 7640 h 757149"/>
                      <a:gd name="connsiteX2" fmla="*/ 1227450 w 1994513"/>
                      <a:gd name="connsiteY2" fmla="*/ 31275 h 757149"/>
                      <a:gd name="connsiteX3" fmla="*/ 1929044 w 1994513"/>
                      <a:gd name="connsiteY3" fmla="*/ 423635 h 757149"/>
                      <a:gd name="connsiteX4" fmla="*/ 1951787 w 1994513"/>
                      <a:gd name="connsiteY4" fmla="*/ 519704 h 757149"/>
                      <a:gd name="connsiteX5" fmla="*/ 871665 w 1994513"/>
                      <a:gd name="connsiteY5" fmla="*/ 749495 h 757149"/>
                      <a:gd name="connsiteX6" fmla="*/ 684929 w 1994513"/>
                      <a:gd name="connsiteY6" fmla="*/ 685958 h 757149"/>
                      <a:gd name="connsiteX7" fmla="*/ 57016 w 1994513"/>
                      <a:gd name="connsiteY7" fmla="*/ 300606 h 757149"/>
                      <a:gd name="connsiteX8" fmla="*/ 29885 w 1994513"/>
                      <a:gd name="connsiteY8" fmla="*/ 207145 h 757149"/>
                      <a:gd name="connsiteX0" fmla="*/ 29885 w 1994513"/>
                      <a:gd name="connsiteY0" fmla="*/ 207145 h 748943"/>
                      <a:gd name="connsiteX1" fmla="*/ 1073964 w 1994513"/>
                      <a:gd name="connsiteY1" fmla="*/ 7640 h 748943"/>
                      <a:gd name="connsiteX2" fmla="*/ 1227450 w 1994513"/>
                      <a:gd name="connsiteY2" fmla="*/ 31275 h 748943"/>
                      <a:gd name="connsiteX3" fmla="*/ 1929044 w 1994513"/>
                      <a:gd name="connsiteY3" fmla="*/ 423635 h 748943"/>
                      <a:gd name="connsiteX4" fmla="*/ 1951787 w 1994513"/>
                      <a:gd name="connsiteY4" fmla="*/ 519704 h 748943"/>
                      <a:gd name="connsiteX5" fmla="*/ 845064 w 1994513"/>
                      <a:gd name="connsiteY5" fmla="*/ 739520 h 748943"/>
                      <a:gd name="connsiteX6" fmla="*/ 684929 w 1994513"/>
                      <a:gd name="connsiteY6" fmla="*/ 685958 h 748943"/>
                      <a:gd name="connsiteX7" fmla="*/ 57016 w 1994513"/>
                      <a:gd name="connsiteY7" fmla="*/ 300606 h 748943"/>
                      <a:gd name="connsiteX8" fmla="*/ 29885 w 1994513"/>
                      <a:gd name="connsiteY8" fmla="*/ 207145 h 748943"/>
                      <a:gd name="connsiteX0" fmla="*/ 25696 w 1990324"/>
                      <a:gd name="connsiteY0" fmla="*/ 207145 h 748943"/>
                      <a:gd name="connsiteX1" fmla="*/ 1069775 w 1990324"/>
                      <a:gd name="connsiteY1" fmla="*/ 7640 h 748943"/>
                      <a:gd name="connsiteX2" fmla="*/ 1223261 w 1990324"/>
                      <a:gd name="connsiteY2" fmla="*/ 31275 h 748943"/>
                      <a:gd name="connsiteX3" fmla="*/ 1924855 w 1990324"/>
                      <a:gd name="connsiteY3" fmla="*/ 423635 h 748943"/>
                      <a:gd name="connsiteX4" fmla="*/ 1947598 w 1990324"/>
                      <a:gd name="connsiteY4" fmla="*/ 519704 h 748943"/>
                      <a:gd name="connsiteX5" fmla="*/ 840875 w 1990324"/>
                      <a:gd name="connsiteY5" fmla="*/ 739520 h 748943"/>
                      <a:gd name="connsiteX6" fmla="*/ 680740 w 1990324"/>
                      <a:gd name="connsiteY6" fmla="*/ 685958 h 748943"/>
                      <a:gd name="connsiteX7" fmla="*/ 52827 w 1990324"/>
                      <a:gd name="connsiteY7" fmla="*/ 300606 h 748943"/>
                      <a:gd name="connsiteX8" fmla="*/ 25696 w 1990324"/>
                      <a:gd name="connsiteY8" fmla="*/ 207145 h 748943"/>
                      <a:gd name="connsiteX0" fmla="*/ 18311 w 1982939"/>
                      <a:gd name="connsiteY0" fmla="*/ 207145 h 748943"/>
                      <a:gd name="connsiteX1" fmla="*/ 1062390 w 1982939"/>
                      <a:gd name="connsiteY1" fmla="*/ 7640 h 748943"/>
                      <a:gd name="connsiteX2" fmla="*/ 1215876 w 1982939"/>
                      <a:gd name="connsiteY2" fmla="*/ 31275 h 748943"/>
                      <a:gd name="connsiteX3" fmla="*/ 1917470 w 1982939"/>
                      <a:gd name="connsiteY3" fmla="*/ 423635 h 748943"/>
                      <a:gd name="connsiteX4" fmla="*/ 1940213 w 1982939"/>
                      <a:gd name="connsiteY4" fmla="*/ 519704 h 748943"/>
                      <a:gd name="connsiteX5" fmla="*/ 833490 w 1982939"/>
                      <a:gd name="connsiteY5" fmla="*/ 739520 h 748943"/>
                      <a:gd name="connsiteX6" fmla="*/ 673355 w 1982939"/>
                      <a:gd name="connsiteY6" fmla="*/ 685958 h 748943"/>
                      <a:gd name="connsiteX7" fmla="*/ 45442 w 1982939"/>
                      <a:gd name="connsiteY7" fmla="*/ 300606 h 748943"/>
                      <a:gd name="connsiteX8" fmla="*/ 18311 w 1982939"/>
                      <a:gd name="connsiteY8" fmla="*/ 207145 h 748943"/>
                      <a:gd name="connsiteX0" fmla="*/ 21717 w 1986345"/>
                      <a:gd name="connsiteY0" fmla="*/ 207145 h 748943"/>
                      <a:gd name="connsiteX1" fmla="*/ 1065796 w 1986345"/>
                      <a:gd name="connsiteY1" fmla="*/ 7640 h 748943"/>
                      <a:gd name="connsiteX2" fmla="*/ 1219282 w 1986345"/>
                      <a:gd name="connsiteY2" fmla="*/ 31275 h 748943"/>
                      <a:gd name="connsiteX3" fmla="*/ 1920876 w 1986345"/>
                      <a:gd name="connsiteY3" fmla="*/ 423635 h 748943"/>
                      <a:gd name="connsiteX4" fmla="*/ 1943619 w 1986345"/>
                      <a:gd name="connsiteY4" fmla="*/ 519704 h 748943"/>
                      <a:gd name="connsiteX5" fmla="*/ 836896 w 1986345"/>
                      <a:gd name="connsiteY5" fmla="*/ 739520 h 748943"/>
                      <a:gd name="connsiteX6" fmla="*/ 676761 w 1986345"/>
                      <a:gd name="connsiteY6" fmla="*/ 685958 h 748943"/>
                      <a:gd name="connsiteX7" fmla="*/ 48848 w 1986345"/>
                      <a:gd name="connsiteY7" fmla="*/ 300606 h 748943"/>
                      <a:gd name="connsiteX8" fmla="*/ 21717 w 1986345"/>
                      <a:gd name="connsiteY8" fmla="*/ 207145 h 748943"/>
                      <a:gd name="connsiteX0" fmla="*/ 21717 w 1986345"/>
                      <a:gd name="connsiteY0" fmla="*/ 212344 h 754142"/>
                      <a:gd name="connsiteX1" fmla="*/ 1075772 w 1986345"/>
                      <a:gd name="connsiteY1" fmla="*/ 6189 h 754142"/>
                      <a:gd name="connsiteX2" fmla="*/ 1219282 w 1986345"/>
                      <a:gd name="connsiteY2" fmla="*/ 36474 h 754142"/>
                      <a:gd name="connsiteX3" fmla="*/ 1920876 w 1986345"/>
                      <a:gd name="connsiteY3" fmla="*/ 428834 h 754142"/>
                      <a:gd name="connsiteX4" fmla="*/ 1943619 w 1986345"/>
                      <a:gd name="connsiteY4" fmla="*/ 524903 h 754142"/>
                      <a:gd name="connsiteX5" fmla="*/ 836896 w 1986345"/>
                      <a:gd name="connsiteY5" fmla="*/ 744719 h 754142"/>
                      <a:gd name="connsiteX6" fmla="*/ 676761 w 1986345"/>
                      <a:gd name="connsiteY6" fmla="*/ 691157 h 754142"/>
                      <a:gd name="connsiteX7" fmla="*/ 48848 w 1986345"/>
                      <a:gd name="connsiteY7" fmla="*/ 305805 h 754142"/>
                      <a:gd name="connsiteX8" fmla="*/ 21717 w 1986345"/>
                      <a:gd name="connsiteY8" fmla="*/ 212344 h 754142"/>
                      <a:gd name="connsiteX0" fmla="*/ 21717 w 1986345"/>
                      <a:gd name="connsiteY0" fmla="*/ 210911 h 752709"/>
                      <a:gd name="connsiteX1" fmla="*/ 1075772 w 1986345"/>
                      <a:gd name="connsiteY1" fmla="*/ 4756 h 752709"/>
                      <a:gd name="connsiteX2" fmla="*/ 1219282 w 1986345"/>
                      <a:gd name="connsiteY2" fmla="*/ 35041 h 752709"/>
                      <a:gd name="connsiteX3" fmla="*/ 1920876 w 1986345"/>
                      <a:gd name="connsiteY3" fmla="*/ 427401 h 752709"/>
                      <a:gd name="connsiteX4" fmla="*/ 1943619 w 1986345"/>
                      <a:gd name="connsiteY4" fmla="*/ 523470 h 752709"/>
                      <a:gd name="connsiteX5" fmla="*/ 836896 w 1986345"/>
                      <a:gd name="connsiteY5" fmla="*/ 743286 h 752709"/>
                      <a:gd name="connsiteX6" fmla="*/ 676761 w 1986345"/>
                      <a:gd name="connsiteY6" fmla="*/ 689724 h 752709"/>
                      <a:gd name="connsiteX7" fmla="*/ 48848 w 1986345"/>
                      <a:gd name="connsiteY7" fmla="*/ 304372 h 752709"/>
                      <a:gd name="connsiteX8" fmla="*/ 21717 w 1986345"/>
                      <a:gd name="connsiteY8" fmla="*/ 210911 h 752709"/>
                      <a:gd name="connsiteX0" fmla="*/ 21717 w 1989918"/>
                      <a:gd name="connsiteY0" fmla="*/ 210911 h 752709"/>
                      <a:gd name="connsiteX1" fmla="*/ 1075772 w 1989918"/>
                      <a:gd name="connsiteY1" fmla="*/ 4756 h 752709"/>
                      <a:gd name="connsiteX2" fmla="*/ 1219282 w 1989918"/>
                      <a:gd name="connsiteY2" fmla="*/ 35041 h 752709"/>
                      <a:gd name="connsiteX3" fmla="*/ 1920876 w 1989918"/>
                      <a:gd name="connsiteY3" fmla="*/ 427401 h 752709"/>
                      <a:gd name="connsiteX4" fmla="*/ 1943619 w 1989918"/>
                      <a:gd name="connsiteY4" fmla="*/ 523470 h 752709"/>
                      <a:gd name="connsiteX5" fmla="*/ 836896 w 1989918"/>
                      <a:gd name="connsiteY5" fmla="*/ 743286 h 752709"/>
                      <a:gd name="connsiteX6" fmla="*/ 676761 w 1989918"/>
                      <a:gd name="connsiteY6" fmla="*/ 689724 h 752709"/>
                      <a:gd name="connsiteX7" fmla="*/ 48848 w 1989918"/>
                      <a:gd name="connsiteY7" fmla="*/ 304372 h 752709"/>
                      <a:gd name="connsiteX8" fmla="*/ 21717 w 1989918"/>
                      <a:gd name="connsiteY8" fmla="*/ 210911 h 752709"/>
                      <a:gd name="connsiteX0" fmla="*/ 21717 w 1984160"/>
                      <a:gd name="connsiteY0" fmla="*/ 210911 h 752709"/>
                      <a:gd name="connsiteX1" fmla="*/ 1075772 w 1984160"/>
                      <a:gd name="connsiteY1" fmla="*/ 4756 h 752709"/>
                      <a:gd name="connsiteX2" fmla="*/ 1219282 w 1984160"/>
                      <a:gd name="connsiteY2" fmla="*/ 35041 h 752709"/>
                      <a:gd name="connsiteX3" fmla="*/ 1920876 w 1984160"/>
                      <a:gd name="connsiteY3" fmla="*/ 427401 h 752709"/>
                      <a:gd name="connsiteX4" fmla="*/ 1943619 w 1984160"/>
                      <a:gd name="connsiteY4" fmla="*/ 523470 h 752709"/>
                      <a:gd name="connsiteX5" fmla="*/ 836896 w 1984160"/>
                      <a:gd name="connsiteY5" fmla="*/ 743286 h 752709"/>
                      <a:gd name="connsiteX6" fmla="*/ 676761 w 1984160"/>
                      <a:gd name="connsiteY6" fmla="*/ 689724 h 752709"/>
                      <a:gd name="connsiteX7" fmla="*/ 48848 w 1984160"/>
                      <a:gd name="connsiteY7" fmla="*/ 304372 h 752709"/>
                      <a:gd name="connsiteX8" fmla="*/ 21717 w 1984160"/>
                      <a:gd name="connsiteY8" fmla="*/ 210911 h 752709"/>
                      <a:gd name="connsiteX0" fmla="*/ 21717 w 1985136"/>
                      <a:gd name="connsiteY0" fmla="*/ 210911 h 752709"/>
                      <a:gd name="connsiteX1" fmla="*/ 1075772 w 1985136"/>
                      <a:gd name="connsiteY1" fmla="*/ 4756 h 752709"/>
                      <a:gd name="connsiteX2" fmla="*/ 1219282 w 1985136"/>
                      <a:gd name="connsiteY2" fmla="*/ 35041 h 752709"/>
                      <a:gd name="connsiteX3" fmla="*/ 1920876 w 1985136"/>
                      <a:gd name="connsiteY3" fmla="*/ 427401 h 752709"/>
                      <a:gd name="connsiteX4" fmla="*/ 1943619 w 1985136"/>
                      <a:gd name="connsiteY4" fmla="*/ 523470 h 752709"/>
                      <a:gd name="connsiteX5" fmla="*/ 836896 w 1985136"/>
                      <a:gd name="connsiteY5" fmla="*/ 743286 h 752709"/>
                      <a:gd name="connsiteX6" fmla="*/ 676761 w 1985136"/>
                      <a:gd name="connsiteY6" fmla="*/ 689724 h 752709"/>
                      <a:gd name="connsiteX7" fmla="*/ 48848 w 1985136"/>
                      <a:gd name="connsiteY7" fmla="*/ 304372 h 752709"/>
                      <a:gd name="connsiteX8" fmla="*/ 21717 w 1985136"/>
                      <a:gd name="connsiteY8" fmla="*/ 210911 h 752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85136" h="752709">
                        <a:moveTo>
                          <a:pt x="21717" y="210911"/>
                        </a:moveTo>
                        <a:lnTo>
                          <a:pt x="1075772" y="4756"/>
                        </a:lnTo>
                        <a:cubicBezTo>
                          <a:pt x="1149102" y="-7316"/>
                          <a:pt x="1172553" y="3887"/>
                          <a:pt x="1219282" y="35041"/>
                        </a:cubicBezTo>
                        <a:lnTo>
                          <a:pt x="1920876" y="427401"/>
                        </a:lnTo>
                        <a:cubicBezTo>
                          <a:pt x="1986093" y="440582"/>
                          <a:pt x="2014731" y="513615"/>
                          <a:pt x="1943619" y="523470"/>
                        </a:cubicBezTo>
                        <a:lnTo>
                          <a:pt x="836896" y="743286"/>
                        </a:lnTo>
                        <a:cubicBezTo>
                          <a:pt x="769109" y="764225"/>
                          <a:pt x="741224" y="751911"/>
                          <a:pt x="676761" y="689724"/>
                        </a:cubicBezTo>
                        <a:lnTo>
                          <a:pt x="48848" y="304372"/>
                        </a:lnTo>
                        <a:cubicBezTo>
                          <a:pt x="-3423" y="272109"/>
                          <a:pt x="-15791" y="243174"/>
                          <a:pt x="21717" y="210911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Rectangle 24">
                    <a:extLst>
                      <a:ext uri="{FF2B5EF4-FFF2-40B4-BE49-F238E27FC236}">
                        <a16:creationId xmlns:a16="http://schemas.microsoft.com/office/drawing/2014/main" id="{3C0A5F44-7A6E-7081-630E-3D4ECA3C30F0}"/>
                      </a:ext>
                    </a:extLst>
                  </p:cNvPr>
                  <p:cNvSpPr/>
                  <p:nvPr/>
                </p:nvSpPr>
                <p:spPr>
                  <a:xfrm>
                    <a:off x="5438792" y="1067814"/>
                    <a:ext cx="1884793" cy="65460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0 w 1340012"/>
                      <a:gd name="connsiteY3" fmla="*/ 1170432 h 1170432"/>
                      <a:gd name="connsiteX4" fmla="*/ 0 w 1340012"/>
                      <a:gd name="connsiteY4" fmla="*/ 256032 h 1170432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631768 w 1340012"/>
                      <a:gd name="connsiteY3" fmla="*/ 784721 h 1170432"/>
                      <a:gd name="connsiteX4" fmla="*/ 0 w 1340012"/>
                      <a:gd name="connsiteY4" fmla="*/ 256032 h 1170432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631768 w 2088157"/>
                      <a:gd name="connsiteY3" fmla="*/ 784721 h 784721"/>
                      <a:gd name="connsiteX4" fmla="*/ 0 w 2088157"/>
                      <a:gd name="connsiteY4" fmla="*/ 256032 h 784721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761977 w 2088157"/>
                      <a:gd name="connsiteY3" fmla="*/ 765131 h 784721"/>
                      <a:gd name="connsiteX4" fmla="*/ 631768 w 2088157"/>
                      <a:gd name="connsiteY4" fmla="*/ 784721 h 784721"/>
                      <a:gd name="connsiteX5" fmla="*/ 0 w 2088157"/>
                      <a:gd name="connsiteY5" fmla="*/ 256032 h 784721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2088157 w 2088157"/>
                      <a:gd name="connsiteY2" fmla="*/ 548640 h 798382"/>
                      <a:gd name="connsiteX3" fmla="*/ 841780 w 2088157"/>
                      <a:gd name="connsiteY3" fmla="*/ 798382 h 798382"/>
                      <a:gd name="connsiteX4" fmla="*/ 631768 w 2088157"/>
                      <a:gd name="connsiteY4" fmla="*/ 784721 h 798382"/>
                      <a:gd name="connsiteX5" fmla="*/ 0 w 2088157"/>
                      <a:gd name="connsiteY5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440296 w 2088157"/>
                      <a:gd name="connsiteY2" fmla="*/ 76837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1995586 w 2088157"/>
                      <a:gd name="connsiteY3" fmla="*/ 469197 h 798382"/>
                      <a:gd name="connsiteX4" fmla="*/ 2088157 w 2088157"/>
                      <a:gd name="connsiteY4" fmla="*/ 548640 h 798382"/>
                      <a:gd name="connsiteX5" fmla="*/ 841780 w 2088157"/>
                      <a:gd name="connsiteY5" fmla="*/ 798382 h 798382"/>
                      <a:gd name="connsiteX6" fmla="*/ 631768 w 2088157"/>
                      <a:gd name="connsiteY6" fmla="*/ 784721 h 798382"/>
                      <a:gd name="connsiteX7" fmla="*/ 0 w 2088157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31768 w 2131915"/>
                      <a:gd name="connsiteY6" fmla="*/ 7847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08492 w 2131915"/>
                      <a:gd name="connsiteY6" fmla="*/ 7714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809527"/>
                      <a:gd name="connsiteX1" fmla="*/ 1340012 w 2131915"/>
                      <a:gd name="connsiteY1" fmla="*/ 0 h 809527"/>
                      <a:gd name="connsiteX2" fmla="*/ 1510123 w 2131915"/>
                      <a:gd name="connsiteY2" fmla="*/ 43586 h 809527"/>
                      <a:gd name="connsiteX3" fmla="*/ 2131915 w 2131915"/>
                      <a:gd name="connsiteY3" fmla="*/ 429296 h 809527"/>
                      <a:gd name="connsiteX4" fmla="*/ 2088157 w 2131915"/>
                      <a:gd name="connsiteY4" fmla="*/ 548640 h 809527"/>
                      <a:gd name="connsiteX5" fmla="*/ 841780 w 2131915"/>
                      <a:gd name="connsiteY5" fmla="*/ 798382 h 809527"/>
                      <a:gd name="connsiteX6" fmla="*/ 608492 w 2131915"/>
                      <a:gd name="connsiteY6" fmla="*/ 771421 h 809527"/>
                      <a:gd name="connsiteX7" fmla="*/ 0 w 2131915"/>
                      <a:gd name="connsiteY7" fmla="*/ 256032 h 809527"/>
                      <a:gd name="connsiteX0" fmla="*/ 0 w 2131915"/>
                      <a:gd name="connsiteY0" fmla="*/ 256032 h 819822"/>
                      <a:gd name="connsiteX1" fmla="*/ 1340012 w 2131915"/>
                      <a:gd name="connsiteY1" fmla="*/ 0 h 819822"/>
                      <a:gd name="connsiteX2" fmla="*/ 1510123 w 2131915"/>
                      <a:gd name="connsiteY2" fmla="*/ 43586 h 819822"/>
                      <a:gd name="connsiteX3" fmla="*/ 2131915 w 2131915"/>
                      <a:gd name="connsiteY3" fmla="*/ 429296 h 819822"/>
                      <a:gd name="connsiteX4" fmla="*/ 2088157 w 2131915"/>
                      <a:gd name="connsiteY4" fmla="*/ 548640 h 819822"/>
                      <a:gd name="connsiteX5" fmla="*/ 841780 w 2131915"/>
                      <a:gd name="connsiteY5" fmla="*/ 798382 h 819822"/>
                      <a:gd name="connsiteX6" fmla="*/ 608492 w 2131915"/>
                      <a:gd name="connsiteY6" fmla="*/ 771421 h 819822"/>
                      <a:gd name="connsiteX7" fmla="*/ 0 w 2131915"/>
                      <a:gd name="connsiteY7" fmla="*/ 256032 h 819822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36385"/>
                      <a:gd name="connsiteY0" fmla="*/ 256032 h 816258"/>
                      <a:gd name="connsiteX1" fmla="*/ 1340012 w 2136385"/>
                      <a:gd name="connsiteY1" fmla="*/ 0 h 816258"/>
                      <a:gd name="connsiteX2" fmla="*/ 1510123 w 2136385"/>
                      <a:gd name="connsiteY2" fmla="*/ 43586 h 816258"/>
                      <a:gd name="connsiteX3" fmla="*/ 2131915 w 2136385"/>
                      <a:gd name="connsiteY3" fmla="*/ 429296 h 816258"/>
                      <a:gd name="connsiteX4" fmla="*/ 2088157 w 2136385"/>
                      <a:gd name="connsiteY4" fmla="*/ 548640 h 816258"/>
                      <a:gd name="connsiteX5" fmla="*/ 841780 w 2136385"/>
                      <a:gd name="connsiteY5" fmla="*/ 798382 h 816258"/>
                      <a:gd name="connsiteX6" fmla="*/ 608492 w 2136385"/>
                      <a:gd name="connsiteY6" fmla="*/ 771421 h 816258"/>
                      <a:gd name="connsiteX7" fmla="*/ 0 w 2136385"/>
                      <a:gd name="connsiteY7" fmla="*/ 256032 h 816258"/>
                      <a:gd name="connsiteX0" fmla="*/ 0 w 2160382"/>
                      <a:gd name="connsiteY0" fmla="*/ 256032 h 816258"/>
                      <a:gd name="connsiteX1" fmla="*/ 1340012 w 2160382"/>
                      <a:gd name="connsiteY1" fmla="*/ 0 h 816258"/>
                      <a:gd name="connsiteX2" fmla="*/ 1510123 w 2160382"/>
                      <a:gd name="connsiteY2" fmla="*/ 43586 h 816258"/>
                      <a:gd name="connsiteX3" fmla="*/ 2131915 w 2160382"/>
                      <a:gd name="connsiteY3" fmla="*/ 429296 h 816258"/>
                      <a:gd name="connsiteX4" fmla="*/ 2088157 w 2160382"/>
                      <a:gd name="connsiteY4" fmla="*/ 548640 h 816258"/>
                      <a:gd name="connsiteX5" fmla="*/ 841780 w 2160382"/>
                      <a:gd name="connsiteY5" fmla="*/ 798382 h 816258"/>
                      <a:gd name="connsiteX6" fmla="*/ 608492 w 2160382"/>
                      <a:gd name="connsiteY6" fmla="*/ 771421 h 816258"/>
                      <a:gd name="connsiteX7" fmla="*/ 0 w 2160382"/>
                      <a:gd name="connsiteY7" fmla="*/ 256032 h 816258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59050"/>
                      <a:gd name="connsiteY0" fmla="*/ 256032 h 816258"/>
                      <a:gd name="connsiteX1" fmla="*/ 1340012 w 2159050"/>
                      <a:gd name="connsiteY1" fmla="*/ 0 h 816258"/>
                      <a:gd name="connsiteX2" fmla="*/ 1510123 w 2159050"/>
                      <a:gd name="connsiteY2" fmla="*/ 43586 h 816258"/>
                      <a:gd name="connsiteX3" fmla="*/ 2131915 w 2159050"/>
                      <a:gd name="connsiteY3" fmla="*/ 429296 h 816258"/>
                      <a:gd name="connsiteX4" fmla="*/ 2088157 w 2159050"/>
                      <a:gd name="connsiteY4" fmla="*/ 548640 h 816258"/>
                      <a:gd name="connsiteX5" fmla="*/ 841780 w 2159050"/>
                      <a:gd name="connsiteY5" fmla="*/ 798382 h 816258"/>
                      <a:gd name="connsiteX6" fmla="*/ 608492 w 2159050"/>
                      <a:gd name="connsiteY6" fmla="*/ 771421 h 816258"/>
                      <a:gd name="connsiteX7" fmla="*/ 0 w 2159050"/>
                      <a:gd name="connsiteY7" fmla="*/ 256032 h 816258"/>
                      <a:gd name="connsiteX0" fmla="*/ 0 w 2159050"/>
                      <a:gd name="connsiteY0" fmla="*/ 263919 h 824145"/>
                      <a:gd name="connsiteX1" fmla="*/ 1340012 w 2159050"/>
                      <a:gd name="connsiteY1" fmla="*/ 7887 h 824145"/>
                      <a:gd name="connsiteX2" fmla="*/ 1510123 w 2159050"/>
                      <a:gd name="connsiteY2" fmla="*/ 51473 h 824145"/>
                      <a:gd name="connsiteX3" fmla="*/ 2131915 w 2159050"/>
                      <a:gd name="connsiteY3" fmla="*/ 437183 h 824145"/>
                      <a:gd name="connsiteX4" fmla="*/ 2088157 w 2159050"/>
                      <a:gd name="connsiteY4" fmla="*/ 556527 h 824145"/>
                      <a:gd name="connsiteX5" fmla="*/ 841780 w 2159050"/>
                      <a:gd name="connsiteY5" fmla="*/ 806269 h 824145"/>
                      <a:gd name="connsiteX6" fmla="*/ 608492 w 2159050"/>
                      <a:gd name="connsiteY6" fmla="*/ 779308 h 824145"/>
                      <a:gd name="connsiteX7" fmla="*/ 0 w 2159050"/>
                      <a:gd name="connsiteY7" fmla="*/ 263919 h 824145"/>
                      <a:gd name="connsiteX0" fmla="*/ 0 w 2159050"/>
                      <a:gd name="connsiteY0" fmla="*/ 266655 h 826881"/>
                      <a:gd name="connsiteX1" fmla="*/ 1340012 w 2159050"/>
                      <a:gd name="connsiteY1" fmla="*/ 10623 h 826881"/>
                      <a:gd name="connsiteX2" fmla="*/ 1510123 w 2159050"/>
                      <a:gd name="connsiteY2" fmla="*/ 54209 h 826881"/>
                      <a:gd name="connsiteX3" fmla="*/ 2131915 w 2159050"/>
                      <a:gd name="connsiteY3" fmla="*/ 439919 h 826881"/>
                      <a:gd name="connsiteX4" fmla="*/ 2088157 w 2159050"/>
                      <a:gd name="connsiteY4" fmla="*/ 559263 h 826881"/>
                      <a:gd name="connsiteX5" fmla="*/ 841780 w 2159050"/>
                      <a:gd name="connsiteY5" fmla="*/ 809005 h 826881"/>
                      <a:gd name="connsiteX6" fmla="*/ 608492 w 2159050"/>
                      <a:gd name="connsiteY6" fmla="*/ 782044 h 826881"/>
                      <a:gd name="connsiteX7" fmla="*/ 0 w 2159050"/>
                      <a:gd name="connsiteY7" fmla="*/ 266655 h 826881"/>
                      <a:gd name="connsiteX0" fmla="*/ 0 w 2159050"/>
                      <a:gd name="connsiteY0" fmla="*/ 261222 h 821448"/>
                      <a:gd name="connsiteX1" fmla="*/ 1313411 w 2159050"/>
                      <a:gd name="connsiteY1" fmla="*/ 11841 h 821448"/>
                      <a:gd name="connsiteX2" fmla="*/ 1510123 w 2159050"/>
                      <a:gd name="connsiteY2" fmla="*/ 48776 h 821448"/>
                      <a:gd name="connsiteX3" fmla="*/ 2131915 w 2159050"/>
                      <a:gd name="connsiteY3" fmla="*/ 434486 h 821448"/>
                      <a:gd name="connsiteX4" fmla="*/ 2088157 w 2159050"/>
                      <a:gd name="connsiteY4" fmla="*/ 553830 h 821448"/>
                      <a:gd name="connsiteX5" fmla="*/ 841780 w 2159050"/>
                      <a:gd name="connsiteY5" fmla="*/ 803572 h 821448"/>
                      <a:gd name="connsiteX6" fmla="*/ 608492 w 2159050"/>
                      <a:gd name="connsiteY6" fmla="*/ 776611 h 821448"/>
                      <a:gd name="connsiteX7" fmla="*/ 0 w 2159050"/>
                      <a:gd name="connsiteY7" fmla="*/ 261222 h 821448"/>
                      <a:gd name="connsiteX0" fmla="*/ 0 w 2159050"/>
                      <a:gd name="connsiteY0" fmla="*/ 260124 h 820350"/>
                      <a:gd name="connsiteX1" fmla="*/ 1313411 w 2159050"/>
                      <a:gd name="connsiteY1" fmla="*/ 10743 h 820350"/>
                      <a:gd name="connsiteX2" fmla="*/ 1510123 w 2159050"/>
                      <a:gd name="connsiteY2" fmla="*/ 47678 h 820350"/>
                      <a:gd name="connsiteX3" fmla="*/ 2131915 w 2159050"/>
                      <a:gd name="connsiteY3" fmla="*/ 433388 h 820350"/>
                      <a:gd name="connsiteX4" fmla="*/ 2088157 w 2159050"/>
                      <a:gd name="connsiteY4" fmla="*/ 552732 h 820350"/>
                      <a:gd name="connsiteX5" fmla="*/ 841780 w 2159050"/>
                      <a:gd name="connsiteY5" fmla="*/ 802474 h 820350"/>
                      <a:gd name="connsiteX6" fmla="*/ 608492 w 2159050"/>
                      <a:gd name="connsiteY6" fmla="*/ 775513 h 820350"/>
                      <a:gd name="connsiteX7" fmla="*/ 0 w 2159050"/>
                      <a:gd name="connsiteY7" fmla="*/ 260124 h 820350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0 w 2159050"/>
                      <a:gd name="connsiteY7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63707 w 2159050"/>
                      <a:gd name="connsiteY7" fmla="*/ 304760 h 814751"/>
                      <a:gd name="connsiteX8" fmla="*/ 0 w 2159050"/>
                      <a:gd name="connsiteY8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7181 w 2159050"/>
                      <a:gd name="connsiteY7" fmla="*/ 331361 h 814751"/>
                      <a:gd name="connsiteX8" fmla="*/ 0 w 2159050"/>
                      <a:gd name="connsiteY8" fmla="*/ 254525 h 814751"/>
                      <a:gd name="connsiteX0" fmla="*/ 22803 w 2181853"/>
                      <a:gd name="connsiteY0" fmla="*/ 254525 h 814751"/>
                      <a:gd name="connsiteX1" fmla="*/ 1336214 w 2181853"/>
                      <a:gd name="connsiteY1" fmla="*/ 5144 h 814751"/>
                      <a:gd name="connsiteX2" fmla="*/ 1532926 w 2181853"/>
                      <a:gd name="connsiteY2" fmla="*/ 42079 h 814751"/>
                      <a:gd name="connsiteX3" fmla="*/ 2154718 w 2181853"/>
                      <a:gd name="connsiteY3" fmla="*/ 427789 h 814751"/>
                      <a:gd name="connsiteX4" fmla="*/ 2110960 w 2181853"/>
                      <a:gd name="connsiteY4" fmla="*/ 547133 h 814751"/>
                      <a:gd name="connsiteX5" fmla="*/ 864583 w 2181853"/>
                      <a:gd name="connsiteY5" fmla="*/ 796875 h 814751"/>
                      <a:gd name="connsiteX6" fmla="*/ 631295 w 2181853"/>
                      <a:gd name="connsiteY6" fmla="*/ 769914 h 814751"/>
                      <a:gd name="connsiteX7" fmla="*/ 29984 w 2181853"/>
                      <a:gd name="connsiteY7" fmla="*/ 331361 h 814751"/>
                      <a:gd name="connsiteX8" fmla="*/ 22803 w 2181853"/>
                      <a:gd name="connsiteY8" fmla="*/ 254525 h 814751"/>
                      <a:gd name="connsiteX0" fmla="*/ 37699 w 2196749"/>
                      <a:gd name="connsiteY0" fmla="*/ 254525 h 814751"/>
                      <a:gd name="connsiteX1" fmla="*/ 1351110 w 2196749"/>
                      <a:gd name="connsiteY1" fmla="*/ 5144 h 814751"/>
                      <a:gd name="connsiteX2" fmla="*/ 1547822 w 2196749"/>
                      <a:gd name="connsiteY2" fmla="*/ 42079 h 814751"/>
                      <a:gd name="connsiteX3" fmla="*/ 2169614 w 2196749"/>
                      <a:gd name="connsiteY3" fmla="*/ 427789 h 814751"/>
                      <a:gd name="connsiteX4" fmla="*/ 2125856 w 2196749"/>
                      <a:gd name="connsiteY4" fmla="*/ 547133 h 814751"/>
                      <a:gd name="connsiteX5" fmla="*/ 879479 w 2196749"/>
                      <a:gd name="connsiteY5" fmla="*/ 796875 h 814751"/>
                      <a:gd name="connsiteX6" fmla="*/ 646191 w 2196749"/>
                      <a:gd name="connsiteY6" fmla="*/ 769914 h 814751"/>
                      <a:gd name="connsiteX7" fmla="*/ 44880 w 2196749"/>
                      <a:gd name="connsiteY7" fmla="*/ 331361 h 814751"/>
                      <a:gd name="connsiteX8" fmla="*/ 37699 w 2196749"/>
                      <a:gd name="connsiteY8" fmla="*/ 254525 h 814751"/>
                      <a:gd name="connsiteX0" fmla="*/ 29885 w 2188935"/>
                      <a:gd name="connsiteY0" fmla="*/ 254525 h 814751"/>
                      <a:gd name="connsiteX1" fmla="*/ 1343296 w 2188935"/>
                      <a:gd name="connsiteY1" fmla="*/ 5144 h 814751"/>
                      <a:gd name="connsiteX2" fmla="*/ 1540008 w 2188935"/>
                      <a:gd name="connsiteY2" fmla="*/ 42079 h 814751"/>
                      <a:gd name="connsiteX3" fmla="*/ 2161800 w 2188935"/>
                      <a:gd name="connsiteY3" fmla="*/ 427789 h 814751"/>
                      <a:gd name="connsiteX4" fmla="*/ 2118042 w 2188935"/>
                      <a:gd name="connsiteY4" fmla="*/ 547133 h 814751"/>
                      <a:gd name="connsiteX5" fmla="*/ 871665 w 2188935"/>
                      <a:gd name="connsiteY5" fmla="*/ 796875 h 814751"/>
                      <a:gd name="connsiteX6" fmla="*/ 638377 w 2188935"/>
                      <a:gd name="connsiteY6" fmla="*/ 769914 h 814751"/>
                      <a:gd name="connsiteX7" fmla="*/ 57016 w 2188935"/>
                      <a:gd name="connsiteY7" fmla="*/ 347986 h 814751"/>
                      <a:gd name="connsiteX8" fmla="*/ 29885 w 2188935"/>
                      <a:gd name="connsiteY8" fmla="*/ 254525 h 81475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78363"/>
                      <a:gd name="connsiteY0" fmla="*/ 257435 h 817661"/>
                      <a:gd name="connsiteX1" fmla="*/ 1363247 w 2178363"/>
                      <a:gd name="connsiteY1" fmla="*/ 4729 h 817661"/>
                      <a:gd name="connsiteX2" fmla="*/ 1540008 w 2178363"/>
                      <a:gd name="connsiteY2" fmla="*/ 44989 h 817661"/>
                      <a:gd name="connsiteX3" fmla="*/ 2145174 w 2178363"/>
                      <a:gd name="connsiteY3" fmla="*/ 417399 h 817661"/>
                      <a:gd name="connsiteX4" fmla="*/ 2118042 w 2178363"/>
                      <a:gd name="connsiteY4" fmla="*/ 550043 h 817661"/>
                      <a:gd name="connsiteX5" fmla="*/ 871665 w 2178363"/>
                      <a:gd name="connsiteY5" fmla="*/ 799785 h 817661"/>
                      <a:gd name="connsiteX6" fmla="*/ 638377 w 2178363"/>
                      <a:gd name="connsiteY6" fmla="*/ 772824 h 817661"/>
                      <a:gd name="connsiteX7" fmla="*/ 57016 w 2178363"/>
                      <a:gd name="connsiteY7" fmla="*/ 350896 h 817661"/>
                      <a:gd name="connsiteX8" fmla="*/ 29885 w 2178363"/>
                      <a:gd name="connsiteY8" fmla="*/ 257435 h 817661"/>
                      <a:gd name="connsiteX0" fmla="*/ 29885 w 2170309"/>
                      <a:gd name="connsiteY0" fmla="*/ 257435 h 817661"/>
                      <a:gd name="connsiteX1" fmla="*/ 1363247 w 2170309"/>
                      <a:gd name="connsiteY1" fmla="*/ 4729 h 817661"/>
                      <a:gd name="connsiteX2" fmla="*/ 1540008 w 2170309"/>
                      <a:gd name="connsiteY2" fmla="*/ 44989 h 817661"/>
                      <a:gd name="connsiteX3" fmla="*/ 2145174 w 2170309"/>
                      <a:gd name="connsiteY3" fmla="*/ 417399 h 817661"/>
                      <a:gd name="connsiteX4" fmla="*/ 2094766 w 2170309"/>
                      <a:gd name="connsiteY4" fmla="*/ 553368 h 817661"/>
                      <a:gd name="connsiteX5" fmla="*/ 871665 w 2170309"/>
                      <a:gd name="connsiteY5" fmla="*/ 799785 h 817661"/>
                      <a:gd name="connsiteX6" fmla="*/ 638377 w 2170309"/>
                      <a:gd name="connsiteY6" fmla="*/ 772824 h 817661"/>
                      <a:gd name="connsiteX7" fmla="*/ 57016 w 2170309"/>
                      <a:gd name="connsiteY7" fmla="*/ 350896 h 817661"/>
                      <a:gd name="connsiteX8" fmla="*/ 29885 w 2170309"/>
                      <a:gd name="connsiteY8" fmla="*/ 257435 h 817661"/>
                      <a:gd name="connsiteX0" fmla="*/ 29885 w 2185450"/>
                      <a:gd name="connsiteY0" fmla="*/ 257435 h 817661"/>
                      <a:gd name="connsiteX1" fmla="*/ 1363247 w 2185450"/>
                      <a:gd name="connsiteY1" fmla="*/ 4729 h 817661"/>
                      <a:gd name="connsiteX2" fmla="*/ 1540008 w 2185450"/>
                      <a:gd name="connsiteY2" fmla="*/ 44989 h 817661"/>
                      <a:gd name="connsiteX3" fmla="*/ 2165125 w 2185450"/>
                      <a:gd name="connsiteY3" fmla="*/ 430699 h 817661"/>
                      <a:gd name="connsiteX4" fmla="*/ 2094766 w 2185450"/>
                      <a:gd name="connsiteY4" fmla="*/ 553368 h 817661"/>
                      <a:gd name="connsiteX5" fmla="*/ 871665 w 2185450"/>
                      <a:gd name="connsiteY5" fmla="*/ 799785 h 817661"/>
                      <a:gd name="connsiteX6" fmla="*/ 638377 w 2185450"/>
                      <a:gd name="connsiteY6" fmla="*/ 772824 h 817661"/>
                      <a:gd name="connsiteX7" fmla="*/ 57016 w 2185450"/>
                      <a:gd name="connsiteY7" fmla="*/ 350896 h 817661"/>
                      <a:gd name="connsiteX8" fmla="*/ 29885 w 2185450"/>
                      <a:gd name="connsiteY8" fmla="*/ 257435 h 817661"/>
                      <a:gd name="connsiteX0" fmla="*/ 29885 w 2187340"/>
                      <a:gd name="connsiteY0" fmla="*/ 257435 h 817661"/>
                      <a:gd name="connsiteX1" fmla="*/ 1363247 w 2187340"/>
                      <a:gd name="connsiteY1" fmla="*/ 4729 h 817661"/>
                      <a:gd name="connsiteX2" fmla="*/ 1540008 w 2187340"/>
                      <a:gd name="connsiteY2" fmla="*/ 44989 h 817661"/>
                      <a:gd name="connsiteX3" fmla="*/ 2165125 w 2187340"/>
                      <a:gd name="connsiteY3" fmla="*/ 430699 h 817661"/>
                      <a:gd name="connsiteX4" fmla="*/ 2094766 w 2187340"/>
                      <a:gd name="connsiteY4" fmla="*/ 553368 h 817661"/>
                      <a:gd name="connsiteX5" fmla="*/ 871665 w 2187340"/>
                      <a:gd name="connsiteY5" fmla="*/ 799785 h 817661"/>
                      <a:gd name="connsiteX6" fmla="*/ 638377 w 2187340"/>
                      <a:gd name="connsiteY6" fmla="*/ 772824 h 817661"/>
                      <a:gd name="connsiteX7" fmla="*/ 57016 w 2187340"/>
                      <a:gd name="connsiteY7" fmla="*/ 350896 h 817661"/>
                      <a:gd name="connsiteX8" fmla="*/ 29885 w 2187340"/>
                      <a:gd name="connsiteY8" fmla="*/ 257435 h 817661"/>
                      <a:gd name="connsiteX0" fmla="*/ 29885 w 2187340"/>
                      <a:gd name="connsiteY0" fmla="*/ 257435 h 803924"/>
                      <a:gd name="connsiteX1" fmla="*/ 1363247 w 2187340"/>
                      <a:gd name="connsiteY1" fmla="*/ 4729 h 803924"/>
                      <a:gd name="connsiteX2" fmla="*/ 1540008 w 2187340"/>
                      <a:gd name="connsiteY2" fmla="*/ 44989 h 803924"/>
                      <a:gd name="connsiteX3" fmla="*/ 2165125 w 2187340"/>
                      <a:gd name="connsiteY3" fmla="*/ 430699 h 803924"/>
                      <a:gd name="connsiteX4" fmla="*/ 2094766 w 2187340"/>
                      <a:gd name="connsiteY4" fmla="*/ 553368 h 803924"/>
                      <a:gd name="connsiteX5" fmla="*/ 871665 w 2187340"/>
                      <a:gd name="connsiteY5" fmla="*/ 799785 h 803924"/>
                      <a:gd name="connsiteX6" fmla="*/ 708204 w 2187340"/>
                      <a:gd name="connsiteY6" fmla="*/ 696347 h 803924"/>
                      <a:gd name="connsiteX7" fmla="*/ 57016 w 2187340"/>
                      <a:gd name="connsiteY7" fmla="*/ 350896 h 803924"/>
                      <a:gd name="connsiteX8" fmla="*/ 29885 w 2187340"/>
                      <a:gd name="connsiteY8" fmla="*/ 257435 h 803924"/>
                      <a:gd name="connsiteX0" fmla="*/ 29885 w 2187340"/>
                      <a:gd name="connsiteY0" fmla="*/ 257435 h 767538"/>
                      <a:gd name="connsiteX1" fmla="*/ 1363247 w 2187340"/>
                      <a:gd name="connsiteY1" fmla="*/ 4729 h 767538"/>
                      <a:gd name="connsiteX2" fmla="*/ 1540008 w 2187340"/>
                      <a:gd name="connsiteY2" fmla="*/ 44989 h 767538"/>
                      <a:gd name="connsiteX3" fmla="*/ 2165125 w 2187340"/>
                      <a:gd name="connsiteY3" fmla="*/ 430699 h 767538"/>
                      <a:gd name="connsiteX4" fmla="*/ 2094766 w 2187340"/>
                      <a:gd name="connsiteY4" fmla="*/ 553368 h 767538"/>
                      <a:gd name="connsiteX5" fmla="*/ 934841 w 2187340"/>
                      <a:gd name="connsiteY5" fmla="*/ 759884 h 767538"/>
                      <a:gd name="connsiteX6" fmla="*/ 708204 w 2187340"/>
                      <a:gd name="connsiteY6" fmla="*/ 696347 h 767538"/>
                      <a:gd name="connsiteX7" fmla="*/ 57016 w 2187340"/>
                      <a:gd name="connsiteY7" fmla="*/ 350896 h 767538"/>
                      <a:gd name="connsiteX8" fmla="*/ 29885 w 2187340"/>
                      <a:gd name="connsiteY8" fmla="*/ 257435 h 767538"/>
                      <a:gd name="connsiteX0" fmla="*/ 29885 w 2187340"/>
                      <a:gd name="connsiteY0" fmla="*/ 257435 h 767106"/>
                      <a:gd name="connsiteX1" fmla="*/ 1363247 w 2187340"/>
                      <a:gd name="connsiteY1" fmla="*/ 4729 h 767106"/>
                      <a:gd name="connsiteX2" fmla="*/ 1540008 w 2187340"/>
                      <a:gd name="connsiteY2" fmla="*/ 44989 h 767106"/>
                      <a:gd name="connsiteX3" fmla="*/ 2165125 w 2187340"/>
                      <a:gd name="connsiteY3" fmla="*/ 430699 h 767106"/>
                      <a:gd name="connsiteX4" fmla="*/ 2094766 w 2187340"/>
                      <a:gd name="connsiteY4" fmla="*/ 553368 h 767106"/>
                      <a:gd name="connsiteX5" fmla="*/ 934841 w 2187340"/>
                      <a:gd name="connsiteY5" fmla="*/ 759884 h 767106"/>
                      <a:gd name="connsiteX6" fmla="*/ 708204 w 2187340"/>
                      <a:gd name="connsiteY6" fmla="*/ 696347 h 767106"/>
                      <a:gd name="connsiteX7" fmla="*/ 57016 w 2187340"/>
                      <a:gd name="connsiteY7" fmla="*/ 350896 h 767106"/>
                      <a:gd name="connsiteX8" fmla="*/ 29885 w 2187340"/>
                      <a:gd name="connsiteY8" fmla="*/ 257435 h 767106"/>
                      <a:gd name="connsiteX0" fmla="*/ 29885 w 2170254"/>
                      <a:gd name="connsiteY0" fmla="*/ 257435 h 767106"/>
                      <a:gd name="connsiteX1" fmla="*/ 1363247 w 2170254"/>
                      <a:gd name="connsiteY1" fmla="*/ 4729 h 767106"/>
                      <a:gd name="connsiteX2" fmla="*/ 1540008 w 2170254"/>
                      <a:gd name="connsiteY2" fmla="*/ 44989 h 767106"/>
                      <a:gd name="connsiteX3" fmla="*/ 2165125 w 2170254"/>
                      <a:gd name="connsiteY3" fmla="*/ 430699 h 767106"/>
                      <a:gd name="connsiteX4" fmla="*/ 1818783 w 2170254"/>
                      <a:gd name="connsiteY4" fmla="*/ 586619 h 767106"/>
                      <a:gd name="connsiteX5" fmla="*/ 934841 w 2170254"/>
                      <a:gd name="connsiteY5" fmla="*/ 759884 h 767106"/>
                      <a:gd name="connsiteX6" fmla="*/ 708204 w 2170254"/>
                      <a:gd name="connsiteY6" fmla="*/ 696347 h 767106"/>
                      <a:gd name="connsiteX7" fmla="*/ 57016 w 2170254"/>
                      <a:gd name="connsiteY7" fmla="*/ 350896 h 767106"/>
                      <a:gd name="connsiteX8" fmla="*/ 29885 w 2170254"/>
                      <a:gd name="connsiteY8" fmla="*/ 257435 h 767106"/>
                      <a:gd name="connsiteX0" fmla="*/ 29885 w 1892440"/>
                      <a:gd name="connsiteY0" fmla="*/ 257435 h 767106"/>
                      <a:gd name="connsiteX1" fmla="*/ 1363247 w 1892440"/>
                      <a:gd name="connsiteY1" fmla="*/ 4729 h 767106"/>
                      <a:gd name="connsiteX2" fmla="*/ 1540008 w 1892440"/>
                      <a:gd name="connsiteY2" fmla="*/ 44989 h 767106"/>
                      <a:gd name="connsiteX3" fmla="*/ 1862541 w 1892440"/>
                      <a:gd name="connsiteY3" fmla="*/ 507176 h 767106"/>
                      <a:gd name="connsiteX4" fmla="*/ 1818783 w 1892440"/>
                      <a:gd name="connsiteY4" fmla="*/ 586619 h 767106"/>
                      <a:gd name="connsiteX5" fmla="*/ 934841 w 1892440"/>
                      <a:gd name="connsiteY5" fmla="*/ 759884 h 767106"/>
                      <a:gd name="connsiteX6" fmla="*/ 708204 w 1892440"/>
                      <a:gd name="connsiteY6" fmla="*/ 696347 h 767106"/>
                      <a:gd name="connsiteX7" fmla="*/ 57016 w 1892440"/>
                      <a:gd name="connsiteY7" fmla="*/ 350896 h 767106"/>
                      <a:gd name="connsiteX8" fmla="*/ 29885 w 1892440"/>
                      <a:gd name="connsiteY8" fmla="*/ 257435 h 767106"/>
                      <a:gd name="connsiteX0" fmla="*/ 29885 w 1877239"/>
                      <a:gd name="connsiteY0" fmla="*/ 257435 h 767106"/>
                      <a:gd name="connsiteX1" fmla="*/ 1363247 w 1877239"/>
                      <a:gd name="connsiteY1" fmla="*/ 4729 h 767106"/>
                      <a:gd name="connsiteX2" fmla="*/ 1540008 w 1877239"/>
                      <a:gd name="connsiteY2" fmla="*/ 44989 h 767106"/>
                      <a:gd name="connsiteX3" fmla="*/ 1835940 w 1877239"/>
                      <a:gd name="connsiteY3" fmla="*/ 503851 h 767106"/>
                      <a:gd name="connsiteX4" fmla="*/ 1818783 w 1877239"/>
                      <a:gd name="connsiteY4" fmla="*/ 586619 h 767106"/>
                      <a:gd name="connsiteX5" fmla="*/ 934841 w 1877239"/>
                      <a:gd name="connsiteY5" fmla="*/ 759884 h 767106"/>
                      <a:gd name="connsiteX6" fmla="*/ 708204 w 1877239"/>
                      <a:gd name="connsiteY6" fmla="*/ 696347 h 767106"/>
                      <a:gd name="connsiteX7" fmla="*/ 57016 w 1877239"/>
                      <a:gd name="connsiteY7" fmla="*/ 350896 h 767106"/>
                      <a:gd name="connsiteX8" fmla="*/ 29885 w 1877239"/>
                      <a:gd name="connsiteY8" fmla="*/ 257435 h 767106"/>
                      <a:gd name="connsiteX0" fmla="*/ 29885 w 1879749"/>
                      <a:gd name="connsiteY0" fmla="*/ 257435 h 767106"/>
                      <a:gd name="connsiteX1" fmla="*/ 1363247 w 1879749"/>
                      <a:gd name="connsiteY1" fmla="*/ 4729 h 767106"/>
                      <a:gd name="connsiteX2" fmla="*/ 1540008 w 1879749"/>
                      <a:gd name="connsiteY2" fmla="*/ 44989 h 767106"/>
                      <a:gd name="connsiteX3" fmla="*/ 1835940 w 1879749"/>
                      <a:gd name="connsiteY3" fmla="*/ 503851 h 767106"/>
                      <a:gd name="connsiteX4" fmla="*/ 1818783 w 1879749"/>
                      <a:gd name="connsiteY4" fmla="*/ 586619 h 767106"/>
                      <a:gd name="connsiteX5" fmla="*/ 934841 w 1879749"/>
                      <a:gd name="connsiteY5" fmla="*/ 759884 h 767106"/>
                      <a:gd name="connsiteX6" fmla="*/ 708204 w 1879749"/>
                      <a:gd name="connsiteY6" fmla="*/ 696347 h 767106"/>
                      <a:gd name="connsiteX7" fmla="*/ 57016 w 1879749"/>
                      <a:gd name="connsiteY7" fmla="*/ 350896 h 767106"/>
                      <a:gd name="connsiteX8" fmla="*/ 29885 w 1879749"/>
                      <a:gd name="connsiteY8" fmla="*/ 257435 h 767106"/>
                      <a:gd name="connsiteX0" fmla="*/ 29885 w 1894520"/>
                      <a:gd name="connsiteY0" fmla="*/ 257435 h 767106"/>
                      <a:gd name="connsiteX1" fmla="*/ 1363247 w 1894520"/>
                      <a:gd name="connsiteY1" fmla="*/ 4729 h 767106"/>
                      <a:gd name="connsiteX2" fmla="*/ 1540008 w 1894520"/>
                      <a:gd name="connsiteY2" fmla="*/ 44989 h 767106"/>
                      <a:gd name="connsiteX3" fmla="*/ 1835940 w 1894520"/>
                      <a:gd name="connsiteY3" fmla="*/ 503851 h 767106"/>
                      <a:gd name="connsiteX4" fmla="*/ 1845384 w 1894520"/>
                      <a:gd name="connsiteY4" fmla="*/ 583294 h 767106"/>
                      <a:gd name="connsiteX5" fmla="*/ 934841 w 1894520"/>
                      <a:gd name="connsiteY5" fmla="*/ 759884 h 767106"/>
                      <a:gd name="connsiteX6" fmla="*/ 708204 w 1894520"/>
                      <a:gd name="connsiteY6" fmla="*/ 696347 h 767106"/>
                      <a:gd name="connsiteX7" fmla="*/ 57016 w 1894520"/>
                      <a:gd name="connsiteY7" fmla="*/ 350896 h 767106"/>
                      <a:gd name="connsiteX8" fmla="*/ 29885 w 1894520"/>
                      <a:gd name="connsiteY8" fmla="*/ 257435 h 767106"/>
                      <a:gd name="connsiteX0" fmla="*/ 29885 w 1884793"/>
                      <a:gd name="connsiteY0" fmla="*/ 257435 h 767106"/>
                      <a:gd name="connsiteX1" fmla="*/ 1363247 w 1884793"/>
                      <a:gd name="connsiteY1" fmla="*/ 4729 h 767106"/>
                      <a:gd name="connsiteX2" fmla="*/ 1540008 w 1884793"/>
                      <a:gd name="connsiteY2" fmla="*/ 44989 h 767106"/>
                      <a:gd name="connsiteX3" fmla="*/ 1835940 w 1884793"/>
                      <a:gd name="connsiteY3" fmla="*/ 503851 h 767106"/>
                      <a:gd name="connsiteX4" fmla="*/ 1845384 w 1884793"/>
                      <a:gd name="connsiteY4" fmla="*/ 583294 h 767106"/>
                      <a:gd name="connsiteX5" fmla="*/ 934841 w 1884793"/>
                      <a:gd name="connsiteY5" fmla="*/ 759884 h 767106"/>
                      <a:gd name="connsiteX6" fmla="*/ 708204 w 1884793"/>
                      <a:gd name="connsiteY6" fmla="*/ 696347 h 767106"/>
                      <a:gd name="connsiteX7" fmla="*/ 57016 w 1884793"/>
                      <a:gd name="connsiteY7" fmla="*/ 350896 h 767106"/>
                      <a:gd name="connsiteX8" fmla="*/ 29885 w 1884793"/>
                      <a:gd name="connsiteY8" fmla="*/ 257435 h 767106"/>
                      <a:gd name="connsiteX0" fmla="*/ 29885 w 1884793"/>
                      <a:gd name="connsiteY0" fmla="*/ 219455 h 729126"/>
                      <a:gd name="connsiteX1" fmla="*/ 960911 w 1884793"/>
                      <a:gd name="connsiteY1" fmla="*/ 73152 h 729126"/>
                      <a:gd name="connsiteX2" fmla="*/ 1540008 w 1884793"/>
                      <a:gd name="connsiteY2" fmla="*/ 7009 h 729126"/>
                      <a:gd name="connsiteX3" fmla="*/ 1835940 w 1884793"/>
                      <a:gd name="connsiteY3" fmla="*/ 465871 h 729126"/>
                      <a:gd name="connsiteX4" fmla="*/ 1845384 w 1884793"/>
                      <a:gd name="connsiteY4" fmla="*/ 545314 h 729126"/>
                      <a:gd name="connsiteX5" fmla="*/ 934841 w 1884793"/>
                      <a:gd name="connsiteY5" fmla="*/ 721904 h 729126"/>
                      <a:gd name="connsiteX6" fmla="*/ 708204 w 1884793"/>
                      <a:gd name="connsiteY6" fmla="*/ 658367 h 729126"/>
                      <a:gd name="connsiteX7" fmla="*/ 57016 w 1884793"/>
                      <a:gd name="connsiteY7" fmla="*/ 312916 h 729126"/>
                      <a:gd name="connsiteX8" fmla="*/ 29885 w 1884793"/>
                      <a:gd name="connsiteY8" fmla="*/ 219455 h 729126"/>
                      <a:gd name="connsiteX0" fmla="*/ 29885 w 1884793"/>
                      <a:gd name="connsiteY0" fmla="*/ 149129 h 658800"/>
                      <a:gd name="connsiteX1" fmla="*/ 960911 w 1884793"/>
                      <a:gd name="connsiteY1" fmla="*/ 2826 h 658800"/>
                      <a:gd name="connsiteX2" fmla="*/ 1127697 w 1884793"/>
                      <a:gd name="connsiteY2" fmla="*/ 69687 h 658800"/>
                      <a:gd name="connsiteX3" fmla="*/ 1835940 w 1884793"/>
                      <a:gd name="connsiteY3" fmla="*/ 395545 h 658800"/>
                      <a:gd name="connsiteX4" fmla="*/ 1845384 w 1884793"/>
                      <a:gd name="connsiteY4" fmla="*/ 474988 h 658800"/>
                      <a:gd name="connsiteX5" fmla="*/ 934841 w 1884793"/>
                      <a:gd name="connsiteY5" fmla="*/ 651578 h 658800"/>
                      <a:gd name="connsiteX6" fmla="*/ 708204 w 1884793"/>
                      <a:gd name="connsiteY6" fmla="*/ 588041 h 658800"/>
                      <a:gd name="connsiteX7" fmla="*/ 57016 w 1884793"/>
                      <a:gd name="connsiteY7" fmla="*/ 242590 h 658800"/>
                      <a:gd name="connsiteX8" fmla="*/ 29885 w 1884793"/>
                      <a:gd name="connsiteY8" fmla="*/ 149129 h 658800"/>
                      <a:gd name="connsiteX0" fmla="*/ 29885 w 1884793"/>
                      <a:gd name="connsiteY0" fmla="*/ 145957 h 655628"/>
                      <a:gd name="connsiteX1" fmla="*/ 927660 w 1884793"/>
                      <a:gd name="connsiteY1" fmla="*/ 2979 h 655628"/>
                      <a:gd name="connsiteX2" fmla="*/ 1127697 w 1884793"/>
                      <a:gd name="connsiteY2" fmla="*/ 66515 h 655628"/>
                      <a:gd name="connsiteX3" fmla="*/ 1835940 w 1884793"/>
                      <a:gd name="connsiteY3" fmla="*/ 392373 h 655628"/>
                      <a:gd name="connsiteX4" fmla="*/ 1845384 w 1884793"/>
                      <a:gd name="connsiteY4" fmla="*/ 471816 h 655628"/>
                      <a:gd name="connsiteX5" fmla="*/ 934841 w 1884793"/>
                      <a:gd name="connsiteY5" fmla="*/ 648406 h 655628"/>
                      <a:gd name="connsiteX6" fmla="*/ 708204 w 1884793"/>
                      <a:gd name="connsiteY6" fmla="*/ 584869 h 655628"/>
                      <a:gd name="connsiteX7" fmla="*/ 57016 w 1884793"/>
                      <a:gd name="connsiteY7" fmla="*/ 239418 h 655628"/>
                      <a:gd name="connsiteX8" fmla="*/ 29885 w 1884793"/>
                      <a:gd name="connsiteY8" fmla="*/ 145957 h 655628"/>
                      <a:gd name="connsiteX0" fmla="*/ 29885 w 1884793"/>
                      <a:gd name="connsiteY0" fmla="*/ 147039 h 656710"/>
                      <a:gd name="connsiteX1" fmla="*/ 927660 w 1884793"/>
                      <a:gd name="connsiteY1" fmla="*/ 4061 h 656710"/>
                      <a:gd name="connsiteX2" fmla="*/ 1091121 w 1884793"/>
                      <a:gd name="connsiteY2" fmla="*/ 50971 h 656710"/>
                      <a:gd name="connsiteX3" fmla="*/ 1835940 w 1884793"/>
                      <a:gd name="connsiteY3" fmla="*/ 393455 h 656710"/>
                      <a:gd name="connsiteX4" fmla="*/ 1845384 w 1884793"/>
                      <a:gd name="connsiteY4" fmla="*/ 472898 h 656710"/>
                      <a:gd name="connsiteX5" fmla="*/ 934841 w 1884793"/>
                      <a:gd name="connsiteY5" fmla="*/ 649488 h 656710"/>
                      <a:gd name="connsiteX6" fmla="*/ 708204 w 1884793"/>
                      <a:gd name="connsiteY6" fmla="*/ 585951 h 656710"/>
                      <a:gd name="connsiteX7" fmla="*/ 57016 w 1884793"/>
                      <a:gd name="connsiteY7" fmla="*/ 240500 h 656710"/>
                      <a:gd name="connsiteX8" fmla="*/ 29885 w 1884793"/>
                      <a:gd name="connsiteY8" fmla="*/ 147039 h 656710"/>
                      <a:gd name="connsiteX0" fmla="*/ 29885 w 1884793"/>
                      <a:gd name="connsiteY0" fmla="*/ 143826 h 653497"/>
                      <a:gd name="connsiteX1" fmla="*/ 927660 w 1884793"/>
                      <a:gd name="connsiteY1" fmla="*/ 848 h 653497"/>
                      <a:gd name="connsiteX2" fmla="*/ 1091121 w 1884793"/>
                      <a:gd name="connsiteY2" fmla="*/ 47758 h 653497"/>
                      <a:gd name="connsiteX3" fmla="*/ 1835940 w 1884793"/>
                      <a:gd name="connsiteY3" fmla="*/ 390242 h 653497"/>
                      <a:gd name="connsiteX4" fmla="*/ 1845384 w 1884793"/>
                      <a:gd name="connsiteY4" fmla="*/ 469685 h 653497"/>
                      <a:gd name="connsiteX5" fmla="*/ 934841 w 1884793"/>
                      <a:gd name="connsiteY5" fmla="*/ 646275 h 653497"/>
                      <a:gd name="connsiteX6" fmla="*/ 708204 w 1884793"/>
                      <a:gd name="connsiteY6" fmla="*/ 582738 h 653497"/>
                      <a:gd name="connsiteX7" fmla="*/ 57016 w 1884793"/>
                      <a:gd name="connsiteY7" fmla="*/ 237287 h 653497"/>
                      <a:gd name="connsiteX8" fmla="*/ 29885 w 1884793"/>
                      <a:gd name="connsiteY8" fmla="*/ 143826 h 653497"/>
                      <a:gd name="connsiteX0" fmla="*/ 29885 w 1884793"/>
                      <a:gd name="connsiteY0" fmla="*/ 144934 h 654605"/>
                      <a:gd name="connsiteX1" fmla="*/ 927660 w 1884793"/>
                      <a:gd name="connsiteY1" fmla="*/ 1956 h 654605"/>
                      <a:gd name="connsiteX2" fmla="*/ 1067846 w 1884793"/>
                      <a:gd name="connsiteY2" fmla="*/ 32240 h 654605"/>
                      <a:gd name="connsiteX3" fmla="*/ 1835940 w 1884793"/>
                      <a:gd name="connsiteY3" fmla="*/ 391350 h 654605"/>
                      <a:gd name="connsiteX4" fmla="*/ 1845384 w 1884793"/>
                      <a:gd name="connsiteY4" fmla="*/ 470793 h 654605"/>
                      <a:gd name="connsiteX5" fmla="*/ 934841 w 1884793"/>
                      <a:gd name="connsiteY5" fmla="*/ 647383 h 654605"/>
                      <a:gd name="connsiteX6" fmla="*/ 708204 w 1884793"/>
                      <a:gd name="connsiteY6" fmla="*/ 583846 h 654605"/>
                      <a:gd name="connsiteX7" fmla="*/ 57016 w 1884793"/>
                      <a:gd name="connsiteY7" fmla="*/ 238395 h 654605"/>
                      <a:gd name="connsiteX8" fmla="*/ 29885 w 1884793"/>
                      <a:gd name="connsiteY8" fmla="*/ 144934 h 65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84793" h="654605">
                        <a:moveTo>
                          <a:pt x="29885" y="144934"/>
                        </a:moveTo>
                        <a:lnTo>
                          <a:pt x="927660" y="1956"/>
                        </a:lnTo>
                        <a:cubicBezTo>
                          <a:pt x="994340" y="-3466"/>
                          <a:pt x="1021117" y="1086"/>
                          <a:pt x="1067846" y="32240"/>
                        </a:cubicBezTo>
                        <a:lnTo>
                          <a:pt x="1835940" y="391350"/>
                        </a:lnTo>
                        <a:cubicBezTo>
                          <a:pt x="1891181" y="424481"/>
                          <a:pt x="1906521" y="454288"/>
                          <a:pt x="1845384" y="470793"/>
                        </a:cubicBezTo>
                        <a:lnTo>
                          <a:pt x="934841" y="647383"/>
                        </a:lnTo>
                        <a:cubicBezTo>
                          <a:pt x="867054" y="668322"/>
                          <a:pt x="802593" y="642708"/>
                          <a:pt x="708204" y="583846"/>
                        </a:cubicBezTo>
                        <a:lnTo>
                          <a:pt x="57016" y="238395"/>
                        </a:lnTo>
                        <a:cubicBezTo>
                          <a:pt x="1420" y="196157"/>
                          <a:pt x="-24248" y="180522"/>
                          <a:pt x="29885" y="144934"/>
                        </a:cubicBezTo>
                        <a:close/>
                      </a:path>
                    </a:pathLst>
                  </a:custGeom>
                  <a:solidFill>
                    <a:srgbClr val="0086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Rectangle 29">
                    <a:extLst>
                      <a:ext uri="{FF2B5EF4-FFF2-40B4-BE49-F238E27FC236}">
                        <a16:creationId xmlns:a16="http://schemas.microsoft.com/office/drawing/2014/main" id="{B13C4DBA-8361-4825-37DA-B2F172BB2A5C}"/>
                      </a:ext>
                    </a:extLst>
                  </p:cNvPr>
                  <p:cNvSpPr/>
                  <p:nvPr/>
                </p:nvSpPr>
                <p:spPr>
                  <a:xfrm>
                    <a:off x="2084809" y="1088685"/>
                    <a:ext cx="1930469" cy="698797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30469" h="698797">
                        <a:moveTo>
                          <a:pt x="64208" y="263346"/>
                        </a:moveTo>
                        <a:lnTo>
                          <a:pt x="1284594" y="3614"/>
                        </a:lnTo>
                        <a:cubicBezTo>
                          <a:pt x="1360497" y="-5874"/>
                          <a:pt x="1383031" y="2428"/>
                          <a:pt x="1426913" y="39194"/>
                        </a:cubicBezTo>
                        <a:lnTo>
                          <a:pt x="1885892" y="320274"/>
                        </a:lnTo>
                        <a:cubicBezTo>
                          <a:pt x="1936890" y="353482"/>
                          <a:pt x="1955866" y="386689"/>
                          <a:pt x="1878776" y="409223"/>
                        </a:cubicBezTo>
                        <a:lnTo>
                          <a:pt x="622810" y="668955"/>
                        </a:lnTo>
                        <a:cubicBezTo>
                          <a:pt x="568254" y="712837"/>
                          <a:pt x="485235" y="703349"/>
                          <a:pt x="437795" y="672513"/>
                        </a:cubicBezTo>
                        <a:lnTo>
                          <a:pt x="17954" y="355853"/>
                        </a:lnTo>
                        <a:cubicBezTo>
                          <a:pt x="-23555" y="317901"/>
                          <a:pt x="13210" y="276392"/>
                          <a:pt x="64208" y="26334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">
                    <a:extLst>
                      <a:ext uri="{FF2B5EF4-FFF2-40B4-BE49-F238E27FC236}">
                        <a16:creationId xmlns:a16="http://schemas.microsoft.com/office/drawing/2014/main" id="{8D17BEAA-9440-5590-C346-5F14CF2E6DFE}"/>
                      </a:ext>
                    </a:extLst>
                  </p:cNvPr>
                  <p:cNvSpPr/>
                  <p:nvPr/>
                </p:nvSpPr>
                <p:spPr>
                  <a:xfrm>
                    <a:off x="3519526" y="881785"/>
                    <a:ext cx="1767522" cy="572177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63346 h 709656"/>
                      <a:gd name="connsiteX1" fmla="*/ 1284594 w 1930469"/>
                      <a:gd name="connsiteY1" fmla="*/ 3614 h 709656"/>
                      <a:gd name="connsiteX2" fmla="*/ 1426913 w 1930469"/>
                      <a:gd name="connsiteY2" fmla="*/ 39194 h 709656"/>
                      <a:gd name="connsiteX3" fmla="*/ 1885892 w 1930469"/>
                      <a:gd name="connsiteY3" fmla="*/ 320274 h 709656"/>
                      <a:gd name="connsiteX4" fmla="*/ 1878776 w 1930469"/>
                      <a:gd name="connsiteY4" fmla="*/ 409223 h 709656"/>
                      <a:gd name="connsiteX5" fmla="*/ 736665 w 1930469"/>
                      <a:gd name="connsiteY5" fmla="*/ 686745 h 709656"/>
                      <a:gd name="connsiteX6" fmla="*/ 437795 w 1930469"/>
                      <a:gd name="connsiteY6" fmla="*/ 672513 h 709656"/>
                      <a:gd name="connsiteX7" fmla="*/ 17954 w 1930469"/>
                      <a:gd name="connsiteY7" fmla="*/ 355853 h 709656"/>
                      <a:gd name="connsiteX8" fmla="*/ 64208 w 1930469"/>
                      <a:gd name="connsiteY8" fmla="*/ 263346 h 709656"/>
                      <a:gd name="connsiteX0" fmla="*/ 64208 w 1930469"/>
                      <a:gd name="connsiteY0" fmla="*/ 263346 h 707575"/>
                      <a:gd name="connsiteX1" fmla="*/ 1284594 w 1930469"/>
                      <a:gd name="connsiteY1" fmla="*/ 3614 h 707575"/>
                      <a:gd name="connsiteX2" fmla="*/ 1426913 w 1930469"/>
                      <a:gd name="connsiteY2" fmla="*/ 39194 h 707575"/>
                      <a:gd name="connsiteX3" fmla="*/ 1885892 w 1930469"/>
                      <a:gd name="connsiteY3" fmla="*/ 320274 h 707575"/>
                      <a:gd name="connsiteX4" fmla="*/ 1878776 w 1930469"/>
                      <a:gd name="connsiteY4" fmla="*/ 409223 h 707575"/>
                      <a:gd name="connsiteX5" fmla="*/ 736665 w 1930469"/>
                      <a:gd name="connsiteY5" fmla="*/ 686745 h 707575"/>
                      <a:gd name="connsiteX6" fmla="*/ 508955 w 1930469"/>
                      <a:gd name="connsiteY6" fmla="*/ 665397 h 707575"/>
                      <a:gd name="connsiteX7" fmla="*/ 17954 w 1930469"/>
                      <a:gd name="connsiteY7" fmla="*/ 355853 h 707575"/>
                      <a:gd name="connsiteX8" fmla="*/ 64208 w 1930469"/>
                      <a:gd name="connsiteY8" fmla="*/ 263346 h 707575"/>
                      <a:gd name="connsiteX0" fmla="*/ 64208 w 1930469"/>
                      <a:gd name="connsiteY0" fmla="*/ 298926 h 707575"/>
                      <a:gd name="connsiteX1" fmla="*/ 1284594 w 1930469"/>
                      <a:gd name="connsiteY1" fmla="*/ 3614 h 707575"/>
                      <a:gd name="connsiteX2" fmla="*/ 1426913 w 1930469"/>
                      <a:gd name="connsiteY2" fmla="*/ 39194 h 707575"/>
                      <a:gd name="connsiteX3" fmla="*/ 1885892 w 1930469"/>
                      <a:gd name="connsiteY3" fmla="*/ 320274 h 707575"/>
                      <a:gd name="connsiteX4" fmla="*/ 1878776 w 1930469"/>
                      <a:gd name="connsiteY4" fmla="*/ 409223 h 707575"/>
                      <a:gd name="connsiteX5" fmla="*/ 736665 w 1930469"/>
                      <a:gd name="connsiteY5" fmla="*/ 686745 h 707575"/>
                      <a:gd name="connsiteX6" fmla="*/ 508955 w 1930469"/>
                      <a:gd name="connsiteY6" fmla="*/ 665397 h 707575"/>
                      <a:gd name="connsiteX7" fmla="*/ 17954 w 1930469"/>
                      <a:gd name="connsiteY7" fmla="*/ 355853 h 707575"/>
                      <a:gd name="connsiteX8" fmla="*/ 64208 w 1930469"/>
                      <a:gd name="connsiteY8" fmla="*/ 298926 h 707575"/>
                      <a:gd name="connsiteX0" fmla="*/ 48765 w 1915026"/>
                      <a:gd name="connsiteY0" fmla="*/ 298926 h 707575"/>
                      <a:gd name="connsiteX1" fmla="*/ 1269151 w 1915026"/>
                      <a:gd name="connsiteY1" fmla="*/ 3614 h 707575"/>
                      <a:gd name="connsiteX2" fmla="*/ 1411470 w 1915026"/>
                      <a:gd name="connsiteY2" fmla="*/ 39194 h 707575"/>
                      <a:gd name="connsiteX3" fmla="*/ 1870449 w 1915026"/>
                      <a:gd name="connsiteY3" fmla="*/ 320274 h 707575"/>
                      <a:gd name="connsiteX4" fmla="*/ 1863333 w 1915026"/>
                      <a:gd name="connsiteY4" fmla="*/ 409223 h 707575"/>
                      <a:gd name="connsiteX5" fmla="*/ 721222 w 1915026"/>
                      <a:gd name="connsiteY5" fmla="*/ 686745 h 707575"/>
                      <a:gd name="connsiteX6" fmla="*/ 493512 w 1915026"/>
                      <a:gd name="connsiteY6" fmla="*/ 665397 h 707575"/>
                      <a:gd name="connsiteX7" fmla="*/ 23859 w 1915026"/>
                      <a:gd name="connsiteY7" fmla="*/ 370085 h 707575"/>
                      <a:gd name="connsiteX8" fmla="*/ 48765 w 1915026"/>
                      <a:gd name="connsiteY8" fmla="*/ 298926 h 707575"/>
                      <a:gd name="connsiteX0" fmla="*/ 48765 w 1915026"/>
                      <a:gd name="connsiteY0" fmla="*/ 267477 h 676126"/>
                      <a:gd name="connsiteX1" fmla="*/ 984512 w 1915026"/>
                      <a:gd name="connsiteY1" fmla="*/ 86020 h 676126"/>
                      <a:gd name="connsiteX2" fmla="*/ 1411470 w 1915026"/>
                      <a:gd name="connsiteY2" fmla="*/ 7745 h 676126"/>
                      <a:gd name="connsiteX3" fmla="*/ 1870449 w 1915026"/>
                      <a:gd name="connsiteY3" fmla="*/ 288825 h 676126"/>
                      <a:gd name="connsiteX4" fmla="*/ 1863333 w 1915026"/>
                      <a:gd name="connsiteY4" fmla="*/ 377774 h 676126"/>
                      <a:gd name="connsiteX5" fmla="*/ 721222 w 1915026"/>
                      <a:gd name="connsiteY5" fmla="*/ 655296 h 676126"/>
                      <a:gd name="connsiteX6" fmla="*/ 493512 w 1915026"/>
                      <a:gd name="connsiteY6" fmla="*/ 633948 h 676126"/>
                      <a:gd name="connsiteX7" fmla="*/ 23859 w 1915026"/>
                      <a:gd name="connsiteY7" fmla="*/ 338636 h 676126"/>
                      <a:gd name="connsiteX8" fmla="*/ 48765 w 1915026"/>
                      <a:gd name="connsiteY8" fmla="*/ 267477 h 676126"/>
                      <a:gd name="connsiteX0" fmla="*/ 48765 w 1915026"/>
                      <a:gd name="connsiteY0" fmla="*/ 184582 h 593231"/>
                      <a:gd name="connsiteX1" fmla="*/ 984512 w 1915026"/>
                      <a:gd name="connsiteY1" fmla="*/ 3125 h 593231"/>
                      <a:gd name="connsiteX2" fmla="*/ 1144621 w 1915026"/>
                      <a:gd name="connsiteY2" fmla="*/ 42263 h 593231"/>
                      <a:gd name="connsiteX3" fmla="*/ 1870449 w 1915026"/>
                      <a:gd name="connsiteY3" fmla="*/ 205930 h 593231"/>
                      <a:gd name="connsiteX4" fmla="*/ 1863333 w 1915026"/>
                      <a:gd name="connsiteY4" fmla="*/ 294879 h 593231"/>
                      <a:gd name="connsiteX5" fmla="*/ 721222 w 1915026"/>
                      <a:gd name="connsiteY5" fmla="*/ 572401 h 593231"/>
                      <a:gd name="connsiteX6" fmla="*/ 493512 w 1915026"/>
                      <a:gd name="connsiteY6" fmla="*/ 551053 h 593231"/>
                      <a:gd name="connsiteX7" fmla="*/ 23859 w 1915026"/>
                      <a:gd name="connsiteY7" fmla="*/ 255741 h 593231"/>
                      <a:gd name="connsiteX8" fmla="*/ 48765 w 1915026"/>
                      <a:gd name="connsiteY8" fmla="*/ 184582 h 593231"/>
                      <a:gd name="connsiteX0" fmla="*/ 48765 w 1879447"/>
                      <a:gd name="connsiteY0" fmla="*/ 184582 h 593231"/>
                      <a:gd name="connsiteX1" fmla="*/ 984512 w 1879447"/>
                      <a:gd name="connsiteY1" fmla="*/ 3125 h 593231"/>
                      <a:gd name="connsiteX2" fmla="*/ 1144621 w 1879447"/>
                      <a:gd name="connsiteY2" fmla="*/ 42263 h 593231"/>
                      <a:gd name="connsiteX3" fmla="*/ 1667644 w 1879447"/>
                      <a:gd name="connsiteY3" fmla="*/ 287764 h 593231"/>
                      <a:gd name="connsiteX4" fmla="*/ 1863333 w 1879447"/>
                      <a:gd name="connsiteY4" fmla="*/ 294879 h 593231"/>
                      <a:gd name="connsiteX5" fmla="*/ 721222 w 1879447"/>
                      <a:gd name="connsiteY5" fmla="*/ 572401 h 593231"/>
                      <a:gd name="connsiteX6" fmla="*/ 493512 w 1879447"/>
                      <a:gd name="connsiteY6" fmla="*/ 551053 h 593231"/>
                      <a:gd name="connsiteX7" fmla="*/ 23859 w 1879447"/>
                      <a:gd name="connsiteY7" fmla="*/ 255741 h 593231"/>
                      <a:gd name="connsiteX8" fmla="*/ 48765 w 1879447"/>
                      <a:gd name="connsiteY8" fmla="*/ 184582 h 593231"/>
                      <a:gd name="connsiteX0" fmla="*/ 48765 w 1753121"/>
                      <a:gd name="connsiteY0" fmla="*/ 184582 h 593231"/>
                      <a:gd name="connsiteX1" fmla="*/ 984512 w 1753121"/>
                      <a:gd name="connsiteY1" fmla="*/ 3125 h 593231"/>
                      <a:gd name="connsiteX2" fmla="*/ 1144621 w 1753121"/>
                      <a:gd name="connsiteY2" fmla="*/ 42263 h 593231"/>
                      <a:gd name="connsiteX3" fmla="*/ 1667644 w 1753121"/>
                      <a:gd name="connsiteY3" fmla="*/ 287764 h 593231"/>
                      <a:gd name="connsiteX4" fmla="*/ 1721014 w 1753121"/>
                      <a:gd name="connsiteY4" fmla="*/ 373155 h 593231"/>
                      <a:gd name="connsiteX5" fmla="*/ 721222 w 1753121"/>
                      <a:gd name="connsiteY5" fmla="*/ 572401 h 593231"/>
                      <a:gd name="connsiteX6" fmla="*/ 493512 w 1753121"/>
                      <a:gd name="connsiteY6" fmla="*/ 551053 h 593231"/>
                      <a:gd name="connsiteX7" fmla="*/ 23859 w 1753121"/>
                      <a:gd name="connsiteY7" fmla="*/ 255741 h 593231"/>
                      <a:gd name="connsiteX8" fmla="*/ 48765 w 1753121"/>
                      <a:gd name="connsiteY8" fmla="*/ 184582 h 593231"/>
                      <a:gd name="connsiteX0" fmla="*/ 48765 w 1768053"/>
                      <a:gd name="connsiteY0" fmla="*/ 184582 h 593231"/>
                      <a:gd name="connsiteX1" fmla="*/ 984512 w 1768053"/>
                      <a:gd name="connsiteY1" fmla="*/ 3125 h 593231"/>
                      <a:gd name="connsiteX2" fmla="*/ 1144621 w 1768053"/>
                      <a:gd name="connsiteY2" fmla="*/ 42263 h 593231"/>
                      <a:gd name="connsiteX3" fmla="*/ 1717456 w 1768053"/>
                      <a:gd name="connsiteY3" fmla="*/ 305554 h 593231"/>
                      <a:gd name="connsiteX4" fmla="*/ 1721014 w 1768053"/>
                      <a:gd name="connsiteY4" fmla="*/ 373155 h 593231"/>
                      <a:gd name="connsiteX5" fmla="*/ 721222 w 1768053"/>
                      <a:gd name="connsiteY5" fmla="*/ 572401 h 593231"/>
                      <a:gd name="connsiteX6" fmla="*/ 493512 w 1768053"/>
                      <a:gd name="connsiteY6" fmla="*/ 551053 h 593231"/>
                      <a:gd name="connsiteX7" fmla="*/ 23859 w 1768053"/>
                      <a:gd name="connsiteY7" fmla="*/ 255741 h 593231"/>
                      <a:gd name="connsiteX8" fmla="*/ 48765 w 1768053"/>
                      <a:gd name="connsiteY8" fmla="*/ 184582 h 593231"/>
                      <a:gd name="connsiteX0" fmla="*/ 48765 w 1768053"/>
                      <a:gd name="connsiteY0" fmla="*/ 173214 h 581863"/>
                      <a:gd name="connsiteX1" fmla="*/ 991628 w 1768053"/>
                      <a:gd name="connsiteY1" fmla="*/ 5989 h 581863"/>
                      <a:gd name="connsiteX2" fmla="*/ 1144621 w 1768053"/>
                      <a:gd name="connsiteY2" fmla="*/ 30895 h 581863"/>
                      <a:gd name="connsiteX3" fmla="*/ 1717456 w 1768053"/>
                      <a:gd name="connsiteY3" fmla="*/ 294186 h 581863"/>
                      <a:gd name="connsiteX4" fmla="*/ 1721014 w 1768053"/>
                      <a:gd name="connsiteY4" fmla="*/ 361787 h 581863"/>
                      <a:gd name="connsiteX5" fmla="*/ 721222 w 1768053"/>
                      <a:gd name="connsiteY5" fmla="*/ 561033 h 581863"/>
                      <a:gd name="connsiteX6" fmla="*/ 493512 w 1768053"/>
                      <a:gd name="connsiteY6" fmla="*/ 539685 h 581863"/>
                      <a:gd name="connsiteX7" fmla="*/ 23859 w 1768053"/>
                      <a:gd name="connsiteY7" fmla="*/ 244373 h 581863"/>
                      <a:gd name="connsiteX8" fmla="*/ 48765 w 1768053"/>
                      <a:gd name="connsiteY8" fmla="*/ 173214 h 581863"/>
                      <a:gd name="connsiteX0" fmla="*/ 36475 w 1755763"/>
                      <a:gd name="connsiteY0" fmla="*/ 173214 h 581863"/>
                      <a:gd name="connsiteX1" fmla="*/ 979338 w 1755763"/>
                      <a:gd name="connsiteY1" fmla="*/ 5989 h 581863"/>
                      <a:gd name="connsiteX2" fmla="*/ 1132331 w 1755763"/>
                      <a:gd name="connsiteY2" fmla="*/ 30895 h 581863"/>
                      <a:gd name="connsiteX3" fmla="*/ 1705166 w 1755763"/>
                      <a:gd name="connsiteY3" fmla="*/ 294186 h 581863"/>
                      <a:gd name="connsiteX4" fmla="*/ 1708724 w 1755763"/>
                      <a:gd name="connsiteY4" fmla="*/ 361787 h 581863"/>
                      <a:gd name="connsiteX5" fmla="*/ 708932 w 1755763"/>
                      <a:gd name="connsiteY5" fmla="*/ 561033 h 581863"/>
                      <a:gd name="connsiteX6" fmla="*/ 481222 w 1755763"/>
                      <a:gd name="connsiteY6" fmla="*/ 539685 h 581863"/>
                      <a:gd name="connsiteX7" fmla="*/ 32917 w 1755763"/>
                      <a:gd name="connsiteY7" fmla="*/ 251489 h 581863"/>
                      <a:gd name="connsiteX8" fmla="*/ 36475 w 1755763"/>
                      <a:gd name="connsiteY8" fmla="*/ 173214 h 581863"/>
                      <a:gd name="connsiteX0" fmla="*/ 36475 w 1755763"/>
                      <a:gd name="connsiteY0" fmla="*/ 173214 h 579304"/>
                      <a:gd name="connsiteX1" fmla="*/ 979338 w 1755763"/>
                      <a:gd name="connsiteY1" fmla="*/ 5989 h 579304"/>
                      <a:gd name="connsiteX2" fmla="*/ 1132331 w 1755763"/>
                      <a:gd name="connsiteY2" fmla="*/ 30895 h 579304"/>
                      <a:gd name="connsiteX3" fmla="*/ 1705166 w 1755763"/>
                      <a:gd name="connsiteY3" fmla="*/ 294186 h 579304"/>
                      <a:gd name="connsiteX4" fmla="*/ 1708724 w 1755763"/>
                      <a:gd name="connsiteY4" fmla="*/ 361787 h 579304"/>
                      <a:gd name="connsiteX5" fmla="*/ 687584 w 1755763"/>
                      <a:gd name="connsiteY5" fmla="*/ 557475 h 579304"/>
                      <a:gd name="connsiteX6" fmla="*/ 481222 w 1755763"/>
                      <a:gd name="connsiteY6" fmla="*/ 539685 h 579304"/>
                      <a:gd name="connsiteX7" fmla="*/ 32917 w 1755763"/>
                      <a:gd name="connsiteY7" fmla="*/ 251489 h 579304"/>
                      <a:gd name="connsiteX8" fmla="*/ 36475 w 1755763"/>
                      <a:gd name="connsiteY8" fmla="*/ 173214 h 579304"/>
                      <a:gd name="connsiteX0" fmla="*/ 36475 w 1755763"/>
                      <a:gd name="connsiteY0" fmla="*/ 173214 h 576867"/>
                      <a:gd name="connsiteX1" fmla="*/ 979338 w 1755763"/>
                      <a:gd name="connsiteY1" fmla="*/ 5989 h 576867"/>
                      <a:gd name="connsiteX2" fmla="*/ 1132331 w 1755763"/>
                      <a:gd name="connsiteY2" fmla="*/ 30895 h 576867"/>
                      <a:gd name="connsiteX3" fmla="*/ 1705166 w 1755763"/>
                      <a:gd name="connsiteY3" fmla="*/ 294186 h 576867"/>
                      <a:gd name="connsiteX4" fmla="*/ 1708724 w 1755763"/>
                      <a:gd name="connsiteY4" fmla="*/ 361787 h 576867"/>
                      <a:gd name="connsiteX5" fmla="*/ 687584 w 1755763"/>
                      <a:gd name="connsiteY5" fmla="*/ 557475 h 576867"/>
                      <a:gd name="connsiteX6" fmla="*/ 481222 w 1755763"/>
                      <a:gd name="connsiteY6" fmla="*/ 539685 h 576867"/>
                      <a:gd name="connsiteX7" fmla="*/ 32917 w 1755763"/>
                      <a:gd name="connsiteY7" fmla="*/ 251489 h 576867"/>
                      <a:gd name="connsiteX8" fmla="*/ 36475 w 1755763"/>
                      <a:gd name="connsiteY8" fmla="*/ 173214 h 576867"/>
                      <a:gd name="connsiteX0" fmla="*/ 36475 w 1755763"/>
                      <a:gd name="connsiteY0" fmla="*/ 173214 h 578753"/>
                      <a:gd name="connsiteX1" fmla="*/ 979338 w 1755763"/>
                      <a:gd name="connsiteY1" fmla="*/ 5989 h 578753"/>
                      <a:gd name="connsiteX2" fmla="*/ 1132331 w 1755763"/>
                      <a:gd name="connsiteY2" fmla="*/ 30895 h 578753"/>
                      <a:gd name="connsiteX3" fmla="*/ 1705166 w 1755763"/>
                      <a:gd name="connsiteY3" fmla="*/ 294186 h 578753"/>
                      <a:gd name="connsiteX4" fmla="*/ 1708724 w 1755763"/>
                      <a:gd name="connsiteY4" fmla="*/ 361787 h 578753"/>
                      <a:gd name="connsiteX5" fmla="*/ 687584 w 1755763"/>
                      <a:gd name="connsiteY5" fmla="*/ 557475 h 578753"/>
                      <a:gd name="connsiteX6" fmla="*/ 495454 w 1755763"/>
                      <a:gd name="connsiteY6" fmla="*/ 546801 h 578753"/>
                      <a:gd name="connsiteX7" fmla="*/ 32917 w 1755763"/>
                      <a:gd name="connsiteY7" fmla="*/ 251489 h 578753"/>
                      <a:gd name="connsiteX8" fmla="*/ 36475 w 1755763"/>
                      <a:gd name="connsiteY8" fmla="*/ 173214 h 578753"/>
                      <a:gd name="connsiteX0" fmla="*/ 44768 w 1764056"/>
                      <a:gd name="connsiteY0" fmla="*/ 173214 h 578753"/>
                      <a:gd name="connsiteX1" fmla="*/ 987631 w 1764056"/>
                      <a:gd name="connsiteY1" fmla="*/ 5989 h 578753"/>
                      <a:gd name="connsiteX2" fmla="*/ 1140624 w 1764056"/>
                      <a:gd name="connsiteY2" fmla="*/ 30895 h 578753"/>
                      <a:gd name="connsiteX3" fmla="*/ 1713459 w 1764056"/>
                      <a:gd name="connsiteY3" fmla="*/ 294186 h 578753"/>
                      <a:gd name="connsiteX4" fmla="*/ 1717017 w 1764056"/>
                      <a:gd name="connsiteY4" fmla="*/ 361787 h 578753"/>
                      <a:gd name="connsiteX5" fmla="*/ 695877 w 1764056"/>
                      <a:gd name="connsiteY5" fmla="*/ 557475 h 578753"/>
                      <a:gd name="connsiteX6" fmla="*/ 503747 w 1764056"/>
                      <a:gd name="connsiteY6" fmla="*/ 546801 h 578753"/>
                      <a:gd name="connsiteX7" fmla="*/ 41210 w 1764056"/>
                      <a:gd name="connsiteY7" fmla="*/ 251489 h 578753"/>
                      <a:gd name="connsiteX8" fmla="*/ 44768 w 1764056"/>
                      <a:gd name="connsiteY8" fmla="*/ 173214 h 578753"/>
                      <a:gd name="connsiteX0" fmla="*/ 48529 w 1767817"/>
                      <a:gd name="connsiteY0" fmla="*/ 173214 h 578753"/>
                      <a:gd name="connsiteX1" fmla="*/ 991392 w 1767817"/>
                      <a:gd name="connsiteY1" fmla="*/ 5989 h 578753"/>
                      <a:gd name="connsiteX2" fmla="*/ 1144385 w 1767817"/>
                      <a:gd name="connsiteY2" fmla="*/ 30895 h 578753"/>
                      <a:gd name="connsiteX3" fmla="*/ 1717220 w 1767817"/>
                      <a:gd name="connsiteY3" fmla="*/ 294186 h 578753"/>
                      <a:gd name="connsiteX4" fmla="*/ 1720778 w 1767817"/>
                      <a:gd name="connsiteY4" fmla="*/ 361787 h 578753"/>
                      <a:gd name="connsiteX5" fmla="*/ 699638 w 1767817"/>
                      <a:gd name="connsiteY5" fmla="*/ 557475 h 578753"/>
                      <a:gd name="connsiteX6" fmla="*/ 507508 w 1767817"/>
                      <a:gd name="connsiteY6" fmla="*/ 546801 h 578753"/>
                      <a:gd name="connsiteX7" fmla="*/ 44971 w 1767817"/>
                      <a:gd name="connsiteY7" fmla="*/ 251489 h 578753"/>
                      <a:gd name="connsiteX8" fmla="*/ 48529 w 1767817"/>
                      <a:gd name="connsiteY8" fmla="*/ 173214 h 578753"/>
                      <a:gd name="connsiteX0" fmla="*/ 48529 w 1767817"/>
                      <a:gd name="connsiteY0" fmla="*/ 173214 h 578753"/>
                      <a:gd name="connsiteX1" fmla="*/ 991392 w 1767817"/>
                      <a:gd name="connsiteY1" fmla="*/ 5989 h 578753"/>
                      <a:gd name="connsiteX2" fmla="*/ 1144385 w 1767817"/>
                      <a:gd name="connsiteY2" fmla="*/ 30895 h 578753"/>
                      <a:gd name="connsiteX3" fmla="*/ 1717220 w 1767817"/>
                      <a:gd name="connsiteY3" fmla="*/ 294186 h 578753"/>
                      <a:gd name="connsiteX4" fmla="*/ 1720778 w 1767817"/>
                      <a:gd name="connsiteY4" fmla="*/ 361787 h 578753"/>
                      <a:gd name="connsiteX5" fmla="*/ 699638 w 1767817"/>
                      <a:gd name="connsiteY5" fmla="*/ 557475 h 578753"/>
                      <a:gd name="connsiteX6" fmla="*/ 507508 w 1767817"/>
                      <a:gd name="connsiteY6" fmla="*/ 546801 h 578753"/>
                      <a:gd name="connsiteX7" fmla="*/ 44971 w 1767817"/>
                      <a:gd name="connsiteY7" fmla="*/ 251489 h 578753"/>
                      <a:gd name="connsiteX8" fmla="*/ 48529 w 1767817"/>
                      <a:gd name="connsiteY8" fmla="*/ 173214 h 578753"/>
                      <a:gd name="connsiteX0" fmla="*/ 48529 w 1767817"/>
                      <a:gd name="connsiteY0" fmla="*/ 167225 h 572764"/>
                      <a:gd name="connsiteX1" fmla="*/ 991392 w 1767817"/>
                      <a:gd name="connsiteY1" fmla="*/ 0 h 572764"/>
                      <a:gd name="connsiteX2" fmla="*/ 1144385 w 1767817"/>
                      <a:gd name="connsiteY2" fmla="*/ 24906 h 572764"/>
                      <a:gd name="connsiteX3" fmla="*/ 1717220 w 1767817"/>
                      <a:gd name="connsiteY3" fmla="*/ 288197 h 572764"/>
                      <a:gd name="connsiteX4" fmla="*/ 1720778 w 1767817"/>
                      <a:gd name="connsiteY4" fmla="*/ 355798 h 572764"/>
                      <a:gd name="connsiteX5" fmla="*/ 699638 w 1767817"/>
                      <a:gd name="connsiteY5" fmla="*/ 551486 h 572764"/>
                      <a:gd name="connsiteX6" fmla="*/ 507508 w 1767817"/>
                      <a:gd name="connsiteY6" fmla="*/ 540812 h 572764"/>
                      <a:gd name="connsiteX7" fmla="*/ 44971 w 1767817"/>
                      <a:gd name="connsiteY7" fmla="*/ 245500 h 572764"/>
                      <a:gd name="connsiteX8" fmla="*/ 48529 w 1767817"/>
                      <a:gd name="connsiteY8" fmla="*/ 167225 h 572764"/>
                      <a:gd name="connsiteX0" fmla="*/ 48529 w 1766344"/>
                      <a:gd name="connsiteY0" fmla="*/ 167225 h 572764"/>
                      <a:gd name="connsiteX1" fmla="*/ 991392 w 1766344"/>
                      <a:gd name="connsiteY1" fmla="*/ 0 h 572764"/>
                      <a:gd name="connsiteX2" fmla="*/ 1144385 w 1766344"/>
                      <a:gd name="connsiteY2" fmla="*/ 24906 h 572764"/>
                      <a:gd name="connsiteX3" fmla="*/ 1717220 w 1766344"/>
                      <a:gd name="connsiteY3" fmla="*/ 288197 h 572764"/>
                      <a:gd name="connsiteX4" fmla="*/ 1720778 w 1766344"/>
                      <a:gd name="connsiteY4" fmla="*/ 355798 h 572764"/>
                      <a:gd name="connsiteX5" fmla="*/ 699638 w 1766344"/>
                      <a:gd name="connsiteY5" fmla="*/ 551486 h 572764"/>
                      <a:gd name="connsiteX6" fmla="*/ 507508 w 1766344"/>
                      <a:gd name="connsiteY6" fmla="*/ 540812 h 572764"/>
                      <a:gd name="connsiteX7" fmla="*/ 44971 w 1766344"/>
                      <a:gd name="connsiteY7" fmla="*/ 245500 h 572764"/>
                      <a:gd name="connsiteX8" fmla="*/ 48529 w 1766344"/>
                      <a:gd name="connsiteY8" fmla="*/ 167225 h 572764"/>
                      <a:gd name="connsiteX0" fmla="*/ 48529 w 1767522"/>
                      <a:gd name="connsiteY0" fmla="*/ 167225 h 572764"/>
                      <a:gd name="connsiteX1" fmla="*/ 991392 w 1767522"/>
                      <a:gd name="connsiteY1" fmla="*/ 0 h 572764"/>
                      <a:gd name="connsiteX2" fmla="*/ 1144385 w 1767522"/>
                      <a:gd name="connsiteY2" fmla="*/ 24906 h 572764"/>
                      <a:gd name="connsiteX3" fmla="*/ 1717220 w 1767522"/>
                      <a:gd name="connsiteY3" fmla="*/ 288197 h 572764"/>
                      <a:gd name="connsiteX4" fmla="*/ 1720778 w 1767522"/>
                      <a:gd name="connsiteY4" fmla="*/ 355798 h 572764"/>
                      <a:gd name="connsiteX5" fmla="*/ 699638 w 1767522"/>
                      <a:gd name="connsiteY5" fmla="*/ 551486 h 572764"/>
                      <a:gd name="connsiteX6" fmla="*/ 507508 w 1767522"/>
                      <a:gd name="connsiteY6" fmla="*/ 540812 h 572764"/>
                      <a:gd name="connsiteX7" fmla="*/ 44971 w 1767522"/>
                      <a:gd name="connsiteY7" fmla="*/ 245500 h 572764"/>
                      <a:gd name="connsiteX8" fmla="*/ 48529 w 1767522"/>
                      <a:gd name="connsiteY8" fmla="*/ 167225 h 572764"/>
                      <a:gd name="connsiteX0" fmla="*/ 48529 w 1767522"/>
                      <a:gd name="connsiteY0" fmla="*/ 167225 h 575340"/>
                      <a:gd name="connsiteX1" fmla="*/ 991392 w 1767522"/>
                      <a:gd name="connsiteY1" fmla="*/ 0 h 575340"/>
                      <a:gd name="connsiteX2" fmla="*/ 1144385 w 1767522"/>
                      <a:gd name="connsiteY2" fmla="*/ 24906 h 575340"/>
                      <a:gd name="connsiteX3" fmla="*/ 1717220 w 1767522"/>
                      <a:gd name="connsiteY3" fmla="*/ 288197 h 575340"/>
                      <a:gd name="connsiteX4" fmla="*/ 1720778 w 1767522"/>
                      <a:gd name="connsiteY4" fmla="*/ 355798 h 575340"/>
                      <a:gd name="connsiteX5" fmla="*/ 688964 w 1767522"/>
                      <a:gd name="connsiteY5" fmla="*/ 555044 h 575340"/>
                      <a:gd name="connsiteX6" fmla="*/ 507508 w 1767522"/>
                      <a:gd name="connsiteY6" fmla="*/ 540812 h 575340"/>
                      <a:gd name="connsiteX7" fmla="*/ 44971 w 1767522"/>
                      <a:gd name="connsiteY7" fmla="*/ 245500 h 575340"/>
                      <a:gd name="connsiteX8" fmla="*/ 48529 w 1767522"/>
                      <a:gd name="connsiteY8" fmla="*/ 167225 h 575340"/>
                      <a:gd name="connsiteX0" fmla="*/ 48529 w 1767522"/>
                      <a:gd name="connsiteY0" fmla="*/ 167225 h 572177"/>
                      <a:gd name="connsiteX1" fmla="*/ 991392 w 1767522"/>
                      <a:gd name="connsiteY1" fmla="*/ 0 h 572177"/>
                      <a:gd name="connsiteX2" fmla="*/ 1144385 w 1767522"/>
                      <a:gd name="connsiteY2" fmla="*/ 24906 h 572177"/>
                      <a:gd name="connsiteX3" fmla="*/ 1717220 w 1767522"/>
                      <a:gd name="connsiteY3" fmla="*/ 288197 h 572177"/>
                      <a:gd name="connsiteX4" fmla="*/ 1720778 w 1767522"/>
                      <a:gd name="connsiteY4" fmla="*/ 355798 h 572177"/>
                      <a:gd name="connsiteX5" fmla="*/ 688964 w 1767522"/>
                      <a:gd name="connsiteY5" fmla="*/ 555044 h 572177"/>
                      <a:gd name="connsiteX6" fmla="*/ 507508 w 1767522"/>
                      <a:gd name="connsiteY6" fmla="*/ 540812 h 572177"/>
                      <a:gd name="connsiteX7" fmla="*/ 44971 w 1767522"/>
                      <a:gd name="connsiteY7" fmla="*/ 245500 h 572177"/>
                      <a:gd name="connsiteX8" fmla="*/ 48529 w 1767522"/>
                      <a:gd name="connsiteY8" fmla="*/ 167225 h 572177"/>
                      <a:gd name="connsiteX0" fmla="*/ 48529 w 1767522"/>
                      <a:gd name="connsiteY0" fmla="*/ 167225 h 572177"/>
                      <a:gd name="connsiteX1" fmla="*/ 991392 w 1767522"/>
                      <a:gd name="connsiteY1" fmla="*/ 0 h 572177"/>
                      <a:gd name="connsiteX2" fmla="*/ 1144385 w 1767522"/>
                      <a:gd name="connsiteY2" fmla="*/ 24906 h 572177"/>
                      <a:gd name="connsiteX3" fmla="*/ 1717220 w 1767522"/>
                      <a:gd name="connsiteY3" fmla="*/ 288197 h 572177"/>
                      <a:gd name="connsiteX4" fmla="*/ 1720778 w 1767522"/>
                      <a:gd name="connsiteY4" fmla="*/ 355798 h 572177"/>
                      <a:gd name="connsiteX5" fmla="*/ 688964 w 1767522"/>
                      <a:gd name="connsiteY5" fmla="*/ 555044 h 572177"/>
                      <a:gd name="connsiteX6" fmla="*/ 507508 w 1767522"/>
                      <a:gd name="connsiteY6" fmla="*/ 540812 h 572177"/>
                      <a:gd name="connsiteX7" fmla="*/ 44971 w 1767522"/>
                      <a:gd name="connsiteY7" fmla="*/ 245500 h 572177"/>
                      <a:gd name="connsiteX8" fmla="*/ 48529 w 1767522"/>
                      <a:gd name="connsiteY8" fmla="*/ 167225 h 572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67522" h="572177">
                        <a:moveTo>
                          <a:pt x="48529" y="167225"/>
                        </a:moveTo>
                        <a:lnTo>
                          <a:pt x="991392" y="0"/>
                        </a:lnTo>
                        <a:cubicBezTo>
                          <a:pt x="1045947" y="-9488"/>
                          <a:pt x="1096945" y="-1186"/>
                          <a:pt x="1144385" y="24906"/>
                        </a:cubicBezTo>
                        <a:lnTo>
                          <a:pt x="1717220" y="288197"/>
                        </a:lnTo>
                        <a:cubicBezTo>
                          <a:pt x="1771776" y="314289"/>
                          <a:pt x="1794310" y="336822"/>
                          <a:pt x="1720778" y="355798"/>
                        </a:cubicBezTo>
                        <a:lnTo>
                          <a:pt x="688964" y="555044"/>
                        </a:lnTo>
                        <a:cubicBezTo>
                          <a:pt x="616618" y="591810"/>
                          <a:pt x="547832" y="560974"/>
                          <a:pt x="507508" y="540812"/>
                        </a:cubicBezTo>
                        <a:lnTo>
                          <a:pt x="44971" y="245500"/>
                        </a:lnTo>
                        <a:cubicBezTo>
                          <a:pt x="-17886" y="207548"/>
                          <a:pt x="-13143" y="173155"/>
                          <a:pt x="48529" y="167225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Rectangle 31">
                    <a:extLst>
                      <a:ext uri="{FF2B5EF4-FFF2-40B4-BE49-F238E27FC236}">
                        <a16:creationId xmlns:a16="http://schemas.microsoft.com/office/drawing/2014/main" id="{7A274531-B02E-2867-919A-D06D1C72A39D}"/>
                      </a:ext>
                    </a:extLst>
                  </p:cNvPr>
                  <p:cNvSpPr/>
                  <p:nvPr/>
                </p:nvSpPr>
                <p:spPr>
                  <a:xfrm>
                    <a:off x="4681419" y="700887"/>
                    <a:ext cx="1658282" cy="494489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113856 h 1028256"/>
                      <a:gd name="connsiteX1" fmla="*/ 885936 w 914400"/>
                      <a:gd name="connsiteY1" fmla="*/ 0 h 1028256"/>
                      <a:gd name="connsiteX2" fmla="*/ 914400 w 914400"/>
                      <a:gd name="connsiteY2" fmla="*/ 1028256 h 1028256"/>
                      <a:gd name="connsiteX3" fmla="*/ 0 w 914400"/>
                      <a:gd name="connsiteY3" fmla="*/ 1028256 h 1028256"/>
                      <a:gd name="connsiteX4" fmla="*/ 0 w 914400"/>
                      <a:gd name="connsiteY4" fmla="*/ 113856 h 1028256"/>
                      <a:gd name="connsiteX0" fmla="*/ 0 w 914400"/>
                      <a:gd name="connsiteY0" fmla="*/ 113856 h 1028256"/>
                      <a:gd name="connsiteX1" fmla="*/ 885936 w 914400"/>
                      <a:gd name="connsiteY1" fmla="*/ 0 h 1028256"/>
                      <a:gd name="connsiteX2" fmla="*/ 914400 w 914400"/>
                      <a:gd name="connsiteY2" fmla="*/ 1028256 h 1028256"/>
                      <a:gd name="connsiteX3" fmla="*/ 594182 w 914400"/>
                      <a:gd name="connsiteY3" fmla="*/ 469653 h 1028256"/>
                      <a:gd name="connsiteX4" fmla="*/ 0 w 914400"/>
                      <a:gd name="connsiteY4" fmla="*/ 113856 h 1028256"/>
                      <a:gd name="connsiteX0" fmla="*/ 0 w 1569068"/>
                      <a:gd name="connsiteY0" fmla="*/ 113856 h 469653"/>
                      <a:gd name="connsiteX1" fmla="*/ 885936 w 1569068"/>
                      <a:gd name="connsiteY1" fmla="*/ 0 h 469653"/>
                      <a:gd name="connsiteX2" fmla="*/ 1569068 w 1569068"/>
                      <a:gd name="connsiteY2" fmla="*/ 341566 h 469653"/>
                      <a:gd name="connsiteX3" fmla="*/ 594182 w 1569068"/>
                      <a:gd name="connsiteY3" fmla="*/ 469653 h 469653"/>
                      <a:gd name="connsiteX4" fmla="*/ 0 w 1569068"/>
                      <a:gd name="connsiteY4" fmla="*/ 113856 h 469653"/>
                      <a:gd name="connsiteX0" fmla="*/ 0 w 1569068"/>
                      <a:gd name="connsiteY0" fmla="*/ 113856 h 469653"/>
                      <a:gd name="connsiteX1" fmla="*/ 885936 w 1569068"/>
                      <a:gd name="connsiteY1" fmla="*/ 0 h 469653"/>
                      <a:gd name="connsiteX2" fmla="*/ 1569068 w 1569068"/>
                      <a:gd name="connsiteY2" fmla="*/ 341566 h 469653"/>
                      <a:gd name="connsiteX3" fmla="*/ 718711 w 1569068"/>
                      <a:gd name="connsiteY3" fmla="*/ 451864 h 469653"/>
                      <a:gd name="connsiteX4" fmla="*/ 594182 w 1569068"/>
                      <a:gd name="connsiteY4" fmla="*/ 469653 h 469653"/>
                      <a:gd name="connsiteX5" fmla="*/ 0 w 1569068"/>
                      <a:gd name="connsiteY5" fmla="*/ 113856 h 469653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1569068 w 1569068"/>
                      <a:gd name="connsiteY2" fmla="*/ 341566 h 483886"/>
                      <a:gd name="connsiteX3" fmla="*/ 747175 w 1569068"/>
                      <a:gd name="connsiteY3" fmla="*/ 483886 h 483886"/>
                      <a:gd name="connsiteX4" fmla="*/ 594182 w 1569068"/>
                      <a:gd name="connsiteY4" fmla="*/ 469653 h 483886"/>
                      <a:gd name="connsiteX5" fmla="*/ 0 w 1569068"/>
                      <a:gd name="connsiteY5" fmla="*/ 113856 h 483886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957096 w 1569068"/>
                      <a:gd name="connsiteY2" fmla="*/ 39138 h 483886"/>
                      <a:gd name="connsiteX3" fmla="*/ 1569068 w 1569068"/>
                      <a:gd name="connsiteY3" fmla="*/ 341566 h 483886"/>
                      <a:gd name="connsiteX4" fmla="*/ 747175 w 1569068"/>
                      <a:gd name="connsiteY4" fmla="*/ 483886 h 483886"/>
                      <a:gd name="connsiteX5" fmla="*/ 594182 w 1569068"/>
                      <a:gd name="connsiteY5" fmla="*/ 469653 h 483886"/>
                      <a:gd name="connsiteX6" fmla="*/ 0 w 1569068"/>
                      <a:gd name="connsiteY6" fmla="*/ 113856 h 483886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992676 w 1569068"/>
                      <a:gd name="connsiteY2" fmla="*/ 21348 h 483886"/>
                      <a:gd name="connsiteX3" fmla="*/ 1569068 w 1569068"/>
                      <a:gd name="connsiteY3" fmla="*/ 341566 h 483886"/>
                      <a:gd name="connsiteX4" fmla="*/ 747175 w 1569068"/>
                      <a:gd name="connsiteY4" fmla="*/ 483886 h 483886"/>
                      <a:gd name="connsiteX5" fmla="*/ 594182 w 1569068"/>
                      <a:gd name="connsiteY5" fmla="*/ 469653 h 483886"/>
                      <a:gd name="connsiteX6" fmla="*/ 0 w 1569068"/>
                      <a:gd name="connsiteY6" fmla="*/ 113856 h 483886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992676 w 1569068"/>
                      <a:gd name="connsiteY2" fmla="*/ 21348 h 483886"/>
                      <a:gd name="connsiteX3" fmla="*/ 1455212 w 1569068"/>
                      <a:gd name="connsiteY3" fmla="*/ 281081 h 483886"/>
                      <a:gd name="connsiteX4" fmla="*/ 1569068 w 1569068"/>
                      <a:gd name="connsiteY4" fmla="*/ 341566 h 483886"/>
                      <a:gd name="connsiteX5" fmla="*/ 747175 w 1569068"/>
                      <a:gd name="connsiteY5" fmla="*/ 483886 h 483886"/>
                      <a:gd name="connsiteX6" fmla="*/ 594182 w 1569068"/>
                      <a:gd name="connsiteY6" fmla="*/ 469653 h 483886"/>
                      <a:gd name="connsiteX7" fmla="*/ 0 w 1569068"/>
                      <a:gd name="connsiteY7" fmla="*/ 113856 h 483886"/>
                      <a:gd name="connsiteX0" fmla="*/ 0 w 1586858"/>
                      <a:gd name="connsiteY0" fmla="*/ 113856 h 483886"/>
                      <a:gd name="connsiteX1" fmla="*/ 885936 w 1586858"/>
                      <a:gd name="connsiteY1" fmla="*/ 0 h 483886"/>
                      <a:gd name="connsiteX2" fmla="*/ 992676 w 1586858"/>
                      <a:gd name="connsiteY2" fmla="*/ 21348 h 483886"/>
                      <a:gd name="connsiteX3" fmla="*/ 1586858 w 1586858"/>
                      <a:gd name="connsiteY3" fmla="*/ 288197 h 483886"/>
                      <a:gd name="connsiteX4" fmla="*/ 1569068 w 1586858"/>
                      <a:gd name="connsiteY4" fmla="*/ 341566 h 483886"/>
                      <a:gd name="connsiteX5" fmla="*/ 747175 w 1586858"/>
                      <a:gd name="connsiteY5" fmla="*/ 483886 h 483886"/>
                      <a:gd name="connsiteX6" fmla="*/ 594182 w 1586858"/>
                      <a:gd name="connsiteY6" fmla="*/ 469653 h 483886"/>
                      <a:gd name="connsiteX7" fmla="*/ 0 w 1586858"/>
                      <a:gd name="connsiteY7" fmla="*/ 113856 h 483886"/>
                      <a:gd name="connsiteX0" fmla="*/ 0 w 1596168"/>
                      <a:gd name="connsiteY0" fmla="*/ 113856 h 483886"/>
                      <a:gd name="connsiteX1" fmla="*/ 885936 w 1596168"/>
                      <a:gd name="connsiteY1" fmla="*/ 0 h 483886"/>
                      <a:gd name="connsiteX2" fmla="*/ 992676 w 1596168"/>
                      <a:gd name="connsiteY2" fmla="*/ 21348 h 483886"/>
                      <a:gd name="connsiteX3" fmla="*/ 1586858 w 1596168"/>
                      <a:gd name="connsiteY3" fmla="*/ 288197 h 483886"/>
                      <a:gd name="connsiteX4" fmla="*/ 1569068 w 1596168"/>
                      <a:gd name="connsiteY4" fmla="*/ 341566 h 483886"/>
                      <a:gd name="connsiteX5" fmla="*/ 747175 w 1596168"/>
                      <a:gd name="connsiteY5" fmla="*/ 483886 h 483886"/>
                      <a:gd name="connsiteX6" fmla="*/ 594182 w 1596168"/>
                      <a:gd name="connsiteY6" fmla="*/ 469653 h 483886"/>
                      <a:gd name="connsiteX7" fmla="*/ 0 w 1596168"/>
                      <a:gd name="connsiteY7" fmla="*/ 113856 h 483886"/>
                      <a:gd name="connsiteX0" fmla="*/ 0 w 1619226"/>
                      <a:gd name="connsiteY0" fmla="*/ 113856 h 483886"/>
                      <a:gd name="connsiteX1" fmla="*/ 885936 w 1619226"/>
                      <a:gd name="connsiteY1" fmla="*/ 0 h 483886"/>
                      <a:gd name="connsiteX2" fmla="*/ 992676 w 1619226"/>
                      <a:gd name="connsiteY2" fmla="*/ 21348 h 483886"/>
                      <a:gd name="connsiteX3" fmla="*/ 1586858 w 1619226"/>
                      <a:gd name="connsiteY3" fmla="*/ 288197 h 483886"/>
                      <a:gd name="connsiteX4" fmla="*/ 1569068 w 1619226"/>
                      <a:gd name="connsiteY4" fmla="*/ 341566 h 483886"/>
                      <a:gd name="connsiteX5" fmla="*/ 747175 w 1619226"/>
                      <a:gd name="connsiteY5" fmla="*/ 483886 h 483886"/>
                      <a:gd name="connsiteX6" fmla="*/ 594182 w 1619226"/>
                      <a:gd name="connsiteY6" fmla="*/ 469653 h 483886"/>
                      <a:gd name="connsiteX7" fmla="*/ 0 w 1619226"/>
                      <a:gd name="connsiteY7" fmla="*/ 113856 h 483886"/>
                      <a:gd name="connsiteX0" fmla="*/ 0 w 1619226"/>
                      <a:gd name="connsiteY0" fmla="*/ 113856 h 483886"/>
                      <a:gd name="connsiteX1" fmla="*/ 885936 w 1619226"/>
                      <a:gd name="connsiteY1" fmla="*/ 0 h 483886"/>
                      <a:gd name="connsiteX2" fmla="*/ 992676 w 1619226"/>
                      <a:gd name="connsiteY2" fmla="*/ 21348 h 483886"/>
                      <a:gd name="connsiteX3" fmla="*/ 1586858 w 1619226"/>
                      <a:gd name="connsiteY3" fmla="*/ 288197 h 483886"/>
                      <a:gd name="connsiteX4" fmla="*/ 1569068 w 1619226"/>
                      <a:gd name="connsiteY4" fmla="*/ 341566 h 483886"/>
                      <a:gd name="connsiteX5" fmla="*/ 747175 w 1619226"/>
                      <a:gd name="connsiteY5" fmla="*/ 483886 h 483886"/>
                      <a:gd name="connsiteX6" fmla="*/ 594182 w 1619226"/>
                      <a:gd name="connsiteY6" fmla="*/ 469653 h 483886"/>
                      <a:gd name="connsiteX7" fmla="*/ 0 w 1619226"/>
                      <a:gd name="connsiteY7" fmla="*/ 113856 h 483886"/>
                      <a:gd name="connsiteX0" fmla="*/ 0 w 1614709"/>
                      <a:gd name="connsiteY0" fmla="*/ 113856 h 483886"/>
                      <a:gd name="connsiteX1" fmla="*/ 885936 w 1614709"/>
                      <a:gd name="connsiteY1" fmla="*/ 0 h 483886"/>
                      <a:gd name="connsiteX2" fmla="*/ 992676 w 1614709"/>
                      <a:gd name="connsiteY2" fmla="*/ 21348 h 483886"/>
                      <a:gd name="connsiteX3" fmla="*/ 1586858 w 1614709"/>
                      <a:gd name="connsiteY3" fmla="*/ 288197 h 483886"/>
                      <a:gd name="connsiteX4" fmla="*/ 1569068 w 1614709"/>
                      <a:gd name="connsiteY4" fmla="*/ 341566 h 483886"/>
                      <a:gd name="connsiteX5" fmla="*/ 747175 w 1614709"/>
                      <a:gd name="connsiteY5" fmla="*/ 483886 h 483886"/>
                      <a:gd name="connsiteX6" fmla="*/ 594182 w 1614709"/>
                      <a:gd name="connsiteY6" fmla="*/ 469653 h 483886"/>
                      <a:gd name="connsiteX7" fmla="*/ 0 w 1614709"/>
                      <a:gd name="connsiteY7" fmla="*/ 113856 h 483886"/>
                      <a:gd name="connsiteX0" fmla="*/ 0 w 1614709"/>
                      <a:gd name="connsiteY0" fmla="*/ 119166 h 489196"/>
                      <a:gd name="connsiteX1" fmla="*/ 885936 w 1614709"/>
                      <a:gd name="connsiteY1" fmla="*/ 5310 h 489196"/>
                      <a:gd name="connsiteX2" fmla="*/ 992676 w 1614709"/>
                      <a:gd name="connsiteY2" fmla="*/ 26658 h 489196"/>
                      <a:gd name="connsiteX3" fmla="*/ 1586858 w 1614709"/>
                      <a:gd name="connsiteY3" fmla="*/ 293507 h 489196"/>
                      <a:gd name="connsiteX4" fmla="*/ 1569068 w 1614709"/>
                      <a:gd name="connsiteY4" fmla="*/ 346876 h 489196"/>
                      <a:gd name="connsiteX5" fmla="*/ 747175 w 1614709"/>
                      <a:gd name="connsiteY5" fmla="*/ 489196 h 489196"/>
                      <a:gd name="connsiteX6" fmla="*/ 594182 w 1614709"/>
                      <a:gd name="connsiteY6" fmla="*/ 474963 h 489196"/>
                      <a:gd name="connsiteX7" fmla="*/ 0 w 1614709"/>
                      <a:gd name="connsiteY7" fmla="*/ 119166 h 489196"/>
                      <a:gd name="connsiteX0" fmla="*/ 0 w 1614709"/>
                      <a:gd name="connsiteY0" fmla="*/ 123425 h 493455"/>
                      <a:gd name="connsiteX1" fmla="*/ 881173 w 1614709"/>
                      <a:gd name="connsiteY1" fmla="*/ 4807 h 493455"/>
                      <a:gd name="connsiteX2" fmla="*/ 992676 w 1614709"/>
                      <a:gd name="connsiteY2" fmla="*/ 30917 h 493455"/>
                      <a:gd name="connsiteX3" fmla="*/ 1586858 w 1614709"/>
                      <a:gd name="connsiteY3" fmla="*/ 297766 h 493455"/>
                      <a:gd name="connsiteX4" fmla="*/ 1569068 w 1614709"/>
                      <a:gd name="connsiteY4" fmla="*/ 351135 h 493455"/>
                      <a:gd name="connsiteX5" fmla="*/ 747175 w 1614709"/>
                      <a:gd name="connsiteY5" fmla="*/ 493455 h 493455"/>
                      <a:gd name="connsiteX6" fmla="*/ 594182 w 1614709"/>
                      <a:gd name="connsiteY6" fmla="*/ 479222 h 493455"/>
                      <a:gd name="connsiteX7" fmla="*/ 0 w 1614709"/>
                      <a:gd name="connsiteY7" fmla="*/ 123425 h 493455"/>
                      <a:gd name="connsiteX0" fmla="*/ 0 w 1614709"/>
                      <a:gd name="connsiteY0" fmla="*/ 120163 h 490193"/>
                      <a:gd name="connsiteX1" fmla="*/ 881173 w 1614709"/>
                      <a:gd name="connsiteY1" fmla="*/ 1545 h 490193"/>
                      <a:gd name="connsiteX2" fmla="*/ 992676 w 1614709"/>
                      <a:gd name="connsiteY2" fmla="*/ 27655 h 490193"/>
                      <a:gd name="connsiteX3" fmla="*/ 1586858 w 1614709"/>
                      <a:gd name="connsiteY3" fmla="*/ 294504 h 490193"/>
                      <a:gd name="connsiteX4" fmla="*/ 1569068 w 1614709"/>
                      <a:gd name="connsiteY4" fmla="*/ 347873 h 490193"/>
                      <a:gd name="connsiteX5" fmla="*/ 747175 w 1614709"/>
                      <a:gd name="connsiteY5" fmla="*/ 490193 h 490193"/>
                      <a:gd name="connsiteX6" fmla="*/ 594182 w 1614709"/>
                      <a:gd name="connsiteY6" fmla="*/ 475960 h 490193"/>
                      <a:gd name="connsiteX7" fmla="*/ 0 w 1614709"/>
                      <a:gd name="connsiteY7" fmla="*/ 120163 h 490193"/>
                      <a:gd name="connsiteX0" fmla="*/ 0 w 1614709"/>
                      <a:gd name="connsiteY0" fmla="*/ 120908 h 490938"/>
                      <a:gd name="connsiteX1" fmla="*/ 881173 w 1614709"/>
                      <a:gd name="connsiteY1" fmla="*/ 2290 h 490938"/>
                      <a:gd name="connsiteX2" fmla="*/ 992676 w 1614709"/>
                      <a:gd name="connsiteY2" fmla="*/ 28400 h 490938"/>
                      <a:gd name="connsiteX3" fmla="*/ 1586858 w 1614709"/>
                      <a:gd name="connsiteY3" fmla="*/ 295249 h 490938"/>
                      <a:gd name="connsiteX4" fmla="*/ 1569068 w 1614709"/>
                      <a:gd name="connsiteY4" fmla="*/ 348618 h 490938"/>
                      <a:gd name="connsiteX5" fmla="*/ 747175 w 1614709"/>
                      <a:gd name="connsiteY5" fmla="*/ 490938 h 490938"/>
                      <a:gd name="connsiteX6" fmla="*/ 594182 w 1614709"/>
                      <a:gd name="connsiteY6" fmla="*/ 476705 h 490938"/>
                      <a:gd name="connsiteX7" fmla="*/ 0 w 1614709"/>
                      <a:gd name="connsiteY7" fmla="*/ 120908 h 490938"/>
                      <a:gd name="connsiteX0" fmla="*/ 0 w 1614709"/>
                      <a:gd name="connsiteY0" fmla="*/ 120908 h 496815"/>
                      <a:gd name="connsiteX1" fmla="*/ 881173 w 1614709"/>
                      <a:gd name="connsiteY1" fmla="*/ 2290 h 496815"/>
                      <a:gd name="connsiteX2" fmla="*/ 992676 w 1614709"/>
                      <a:gd name="connsiteY2" fmla="*/ 28400 h 496815"/>
                      <a:gd name="connsiteX3" fmla="*/ 1586858 w 1614709"/>
                      <a:gd name="connsiteY3" fmla="*/ 295249 h 496815"/>
                      <a:gd name="connsiteX4" fmla="*/ 1569068 w 1614709"/>
                      <a:gd name="connsiteY4" fmla="*/ 348618 h 496815"/>
                      <a:gd name="connsiteX5" fmla="*/ 747175 w 1614709"/>
                      <a:gd name="connsiteY5" fmla="*/ 490938 h 496815"/>
                      <a:gd name="connsiteX6" fmla="*/ 594182 w 1614709"/>
                      <a:gd name="connsiteY6" fmla="*/ 476705 h 496815"/>
                      <a:gd name="connsiteX7" fmla="*/ 0 w 1614709"/>
                      <a:gd name="connsiteY7" fmla="*/ 120908 h 496815"/>
                      <a:gd name="connsiteX0" fmla="*/ 0 w 1614709"/>
                      <a:gd name="connsiteY0" fmla="*/ 120908 h 506368"/>
                      <a:gd name="connsiteX1" fmla="*/ 881173 w 1614709"/>
                      <a:gd name="connsiteY1" fmla="*/ 2290 h 506368"/>
                      <a:gd name="connsiteX2" fmla="*/ 992676 w 1614709"/>
                      <a:gd name="connsiteY2" fmla="*/ 28400 h 506368"/>
                      <a:gd name="connsiteX3" fmla="*/ 1586858 w 1614709"/>
                      <a:gd name="connsiteY3" fmla="*/ 295249 h 506368"/>
                      <a:gd name="connsiteX4" fmla="*/ 1569068 w 1614709"/>
                      <a:gd name="connsiteY4" fmla="*/ 348618 h 506368"/>
                      <a:gd name="connsiteX5" fmla="*/ 747175 w 1614709"/>
                      <a:gd name="connsiteY5" fmla="*/ 490938 h 506368"/>
                      <a:gd name="connsiteX6" fmla="*/ 594182 w 1614709"/>
                      <a:gd name="connsiteY6" fmla="*/ 476705 h 506368"/>
                      <a:gd name="connsiteX7" fmla="*/ 0 w 1614709"/>
                      <a:gd name="connsiteY7" fmla="*/ 120908 h 506368"/>
                      <a:gd name="connsiteX0" fmla="*/ 0 w 1614709"/>
                      <a:gd name="connsiteY0" fmla="*/ 120908 h 506368"/>
                      <a:gd name="connsiteX1" fmla="*/ 881173 w 1614709"/>
                      <a:gd name="connsiteY1" fmla="*/ 2290 h 506368"/>
                      <a:gd name="connsiteX2" fmla="*/ 992676 w 1614709"/>
                      <a:gd name="connsiteY2" fmla="*/ 28400 h 506368"/>
                      <a:gd name="connsiteX3" fmla="*/ 1586858 w 1614709"/>
                      <a:gd name="connsiteY3" fmla="*/ 295249 h 506368"/>
                      <a:gd name="connsiteX4" fmla="*/ 1569068 w 1614709"/>
                      <a:gd name="connsiteY4" fmla="*/ 348618 h 506368"/>
                      <a:gd name="connsiteX5" fmla="*/ 747175 w 1614709"/>
                      <a:gd name="connsiteY5" fmla="*/ 490938 h 506368"/>
                      <a:gd name="connsiteX6" fmla="*/ 594182 w 1614709"/>
                      <a:gd name="connsiteY6" fmla="*/ 476705 h 506368"/>
                      <a:gd name="connsiteX7" fmla="*/ 66083 w 1614709"/>
                      <a:gd name="connsiteY7" fmla="*/ 164586 h 506368"/>
                      <a:gd name="connsiteX8" fmla="*/ 0 w 1614709"/>
                      <a:gd name="connsiteY8" fmla="*/ 120908 h 506368"/>
                      <a:gd name="connsiteX0" fmla="*/ 36311 w 1651020"/>
                      <a:gd name="connsiteY0" fmla="*/ 120908 h 506368"/>
                      <a:gd name="connsiteX1" fmla="*/ 917484 w 1651020"/>
                      <a:gd name="connsiteY1" fmla="*/ 2290 h 506368"/>
                      <a:gd name="connsiteX2" fmla="*/ 1028987 w 1651020"/>
                      <a:gd name="connsiteY2" fmla="*/ 28400 h 506368"/>
                      <a:gd name="connsiteX3" fmla="*/ 1623169 w 1651020"/>
                      <a:gd name="connsiteY3" fmla="*/ 295249 h 506368"/>
                      <a:gd name="connsiteX4" fmla="*/ 1605379 w 1651020"/>
                      <a:gd name="connsiteY4" fmla="*/ 348618 h 506368"/>
                      <a:gd name="connsiteX5" fmla="*/ 783486 w 1651020"/>
                      <a:gd name="connsiteY5" fmla="*/ 490938 h 506368"/>
                      <a:gd name="connsiteX6" fmla="*/ 630493 w 1651020"/>
                      <a:gd name="connsiteY6" fmla="*/ 476705 h 506368"/>
                      <a:gd name="connsiteX7" fmla="*/ 0 w 1651020"/>
                      <a:gd name="connsiteY7" fmla="*/ 197923 h 506368"/>
                      <a:gd name="connsiteX8" fmla="*/ 36311 w 1651020"/>
                      <a:gd name="connsiteY8" fmla="*/ 120908 h 506368"/>
                      <a:gd name="connsiteX0" fmla="*/ 42771 w 1657480"/>
                      <a:gd name="connsiteY0" fmla="*/ 120908 h 506368"/>
                      <a:gd name="connsiteX1" fmla="*/ 923944 w 1657480"/>
                      <a:gd name="connsiteY1" fmla="*/ 2290 h 506368"/>
                      <a:gd name="connsiteX2" fmla="*/ 1035447 w 1657480"/>
                      <a:gd name="connsiteY2" fmla="*/ 28400 h 506368"/>
                      <a:gd name="connsiteX3" fmla="*/ 1629629 w 1657480"/>
                      <a:gd name="connsiteY3" fmla="*/ 295249 h 506368"/>
                      <a:gd name="connsiteX4" fmla="*/ 1611839 w 1657480"/>
                      <a:gd name="connsiteY4" fmla="*/ 348618 h 506368"/>
                      <a:gd name="connsiteX5" fmla="*/ 789946 w 1657480"/>
                      <a:gd name="connsiteY5" fmla="*/ 490938 h 506368"/>
                      <a:gd name="connsiteX6" fmla="*/ 636953 w 1657480"/>
                      <a:gd name="connsiteY6" fmla="*/ 476705 h 506368"/>
                      <a:gd name="connsiteX7" fmla="*/ 6460 w 1657480"/>
                      <a:gd name="connsiteY7" fmla="*/ 197923 h 506368"/>
                      <a:gd name="connsiteX8" fmla="*/ 42771 w 1657480"/>
                      <a:gd name="connsiteY8" fmla="*/ 120908 h 506368"/>
                      <a:gd name="connsiteX0" fmla="*/ 48020 w 1662729"/>
                      <a:gd name="connsiteY0" fmla="*/ 120908 h 506368"/>
                      <a:gd name="connsiteX1" fmla="*/ 929193 w 1662729"/>
                      <a:gd name="connsiteY1" fmla="*/ 2290 h 506368"/>
                      <a:gd name="connsiteX2" fmla="*/ 1040696 w 1662729"/>
                      <a:gd name="connsiteY2" fmla="*/ 28400 h 506368"/>
                      <a:gd name="connsiteX3" fmla="*/ 1634878 w 1662729"/>
                      <a:gd name="connsiteY3" fmla="*/ 295249 h 506368"/>
                      <a:gd name="connsiteX4" fmla="*/ 1617088 w 1662729"/>
                      <a:gd name="connsiteY4" fmla="*/ 348618 h 506368"/>
                      <a:gd name="connsiteX5" fmla="*/ 795195 w 1662729"/>
                      <a:gd name="connsiteY5" fmla="*/ 490938 h 506368"/>
                      <a:gd name="connsiteX6" fmla="*/ 642202 w 1662729"/>
                      <a:gd name="connsiteY6" fmla="*/ 476705 h 506368"/>
                      <a:gd name="connsiteX7" fmla="*/ 11709 w 1662729"/>
                      <a:gd name="connsiteY7" fmla="*/ 197923 h 506368"/>
                      <a:gd name="connsiteX8" fmla="*/ 48020 w 1662729"/>
                      <a:gd name="connsiteY8" fmla="*/ 120908 h 506368"/>
                      <a:gd name="connsiteX0" fmla="*/ 48020 w 1662729"/>
                      <a:gd name="connsiteY0" fmla="*/ 116695 h 502155"/>
                      <a:gd name="connsiteX1" fmla="*/ 903000 w 1662729"/>
                      <a:gd name="connsiteY1" fmla="*/ 2839 h 502155"/>
                      <a:gd name="connsiteX2" fmla="*/ 1040696 w 1662729"/>
                      <a:gd name="connsiteY2" fmla="*/ 24187 h 502155"/>
                      <a:gd name="connsiteX3" fmla="*/ 1634878 w 1662729"/>
                      <a:gd name="connsiteY3" fmla="*/ 291036 h 502155"/>
                      <a:gd name="connsiteX4" fmla="*/ 1617088 w 1662729"/>
                      <a:gd name="connsiteY4" fmla="*/ 344405 h 502155"/>
                      <a:gd name="connsiteX5" fmla="*/ 795195 w 1662729"/>
                      <a:gd name="connsiteY5" fmla="*/ 486725 h 502155"/>
                      <a:gd name="connsiteX6" fmla="*/ 642202 w 1662729"/>
                      <a:gd name="connsiteY6" fmla="*/ 472492 h 502155"/>
                      <a:gd name="connsiteX7" fmla="*/ 11709 w 1662729"/>
                      <a:gd name="connsiteY7" fmla="*/ 193710 h 502155"/>
                      <a:gd name="connsiteX8" fmla="*/ 48020 w 1662729"/>
                      <a:gd name="connsiteY8" fmla="*/ 116695 h 502155"/>
                      <a:gd name="connsiteX0" fmla="*/ 48020 w 1662729"/>
                      <a:gd name="connsiteY0" fmla="*/ 114819 h 500279"/>
                      <a:gd name="connsiteX1" fmla="*/ 903000 w 1662729"/>
                      <a:gd name="connsiteY1" fmla="*/ 963 h 500279"/>
                      <a:gd name="connsiteX2" fmla="*/ 1040696 w 1662729"/>
                      <a:gd name="connsiteY2" fmla="*/ 22311 h 500279"/>
                      <a:gd name="connsiteX3" fmla="*/ 1634878 w 1662729"/>
                      <a:gd name="connsiteY3" fmla="*/ 289160 h 500279"/>
                      <a:gd name="connsiteX4" fmla="*/ 1617088 w 1662729"/>
                      <a:gd name="connsiteY4" fmla="*/ 342529 h 500279"/>
                      <a:gd name="connsiteX5" fmla="*/ 795195 w 1662729"/>
                      <a:gd name="connsiteY5" fmla="*/ 484849 h 500279"/>
                      <a:gd name="connsiteX6" fmla="*/ 642202 w 1662729"/>
                      <a:gd name="connsiteY6" fmla="*/ 470616 h 500279"/>
                      <a:gd name="connsiteX7" fmla="*/ 11709 w 1662729"/>
                      <a:gd name="connsiteY7" fmla="*/ 191834 h 500279"/>
                      <a:gd name="connsiteX8" fmla="*/ 48020 w 1662729"/>
                      <a:gd name="connsiteY8" fmla="*/ 114819 h 500279"/>
                      <a:gd name="connsiteX0" fmla="*/ 48020 w 1662729"/>
                      <a:gd name="connsiteY0" fmla="*/ 115735 h 501195"/>
                      <a:gd name="connsiteX1" fmla="*/ 903000 w 1662729"/>
                      <a:gd name="connsiteY1" fmla="*/ 1879 h 501195"/>
                      <a:gd name="connsiteX2" fmla="*/ 1040696 w 1662729"/>
                      <a:gd name="connsiteY2" fmla="*/ 23227 h 501195"/>
                      <a:gd name="connsiteX3" fmla="*/ 1634878 w 1662729"/>
                      <a:gd name="connsiteY3" fmla="*/ 290076 h 501195"/>
                      <a:gd name="connsiteX4" fmla="*/ 1617088 w 1662729"/>
                      <a:gd name="connsiteY4" fmla="*/ 343445 h 501195"/>
                      <a:gd name="connsiteX5" fmla="*/ 795195 w 1662729"/>
                      <a:gd name="connsiteY5" fmla="*/ 485765 h 501195"/>
                      <a:gd name="connsiteX6" fmla="*/ 642202 w 1662729"/>
                      <a:gd name="connsiteY6" fmla="*/ 471532 h 501195"/>
                      <a:gd name="connsiteX7" fmla="*/ 11709 w 1662729"/>
                      <a:gd name="connsiteY7" fmla="*/ 192750 h 501195"/>
                      <a:gd name="connsiteX8" fmla="*/ 48020 w 1662729"/>
                      <a:gd name="connsiteY8" fmla="*/ 115735 h 501195"/>
                      <a:gd name="connsiteX0" fmla="*/ 48020 w 1662729"/>
                      <a:gd name="connsiteY0" fmla="*/ 117447 h 502907"/>
                      <a:gd name="connsiteX1" fmla="*/ 903000 w 1662729"/>
                      <a:gd name="connsiteY1" fmla="*/ 3591 h 502907"/>
                      <a:gd name="connsiteX2" fmla="*/ 1040696 w 1662729"/>
                      <a:gd name="connsiteY2" fmla="*/ 24939 h 502907"/>
                      <a:gd name="connsiteX3" fmla="*/ 1634878 w 1662729"/>
                      <a:gd name="connsiteY3" fmla="*/ 291788 h 502907"/>
                      <a:gd name="connsiteX4" fmla="*/ 1617088 w 1662729"/>
                      <a:gd name="connsiteY4" fmla="*/ 345157 h 502907"/>
                      <a:gd name="connsiteX5" fmla="*/ 795195 w 1662729"/>
                      <a:gd name="connsiteY5" fmla="*/ 487477 h 502907"/>
                      <a:gd name="connsiteX6" fmla="*/ 642202 w 1662729"/>
                      <a:gd name="connsiteY6" fmla="*/ 473244 h 502907"/>
                      <a:gd name="connsiteX7" fmla="*/ 11709 w 1662729"/>
                      <a:gd name="connsiteY7" fmla="*/ 194462 h 502907"/>
                      <a:gd name="connsiteX8" fmla="*/ 48020 w 1662729"/>
                      <a:gd name="connsiteY8" fmla="*/ 117447 h 502907"/>
                      <a:gd name="connsiteX0" fmla="*/ 48020 w 1662729"/>
                      <a:gd name="connsiteY0" fmla="*/ 117447 h 498682"/>
                      <a:gd name="connsiteX1" fmla="*/ 903000 w 1662729"/>
                      <a:gd name="connsiteY1" fmla="*/ 3591 h 498682"/>
                      <a:gd name="connsiteX2" fmla="*/ 1040696 w 1662729"/>
                      <a:gd name="connsiteY2" fmla="*/ 24939 h 498682"/>
                      <a:gd name="connsiteX3" fmla="*/ 1634878 w 1662729"/>
                      <a:gd name="connsiteY3" fmla="*/ 291788 h 498682"/>
                      <a:gd name="connsiteX4" fmla="*/ 1617088 w 1662729"/>
                      <a:gd name="connsiteY4" fmla="*/ 345157 h 498682"/>
                      <a:gd name="connsiteX5" fmla="*/ 795195 w 1662729"/>
                      <a:gd name="connsiteY5" fmla="*/ 487477 h 498682"/>
                      <a:gd name="connsiteX6" fmla="*/ 642202 w 1662729"/>
                      <a:gd name="connsiteY6" fmla="*/ 473244 h 498682"/>
                      <a:gd name="connsiteX7" fmla="*/ 11709 w 1662729"/>
                      <a:gd name="connsiteY7" fmla="*/ 194462 h 498682"/>
                      <a:gd name="connsiteX8" fmla="*/ 48020 w 1662729"/>
                      <a:gd name="connsiteY8" fmla="*/ 117447 h 498682"/>
                      <a:gd name="connsiteX0" fmla="*/ 48020 w 1662729"/>
                      <a:gd name="connsiteY0" fmla="*/ 117447 h 494489"/>
                      <a:gd name="connsiteX1" fmla="*/ 903000 w 1662729"/>
                      <a:gd name="connsiteY1" fmla="*/ 3591 h 494489"/>
                      <a:gd name="connsiteX2" fmla="*/ 1040696 w 1662729"/>
                      <a:gd name="connsiteY2" fmla="*/ 24939 h 494489"/>
                      <a:gd name="connsiteX3" fmla="*/ 1634878 w 1662729"/>
                      <a:gd name="connsiteY3" fmla="*/ 291788 h 494489"/>
                      <a:gd name="connsiteX4" fmla="*/ 1617088 w 1662729"/>
                      <a:gd name="connsiteY4" fmla="*/ 345157 h 494489"/>
                      <a:gd name="connsiteX5" fmla="*/ 795195 w 1662729"/>
                      <a:gd name="connsiteY5" fmla="*/ 487477 h 494489"/>
                      <a:gd name="connsiteX6" fmla="*/ 642202 w 1662729"/>
                      <a:gd name="connsiteY6" fmla="*/ 473244 h 494489"/>
                      <a:gd name="connsiteX7" fmla="*/ 11709 w 1662729"/>
                      <a:gd name="connsiteY7" fmla="*/ 194462 h 494489"/>
                      <a:gd name="connsiteX8" fmla="*/ 48020 w 1662729"/>
                      <a:gd name="connsiteY8" fmla="*/ 117447 h 494489"/>
                      <a:gd name="connsiteX0" fmla="*/ 42730 w 1657439"/>
                      <a:gd name="connsiteY0" fmla="*/ 117447 h 494489"/>
                      <a:gd name="connsiteX1" fmla="*/ 897710 w 1657439"/>
                      <a:gd name="connsiteY1" fmla="*/ 3591 h 494489"/>
                      <a:gd name="connsiteX2" fmla="*/ 1035406 w 1657439"/>
                      <a:gd name="connsiteY2" fmla="*/ 24939 h 494489"/>
                      <a:gd name="connsiteX3" fmla="*/ 1629588 w 1657439"/>
                      <a:gd name="connsiteY3" fmla="*/ 291788 h 494489"/>
                      <a:gd name="connsiteX4" fmla="*/ 1611798 w 1657439"/>
                      <a:gd name="connsiteY4" fmla="*/ 345157 h 494489"/>
                      <a:gd name="connsiteX5" fmla="*/ 789905 w 1657439"/>
                      <a:gd name="connsiteY5" fmla="*/ 487477 h 494489"/>
                      <a:gd name="connsiteX6" fmla="*/ 636912 w 1657439"/>
                      <a:gd name="connsiteY6" fmla="*/ 473244 h 494489"/>
                      <a:gd name="connsiteX7" fmla="*/ 6419 w 1657439"/>
                      <a:gd name="connsiteY7" fmla="*/ 194462 h 494489"/>
                      <a:gd name="connsiteX8" fmla="*/ 42730 w 1657439"/>
                      <a:gd name="connsiteY8" fmla="*/ 117447 h 494489"/>
                      <a:gd name="connsiteX0" fmla="*/ 43268 w 1657977"/>
                      <a:gd name="connsiteY0" fmla="*/ 117447 h 494489"/>
                      <a:gd name="connsiteX1" fmla="*/ 898248 w 1657977"/>
                      <a:gd name="connsiteY1" fmla="*/ 3591 h 494489"/>
                      <a:gd name="connsiteX2" fmla="*/ 1035944 w 1657977"/>
                      <a:gd name="connsiteY2" fmla="*/ 24939 h 494489"/>
                      <a:gd name="connsiteX3" fmla="*/ 1630126 w 1657977"/>
                      <a:gd name="connsiteY3" fmla="*/ 291788 h 494489"/>
                      <a:gd name="connsiteX4" fmla="*/ 1612336 w 1657977"/>
                      <a:gd name="connsiteY4" fmla="*/ 345157 h 494489"/>
                      <a:gd name="connsiteX5" fmla="*/ 790443 w 1657977"/>
                      <a:gd name="connsiteY5" fmla="*/ 487477 h 494489"/>
                      <a:gd name="connsiteX6" fmla="*/ 637450 w 1657977"/>
                      <a:gd name="connsiteY6" fmla="*/ 473244 h 494489"/>
                      <a:gd name="connsiteX7" fmla="*/ 6957 w 1657977"/>
                      <a:gd name="connsiteY7" fmla="*/ 194462 h 494489"/>
                      <a:gd name="connsiteX8" fmla="*/ 43268 w 1657977"/>
                      <a:gd name="connsiteY8" fmla="*/ 117447 h 494489"/>
                      <a:gd name="connsiteX0" fmla="*/ 38431 w 1653140"/>
                      <a:gd name="connsiteY0" fmla="*/ 117447 h 494489"/>
                      <a:gd name="connsiteX1" fmla="*/ 893411 w 1653140"/>
                      <a:gd name="connsiteY1" fmla="*/ 3591 h 494489"/>
                      <a:gd name="connsiteX2" fmla="*/ 1031107 w 1653140"/>
                      <a:gd name="connsiteY2" fmla="*/ 24939 h 494489"/>
                      <a:gd name="connsiteX3" fmla="*/ 1625289 w 1653140"/>
                      <a:gd name="connsiteY3" fmla="*/ 291788 h 494489"/>
                      <a:gd name="connsiteX4" fmla="*/ 1607499 w 1653140"/>
                      <a:gd name="connsiteY4" fmla="*/ 345157 h 494489"/>
                      <a:gd name="connsiteX5" fmla="*/ 785606 w 1653140"/>
                      <a:gd name="connsiteY5" fmla="*/ 487477 h 494489"/>
                      <a:gd name="connsiteX6" fmla="*/ 632613 w 1653140"/>
                      <a:gd name="connsiteY6" fmla="*/ 473244 h 494489"/>
                      <a:gd name="connsiteX7" fmla="*/ 9264 w 1653140"/>
                      <a:gd name="connsiteY7" fmla="*/ 201606 h 494489"/>
                      <a:gd name="connsiteX8" fmla="*/ 38431 w 1653140"/>
                      <a:gd name="connsiteY8" fmla="*/ 117447 h 494489"/>
                      <a:gd name="connsiteX0" fmla="*/ 43573 w 1658282"/>
                      <a:gd name="connsiteY0" fmla="*/ 117447 h 494489"/>
                      <a:gd name="connsiteX1" fmla="*/ 898553 w 1658282"/>
                      <a:gd name="connsiteY1" fmla="*/ 3591 h 494489"/>
                      <a:gd name="connsiteX2" fmla="*/ 1036249 w 1658282"/>
                      <a:gd name="connsiteY2" fmla="*/ 24939 h 494489"/>
                      <a:gd name="connsiteX3" fmla="*/ 1630431 w 1658282"/>
                      <a:gd name="connsiteY3" fmla="*/ 291788 h 494489"/>
                      <a:gd name="connsiteX4" fmla="*/ 1612641 w 1658282"/>
                      <a:gd name="connsiteY4" fmla="*/ 345157 h 494489"/>
                      <a:gd name="connsiteX5" fmla="*/ 790748 w 1658282"/>
                      <a:gd name="connsiteY5" fmla="*/ 487477 h 494489"/>
                      <a:gd name="connsiteX6" fmla="*/ 637755 w 1658282"/>
                      <a:gd name="connsiteY6" fmla="*/ 473244 h 494489"/>
                      <a:gd name="connsiteX7" fmla="*/ 14406 w 1658282"/>
                      <a:gd name="connsiteY7" fmla="*/ 201606 h 494489"/>
                      <a:gd name="connsiteX8" fmla="*/ 43573 w 1658282"/>
                      <a:gd name="connsiteY8" fmla="*/ 117447 h 494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58282" h="494489">
                        <a:moveTo>
                          <a:pt x="43573" y="117447"/>
                        </a:moveTo>
                        <a:lnTo>
                          <a:pt x="898553" y="3591"/>
                        </a:lnTo>
                        <a:cubicBezTo>
                          <a:pt x="956685" y="88"/>
                          <a:pt x="976856" y="-8369"/>
                          <a:pt x="1036249" y="24939"/>
                        </a:cubicBezTo>
                        <a:lnTo>
                          <a:pt x="1630431" y="291788"/>
                        </a:lnTo>
                        <a:cubicBezTo>
                          <a:pt x="1674312" y="316694"/>
                          <a:pt x="1664824" y="345157"/>
                          <a:pt x="1612641" y="345157"/>
                        </a:cubicBezTo>
                        <a:lnTo>
                          <a:pt x="790748" y="487477"/>
                        </a:lnTo>
                        <a:cubicBezTo>
                          <a:pt x="718319" y="499402"/>
                          <a:pt x="688753" y="497038"/>
                          <a:pt x="637755" y="473244"/>
                        </a:cubicBezTo>
                        <a:lnTo>
                          <a:pt x="14406" y="201606"/>
                        </a:lnTo>
                        <a:cubicBezTo>
                          <a:pt x="-9210" y="164029"/>
                          <a:pt x="-6631" y="131212"/>
                          <a:pt x="43573" y="117447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ectangle 29">
                    <a:extLst>
                      <a:ext uri="{FF2B5EF4-FFF2-40B4-BE49-F238E27FC236}">
                        <a16:creationId xmlns:a16="http://schemas.microsoft.com/office/drawing/2014/main" id="{C4C52263-63DF-DEC6-A5CC-7697D0631DE4}"/>
                      </a:ext>
                    </a:extLst>
                  </p:cNvPr>
                  <p:cNvSpPr/>
                  <p:nvPr/>
                </p:nvSpPr>
                <p:spPr>
                  <a:xfrm>
                    <a:off x="1550946" y="709669"/>
                    <a:ext cx="1801454" cy="626759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34210 h 669661"/>
                      <a:gd name="connsiteX1" fmla="*/ 1226537 w 1930469"/>
                      <a:gd name="connsiteY1" fmla="*/ 57935 h 669661"/>
                      <a:gd name="connsiteX2" fmla="*/ 1426913 w 1930469"/>
                      <a:gd name="connsiteY2" fmla="*/ 10058 h 669661"/>
                      <a:gd name="connsiteX3" fmla="*/ 1885892 w 1930469"/>
                      <a:gd name="connsiteY3" fmla="*/ 291138 h 669661"/>
                      <a:gd name="connsiteX4" fmla="*/ 1878776 w 1930469"/>
                      <a:gd name="connsiteY4" fmla="*/ 380087 h 669661"/>
                      <a:gd name="connsiteX5" fmla="*/ 622810 w 1930469"/>
                      <a:gd name="connsiteY5" fmla="*/ 639819 h 669661"/>
                      <a:gd name="connsiteX6" fmla="*/ 437795 w 1930469"/>
                      <a:gd name="connsiteY6" fmla="*/ 643377 h 669661"/>
                      <a:gd name="connsiteX7" fmla="*/ 17954 w 1930469"/>
                      <a:gd name="connsiteY7" fmla="*/ 326717 h 669661"/>
                      <a:gd name="connsiteX8" fmla="*/ 64208 w 1930469"/>
                      <a:gd name="connsiteY8" fmla="*/ 234210 h 669661"/>
                      <a:gd name="connsiteX0" fmla="*/ 64208 w 1930469"/>
                      <a:gd name="connsiteY0" fmla="*/ 179889 h 615340"/>
                      <a:gd name="connsiteX1" fmla="*/ 1226537 w 1930469"/>
                      <a:gd name="connsiteY1" fmla="*/ 3614 h 615340"/>
                      <a:gd name="connsiteX2" fmla="*/ 1368856 w 1930469"/>
                      <a:gd name="connsiteY2" fmla="*/ 39194 h 615340"/>
                      <a:gd name="connsiteX3" fmla="*/ 1885892 w 1930469"/>
                      <a:gd name="connsiteY3" fmla="*/ 236817 h 615340"/>
                      <a:gd name="connsiteX4" fmla="*/ 1878776 w 1930469"/>
                      <a:gd name="connsiteY4" fmla="*/ 325766 h 615340"/>
                      <a:gd name="connsiteX5" fmla="*/ 622810 w 1930469"/>
                      <a:gd name="connsiteY5" fmla="*/ 585498 h 615340"/>
                      <a:gd name="connsiteX6" fmla="*/ 437795 w 1930469"/>
                      <a:gd name="connsiteY6" fmla="*/ 589056 h 615340"/>
                      <a:gd name="connsiteX7" fmla="*/ 17954 w 1930469"/>
                      <a:gd name="connsiteY7" fmla="*/ 272396 h 615340"/>
                      <a:gd name="connsiteX8" fmla="*/ 64208 w 1930469"/>
                      <a:gd name="connsiteY8" fmla="*/ 179889 h 615340"/>
                      <a:gd name="connsiteX0" fmla="*/ 64208 w 1899038"/>
                      <a:gd name="connsiteY0" fmla="*/ 179889 h 615340"/>
                      <a:gd name="connsiteX1" fmla="*/ 1226537 w 1899038"/>
                      <a:gd name="connsiteY1" fmla="*/ 3614 h 615340"/>
                      <a:gd name="connsiteX2" fmla="*/ 1368856 w 1899038"/>
                      <a:gd name="connsiteY2" fmla="*/ 39194 h 615340"/>
                      <a:gd name="connsiteX3" fmla="*/ 1740749 w 1899038"/>
                      <a:gd name="connsiteY3" fmla="*/ 283989 h 615340"/>
                      <a:gd name="connsiteX4" fmla="*/ 1878776 w 1899038"/>
                      <a:gd name="connsiteY4" fmla="*/ 325766 h 615340"/>
                      <a:gd name="connsiteX5" fmla="*/ 622810 w 1899038"/>
                      <a:gd name="connsiteY5" fmla="*/ 585498 h 615340"/>
                      <a:gd name="connsiteX6" fmla="*/ 437795 w 1899038"/>
                      <a:gd name="connsiteY6" fmla="*/ 589056 h 615340"/>
                      <a:gd name="connsiteX7" fmla="*/ 17954 w 1899038"/>
                      <a:gd name="connsiteY7" fmla="*/ 272396 h 615340"/>
                      <a:gd name="connsiteX8" fmla="*/ 64208 w 1899038"/>
                      <a:gd name="connsiteY8" fmla="*/ 179889 h 615340"/>
                      <a:gd name="connsiteX0" fmla="*/ 64208 w 1803053"/>
                      <a:gd name="connsiteY0" fmla="*/ 179889 h 615340"/>
                      <a:gd name="connsiteX1" fmla="*/ 1226537 w 1803053"/>
                      <a:gd name="connsiteY1" fmla="*/ 3614 h 615340"/>
                      <a:gd name="connsiteX2" fmla="*/ 1368856 w 1803053"/>
                      <a:gd name="connsiteY2" fmla="*/ 39194 h 615340"/>
                      <a:gd name="connsiteX3" fmla="*/ 1740749 w 1803053"/>
                      <a:gd name="connsiteY3" fmla="*/ 283989 h 615340"/>
                      <a:gd name="connsiteX4" fmla="*/ 1762661 w 1803053"/>
                      <a:gd name="connsiteY4" fmla="*/ 383824 h 615340"/>
                      <a:gd name="connsiteX5" fmla="*/ 622810 w 1803053"/>
                      <a:gd name="connsiteY5" fmla="*/ 585498 h 615340"/>
                      <a:gd name="connsiteX6" fmla="*/ 437795 w 1803053"/>
                      <a:gd name="connsiteY6" fmla="*/ 589056 h 615340"/>
                      <a:gd name="connsiteX7" fmla="*/ 17954 w 1803053"/>
                      <a:gd name="connsiteY7" fmla="*/ 272396 h 615340"/>
                      <a:gd name="connsiteX8" fmla="*/ 64208 w 1803053"/>
                      <a:gd name="connsiteY8" fmla="*/ 179889 h 615340"/>
                      <a:gd name="connsiteX0" fmla="*/ 64208 w 1803053"/>
                      <a:gd name="connsiteY0" fmla="*/ 179889 h 632179"/>
                      <a:gd name="connsiteX1" fmla="*/ 1226537 w 1803053"/>
                      <a:gd name="connsiteY1" fmla="*/ 3614 h 632179"/>
                      <a:gd name="connsiteX2" fmla="*/ 1368856 w 1803053"/>
                      <a:gd name="connsiteY2" fmla="*/ 39194 h 632179"/>
                      <a:gd name="connsiteX3" fmla="*/ 1740749 w 1803053"/>
                      <a:gd name="connsiteY3" fmla="*/ 283989 h 632179"/>
                      <a:gd name="connsiteX4" fmla="*/ 1762661 w 1803053"/>
                      <a:gd name="connsiteY4" fmla="*/ 383824 h 632179"/>
                      <a:gd name="connsiteX5" fmla="*/ 639479 w 1803053"/>
                      <a:gd name="connsiteY5" fmla="*/ 611692 h 632179"/>
                      <a:gd name="connsiteX6" fmla="*/ 437795 w 1803053"/>
                      <a:gd name="connsiteY6" fmla="*/ 589056 h 632179"/>
                      <a:gd name="connsiteX7" fmla="*/ 17954 w 1803053"/>
                      <a:gd name="connsiteY7" fmla="*/ 272396 h 632179"/>
                      <a:gd name="connsiteX8" fmla="*/ 64208 w 1803053"/>
                      <a:gd name="connsiteY8" fmla="*/ 179889 h 632179"/>
                      <a:gd name="connsiteX0" fmla="*/ 64208 w 1803053"/>
                      <a:gd name="connsiteY0" fmla="*/ 179889 h 634963"/>
                      <a:gd name="connsiteX1" fmla="*/ 1226537 w 1803053"/>
                      <a:gd name="connsiteY1" fmla="*/ 3614 h 634963"/>
                      <a:gd name="connsiteX2" fmla="*/ 1368856 w 1803053"/>
                      <a:gd name="connsiteY2" fmla="*/ 39194 h 634963"/>
                      <a:gd name="connsiteX3" fmla="*/ 1740749 w 1803053"/>
                      <a:gd name="connsiteY3" fmla="*/ 283989 h 634963"/>
                      <a:gd name="connsiteX4" fmla="*/ 1762661 w 1803053"/>
                      <a:gd name="connsiteY4" fmla="*/ 383824 h 634963"/>
                      <a:gd name="connsiteX5" fmla="*/ 639479 w 1803053"/>
                      <a:gd name="connsiteY5" fmla="*/ 611692 h 634963"/>
                      <a:gd name="connsiteX6" fmla="*/ 447320 w 1803053"/>
                      <a:gd name="connsiteY6" fmla="*/ 598581 h 634963"/>
                      <a:gd name="connsiteX7" fmla="*/ 17954 w 1803053"/>
                      <a:gd name="connsiteY7" fmla="*/ 272396 h 634963"/>
                      <a:gd name="connsiteX8" fmla="*/ 64208 w 1803053"/>
                      <a:gd name="connsiteY8" fmla="*/ 179889 h 634963"/>
                      <a:gd name="connsiteX0" fmla="*/ 64208 w 1803053"/>
                      <a:gd name="connsiteY0" fmla="*/ 179889 h 630806"/>
                      <a:gd name="connsiteX1" fmla="*/ 1226537 w 1803053"/>
                      <a:gd name="connsiteY1" fmla="*/ 3614 h 630806"/>
                      <a:gd name="connsiteX2" fmla="*/ 1368856 w 1803053"/>
                      <a:gd name="connsiteY2" fmla="*/ 39194 h 630806"/>
                      <a:gd name="connsiteX3" fmla="*/ 1740749 w 1803053"/>
                      <a:gd name="connsiteY3" fmla="*/ 283989 h 630806"/>
                      <a:gd name="connsiteX4" fmla="*/ 1762661 w 1803053"/>
                      <a:gd name="connsiteY4" fmla="*/ 383824 h 630806"/>
                      <a:gd name="connsiteX5" fmla="*/ 639479 w 1803053"/>
                      <a:gd name="connsiteY5" fmla="*/ 611692 h 630806"/>
                      <a:gd name="connsiteX6" fmla="*/ 447320 w 1803053"/>
                      <a:gd name="connsiteY6" fmla="*/ 598581 h 630806"/>
                      <a:gd name="connsiteX7" fmla="*/ 17954 w 1803053"/>
                      <a:gd name="connsiteY7" fmla="*/ 272396 h 630806"/>
                      <a:gd name="connsiteX8" fmla="*/ 64208 w 1803053"/>
                      <a:gd name="connsiteY8" fmla="*/ 179889 h 630806"/>
                      <a:gd name="connsiteX0" fmla="*/ 64208 w 1779586"/>
                      <a:gd name="connsiteY0" fmla="*/ 179889 h 630806"/>
                      <a:gd name="connsiteX1" fmla="*/ 1226537 w 1779586"/>
                      <a:gd name="connsiteY1" fmla="*/ 3614 h 630806"/>
                      <a:gd name="connsiteX2" fmla="*/ 1368856 w 1779586"/>
                      <a:gd name="connsiteY2" fmla="*/ 39194 h 630806"/>
                      <a:gd name="connsiteX3" fmla="*/ 1740749 w 1779586"/>
                      <a:gd name="connsiteY3" fmla="*/ 283989 h 630806"/>
                      <a:gd name="connsiteX4" fmla="*/ 1722179 w 1779586"/>
                      <a:gd name="connsiteY4" fmla="*/ 390968 h 630806"/>
                      <a:gd name="connsiteX5" fmla="*/ 639479 w 1779586"/>
                      <a:gd name="connsiteY5" fmla="*/ 611692 h 630806"/>
                      <a:gd name="connsiteX6" fmla="*/ 447320 w 1779586"/>
                      <a:gd name="connsiteY6" fmla="*/ 598581 h 630806"/>
                      <a:gd name="connsiteX7" fmla="*/ 17954 w 1779586"/>
                      <a:gd name="connsiteY7" fmla="*/ 272396 h 630806"/>
                      <a:gd name="connsiteX8" fmla="*/ 64208 w 1779586"/>
                      <a:gd name="connsiteY8" fmla="*/ 179889 h 630806"/>
                      <a:gd name="connsiteX0" fmla="*/ 64208 w 1791141"/>
                      <a:gd name="connsiteY0" fmla="*/ 179889 h 630806"/>
                      <a:gd name="connsiteX1" fmla="*/ 1226537 w 1791141"/>
                      <a:gd name="connsiteY1" fmla="*/ 3614 h 630806"/>
                      <a:gd name="connsiteX2" fmla="*/ 1368856 w 1791141"/>
                      <a:gd name="connsiteY2" fmla="*/ 39194 h 630806"/>
                      <a:gd name="connsiteX3" fmla="*/ 1740749 w 1791141"/>
                      <a:gd name="connsiteY3" fmla="*/ 283989 h 630806"/>
                      <a:gd name="connsiteX4" fmla="*/ 1722179 w 1791141"/>
                      <a:gd name="connsiteY4" fmla="*/ 390968 h 630806"/>
                      <a:gd name="connsiteX5" fmla="*/ 639479 w 1791141"/>
                      <a:gd name="connsiteY5" fmla="*/ 611692 h 630806"/>
                      <a:gd name="connsiteX6" fmla="*/ 447320 w 1791141"/>
                      <a:gd name="connsiteY6" fmla="*/ 598581 h 630806"/>
                      <a:gd name="connsiteX7" fmla="*/ 17954 w 1791141"/>
                      <a:gd name="connsiteY7" fmla="*/ 272396 h 630806"/>
                      <a:gd name="connsiteX8" fmla="*/ 64208 w 1791141"/>
                      <a:gd name="connsiteY8" fmla="*/ 179889 h 630806"/>
                      <a:gd name="connsiteX0" fmla="*/ 64208 w 1800990"/>
                      <a:gd name="connsiteY0" fmla="*/ 179889 h 630806"/>
                      <a:gd name="connsiteX1" fmla="*/ 1226537 w 1800990"/>
                      <a:gd name="connsiteY1" fmla="*/ 3614 h 630806"/>
                      <a:gd name="connsiteX2" fmla="*/ 1368856 w 1800990"/>
                      <a:gd name="connsiteY2" fmla="*/ 39194 h 630806"/>
                      <a:gd name="connsiteX3" fmla="*/ 1740749 w 1800990"/>
                      <a:gd name="connsiteY3" fmla="*/ 283989 h 630806"/>
                      <a:gd name="connsiteX4" fmla="*/ 1722179 w 1800990"/>
                      <a:gd name="connsiteY4" fmla="*/ 390968 h 630806"/>
                      <a:gd name="connsiteX5" fmla="*/ 639479 w 1800990"/>
                      <a:gd name="connsiteY5" fmla="*/ 611692 h 630806"/>
                      <a:gd name="connsiteX6" fmla="*/ 447320 w 1800990"/>
                      <a:gd name="connsiteY6" fmla="*/ 598581 h 630806"/>
                      <a:gd name="connsiteX7" fmla="*/ 17954 w 1800990"/>
                      <a:gd name="connsiteY7" fmla="*/ 272396 h 630806"/>
                      <a:gd name="connsiteX8" fmla="*/ 64208 w 1800990"/>
                      <a:gd name="connsiteY8" fmla="*/ 179889 h 630806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672 w 1801454"/>
                      <a:gd name="connsiteY0" fmla="*/ 177906 h 628823"/>
                      <a:gd name="connsiteX1" fmla="*/ 1231763 w 1801454"/>
                      <a:gd name="connsiteY1" fmla="*/ 4012 h 628823"/>
                      <a:gd name="connsiteX2" fmla="*/ 1369320 w 1801454"/>
                      <a:gd name="connsiteY2" fmla="*/ 37211 h 628823"/>
                      <a:gd name="connsiteX3" fmla="*/ 1741213 w 1801454"/>
                      <a:gd name="connsiteY3" fmla="*/ 282006 h 628823"/>
                      <a:gd name="connsiteX4" fmla="*/ 1722643 w 1801454"/>
                      <a:gd name="connsiteY4" fmla="*/ 388985 h 628823"/>
                      <a:gd name="connsiteX5" fmla="*/ 639943 w 1801454"/>
                      <a:gd name="connsiteY5" fmla="*/ 609709 h 628823"/>
                      <a:gd name="connsiteX6" fmla="*/ 447784 w 1801454"/>
                      <a:gd name="connsiteY6" fmla="*/ 596598 h 628823"/>
                      <a:gd name="connsiteX7" fmla="*/ 18418 w 1801454"/>
                      <a:gd name="connsiteY7" fmla="*/ 270413 h 628823"/>
                      <a:gd name="connsiteX8" fmla="*/ 64672 w 1801454"/>
                      <a:gd name="connsiteY8" fmla="*/ 177906 h 628823"/>
                      <a:gd name="connsiteX0" fmla="*/ 64672 w 1801454"/>
                      <a:gd name="connsiteY0" fmla="*/ 177906 h 626759"/>
                      <a:gd name="connsiteX1" fmla="*/ 1231763 w 1801454"/>
                      <a:gd name="connsiteY1" fmla="*/ 4012 h 626759"/>
                      <a:gd name="connsiteX2" fmla="*/ 1369320 w 1801454"/>
                      <a:gd name="connsiteY2" fmla="*/ 37211 h 626759"/>
                      <a:gd name="connsiteX3" fmla="*/ 1741213 w 1801454"/>
                      <a:gd name="connsiteY3" fmla="*/ 282006 h 626759"/>
                      <a:gd name="connsiteX4" fmla="*/ 1722643 w 1801454"/>
                      <a:gd name="connsiteY4" fmla="*/ 388985 h 626759"/>
                      <a:gd name="connsiteX5" fmla="*/ 639943 w 1801454"/>
                      <a:gd name="connsiteY5" fmla="*/ 609709 h 626759"/>
                      <a:gd name="connsiteX6" fmla="*/ 447784 w 1801454"/>
                      <a:gd name="connsiteY6" fmla="*/ 596598 h 626759"/>
                      <a:gd name="connsiteX7" fmla="*/ 18418 w 1801454"/>
                      <a:gd name="connsiteY7" fmla="*/ 270413 h 626759"/>
                      <a:gd name="connsiteX8" fmla="*/ 64672 w 1801454"/>
                      <a:gd name="connsiteY8" fmla="*/ 177906 h 626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1454" h="626759">
                        <a:moveTo>
                          <a:pt x="64672" y="177906"/>
                        </a:moveTo>
                        <a:lnTo>
                          <a:pt x="1231763" y="4012"/>
                        </a:lnTo>
                        <a:cubicBezTo>
                          <a:pt x="1293379" y="-5476"/>
                          <a:pt x="1325438" y="445"/>
                          <a:pt x="1369320" y="37211"/>
                        </a:cubicBezTo>
                        <a:lnTo>
                          <a:pt x="1741213" y="282006"/>
                        </a:lnTo>
                        <a:cubicBezTo>
                          <a:pt x="1820786" y="324739"/>
                          <a:pt x="1828308" y="366451"/>
                          <a:pt x="1722643" y="388985"/>
                        </a:cubicBezTo>
                        <a:lnTo>
                          <a:pt x="639943" y="609709"/>
                        </a:lnTo>
                        <a:cubicBezTo>
                          <a:pt x="540143" y="639303"/>
                          <a:pt x="495224" y="627434"/>
                          <a:pt x="447784" y="596598"/>
                        </a:cubicBezTo>
                        <a:lnTo>
                          <a:pt x="18418" y="270413"/>
                        </a:lnTo>
                        <a:cubicBezTo>
                          <a:pt x="-23091" y="232461"/>
                          <a:pt x="11293" y="183809"/>
                          <a:pt x="64672" y="177906"/>
                        </a:cubicBezTo>
                        <a:close/>
                      </a:path>
                    </a:pathLst>
                  </a:custGeom>
                  <a:solidFill>
                    <a:srgbClr val="0086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Rectangle 29">
                    <a:extLst>
                      <a:ext uri="{FF2B5EF4-FFF2-40B4-BE49-F238E27FC236}">
                        <a16:creationId xmlns:a16="http://schemas.microsoft.com/office/drawing/2014/main" id="{2FD88C78-6482-EBB7-DAB7-50D0D98902CB}"/>
                      </a:ext>
                    </a:extLst>
                  </p:cNvPr>
                  <p:cNvSpPr/>
                  <p:nvPr/>
                </p:nvSpPr>
                <p:spPr>
                  <a:xfrm>
                    <a:off x="2948739" y="537243"/>
                    <a:ext cx="1545132" cy="512906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34210 h 669661"/>
                      <a:gd name="connsiteX1" fmla="*/ 1226537 w 1930469"/>
                      <a:gd name="connsiteY1" fmla="*/ 57935 h 669661"/>
                      <a:gd name="connsiteX2" fmla="*/ 1426913 w 1930469"/>
                      <a:gd name="connsiteY2" fmla="*/ 10058 h 669661"/>
                      <a:gd name="connsiteX3" fmla="*/ 1885892 w 1930469"/>
                      <a:gd name="connsiteY3" fmla="*/ 291138 h 669661"/>
                      <a:gd name="connsiteX4" fmla="*/ 1878776 w 1930469"/>
                      <a:gd name="connsiteY4" fmla="*/ 380087 h 669661"/>
                      <a:gd name="connsiteX5" fmla="*/ 622810 w 1930469"/>
                      <a:gd name="connsiteY5" fmla="*/ 639819 h 669661"/>
                      <a:gd name="connsiteX6" fmla="*/ 437795 w 1930469"/>
                      <a:gd name="connsiteY6" fmla="*/ 643377 h 669661"/>
                      <a:gd name="connsiteX7" fmla="*/ 17954 w 1930469"/>
                      <a:gd name="connsiteY7" fmla="*/ 326717 h 669661"/>
                      <a:gd name="connsiteX8" fmla="*/ 64208 w 1930469"/>
                      <a:gd name="connsiteY8" fmla="*/ 234210 h 669661"/>
                      <a:gd name="connsiteX0" fmla="*/ 64208 w 1930469"/>
                      <a:gd name="connsiteY0" fmla="*/ 179889 h 615340"/>
                      <a:gd name="connsiteX1" fmla="*/ 1226537 w 1930469"/>
                      <a:gd name="connsiteY1" fmla="*/ 3614 h 615340"/>
                      <a:gd name="connsiteX2" fmla="*/ 1368856 w 1930469"/>
                      <a:gd name="connsiteY2" fmla="*/ 39194 h 615340"/>
                      <a:gd name="connsiteX3" fmla="*/ 1885892 w 1930469"/>
                      <a:gd name="connsiteY3" fmla="*/ 236817 h 615340"/>
                      <a:gd name="connsiteX4" fmla="*/ 1878776 w 1930469"/>
                      <a:gd name="connsiteY4" fmla="*/ 325766 h 615340"/>
                      <a:gd name="connsiteX5" fmla="*/ 622810 w 1930469"/>
                      <a:gd name="connsiteY5" fmla="*/ 585498 h 615340"/>
                      <a:gd name="connsiteX6" fmla="*/ 437795 w 1930469"/>
                      <a:gd name="connsiteY6" fmla="*/ 589056 h 615340"/>
                      <a:gd name="connsiteX7" fmla="*/ 17954 w 1930469"/>
                      <a:gd name="connsiteY7" fmla="*/ 272396 h 615340"/>
                      <a:gd name="connsiteX8" fmla="*/ 64208 w 1930469"/>
                      <a:gd name="connsiteY8" fmla="*/ 179889 h 615340"/>
                      <a:gd name="connsiteX0" fmla="*/ 64208 w 1899038"/>
                      <a:gd name="connsiteY0" fmla="*/ 179889 h 615340"/>
                      <a:gd name="connsiteX1" fmla="*/ 1226537 w 1899038"/>
                      <a:gd name="connsiteY1" fmla="*/ 3614 h 615340"/>
                      <a:gd name="connsiteX2" fmla="*/ 1368856 w 1899038"/>
                      <a:gd name="connsiteY2" fmla="*/ 39194 h 615340"/>
                      <a:gd name="connsiteX3" fmla="*/ 1740749 w 1899038"/>
                      <a:gd name="connsiteY3" fmla="*/ 283989 h 615340"/>
                      <a:gd name="connsiteX4" fmla="*/ 1878776 w 1899038"/>
                      <a:gd name="connsiteY4" fmla="*/ 325766 h 615340"/>
                      <a:gd name="connsiteX5" fmla="*/ 622810 w 1899038"/>
                      <a:gd name="connsiteY5" fmla="*/ 585498 h 615340"/>
                      <a:gd name="connsiteX6" fmla="*/ 437795 w 1899038"/>
                      <a:gd name="connsiteY6" fmla="*/ 589056 h 615340"/>
                      <a:gd name="connsiteX7" fmla="*/ 17954 w 1899038"/>
                      <a:gd name="connsiteY7" fmla="*/ 272396 h 615340"/>
                      <a:gd name="connsiteX8" fmla="*/ 64208 w 1899038"/>
                      <a:gd name="connsiteY8" fmla="*/ 179889 h 615340"/>
                      <a:gd name="connsiteX0" fmla="*/ 64208 w 1803053"/>
                      <a:gd name="connsiteY0" fmla="*/ 179889 h 615340"/>
                      <a:gd name="connsiteX1" fmla="*/ 1226537 w 1803053"/>
                      <a:gd name="connsiteY1" fmla="*/ 3614 h 615340"/>
                      <a:gd name="connsiteX2" fmla="*/ 1368856 w 1803053"/>
                      <a:gd name="connsiteY2" fmla="*/ 39194 h 615340"/>
                      <a:gd name="connsiteX3" fmla="*/ 1740749 w 1803053"/>
                      <a:gd name="connsiteY3" fmla="*/ 283989 h 615340"/>
                      <a:gd name="connsiteX4" fmla="*/ 1762661 w 1803053"/>
                      <a:gd name="connsiteY4" fmla="*/ 383824 h 615340"/>
                      <a:gd name="connsiteX5" fmla="*/ 622810 w 1803053"/>
                      <a:gd name="connsiteY5" fmla="*/ 585498 h 615340"/>
                      <a:gd name="connsiteX6" fmla="*/ 437795 w 1803053"/>
                      <a:gd name="connsiteY6" fmla="*/ 589056 h 615340"/>
                      <a:gd name="connsiteX7" fmla="*/ 17954 w 1803053"/>
                      <a:gd name="connsiteY7" fmla="*/ 272396 h 615340"/>
                      <a:gd name="connsiteX8" fmla="*/ 64208 w 1803053"/>
                      <a:gd name="connsiteY8" fmla="*/ 179889 h 615340"/>
                      <a:gd name="connsiteX0" fmla="*/ 64208 w 1803053"/>
                      <a:gd name="connsiteY0" fmla="*/ 179889 h 632179"/>
                      <a:gd name="connsiteX1" fmla="*/ 1226537 w 1803053"/>
                      <a:gd name="connsiteY1" fmla="*/ 3614 h 632179"/>
                      <a:gd name="connsiteX2" fmla="*/ 1368856 w 1803053"/>
                      <a:gd name="connsiteY2" fmla="*/ 39194 h 632179"/>
                      <a:gd name="connsiteX3" fmla="*/ 1740749 w 1803053"/>
                      <a:gd name="connsiteY3" fmla="*/ 283989 h 632179"/>
                      <a:gd name="connsiteX4" fmla="*/ 1762661 w 1803053"/>
                      <a:gd name="connsiteY4" fmla="*/ 383824 h 632179"/>
                      <a:gd name="connsiteX5" fmla="*/ 639479 w 1803053"/>
                      <a:gd name="connsiteY5" fmla="*/ 611692 h 632179"/>
                      <a:gd name="connsiteX6" fmla="*/ 437795 w 1803053"/>
                      <a:gd name="connsiteY6" fmla="*/ 589056 h 632179"/>
                      <a:gd name="connsiteX7" fmla="*/ 17954 w 1803053"/>
                      <a:gd name="connsiteY7" fmla="*/ 272396 h 632179"/>
                      <a:gd name="connsiteX8" fmla="*/ 64208 w 1803053"/>
                      <a:gd name="connsiteY8" fmla="*/ 179889 h 632179"/>
                      <a:gd name="connsiteX0" fmla="*/ 64208 w 1803053"/>
                      <a:gd name="connsiteY0" fmla="*/ 179889 h 634963"/>
                      <a:gd name="connsiteX1" fmla="*/ 1226537 w 1803053"/>
                      <a:gd name="connsiteY1" fmla="*/ 3614 h 634963"/>
                      <a:gd name="connsiteX2" fmla="*/ 1368856 w 1803053"/>
                      <a:gd name="connsiteY2" fmla="*/ 39194 h 634963"/>
                      <a:gd name="connsiteX3" fmla="*/ 1740749 w 1803053"/>
                      <a:gd name="connsiteY3" fmla="*/ 283989 h 634963"/>
                      <a:gd name="connsiteX4" fmla="*/ 1762661 w 1803053"/>
                      <a:gd name="connsiteY4" fmla="*/ 383824 h 634963"/>
                      <a:gd name="connsiteX5" fmla="*/ 639479 w 1803053"/>
                      <a:gd name="connsiteY5" fmla="*/ 611692 h 634963"/>
                      <a:gd name="connsiteX6" fmla="*/ 447320 w 1803053"/>
                      <a:gd name="connsiteY6" fmla="*/ 598581 h 634963"/>
                      <a:gd name="connsiteX7" fmla="*/ 17954 w 1803053"/>
                      <a:gd name="connsiteY7" fmla="*/ 272396 h 634963"/>
                      <a:gd name="connsiteX8" fmla="*/ 64208 w 1803053"/>
                      <a:gd name="connsiteY8" fmla="*/ 179889 h 634963"/>
                      <a:gd name="connsiteX0" fmla="*/ 64208 w 1803053"/>
                      <a:gd name="connsiteY0" fmla="*/ 179889 h 630806"/>
                      <a:gd name="connsiteX1" fmla="*/ 1226537 w 1803053"/>
                      <a:gd name="connsiteY1" fmla="*/ 3614 h 630806"/>
                      <a:gd name="connsiteX2" fmla="*/ 1368856 w 1803053"/>
                      <a:gd name="connsiteY2" fmla="*/ 39194 h 630806"/>
                      <a:gd name="connsiteX3" fmla="*/ 1740749 w 1803053"/>
                      <a:gd name="connsiteY3" fmla="*/ 283989 h 630806"/>
                      <a:gd name="connsiteX4" fmla="*/ 1762661 w 1803053"/>
                      <a:gd name="connsiteY4" fmla="*/ 383824 h 630806"/>
                      <a:gd name="connsiteX5" fmla="*/ 639479 w 1803053"/>
                      <a:gd name="connsiteY5" fmla="*/ 611692 h 630806"/>
                      <a:gd name="connsiteX6" fmla="*/ 447320 w 1803053"/>
                      <a:gd name="connsiteY6" fmla="*/ 598581 h 630806"/>
                      <a:gd name="connsiteX7" fmla="*/ 17954 w 1803053"/>
                      <a:gd name="connsiteY7" fmla="*/ 272396 h 630806"/>
                      <a:gd name="connsiteX8" fmla="*/ 64208 w 1803053"/>
                      <a:gd name="connsiteY8" fmla="*/ 179889 h 630806"/>
                      <a:gd name="connsiteX0" fmla="*/ 64208 w 1779586"/>
                      <a:gd name="connsiteY0" fmla="*/ 179889 h 630806"/>
                      <a:gd name="connsiteX1" fmla="*/ 1226537 w 1779586"/>
                      <a:gd name="connsiteY1" fmla="*/ 3614 h 630806"/>
                      <a:gd name="connsiteX2" fmla="*/ 1368856 w 1779586"/>
                      <a:gd name="connsiteY2" fmla="*/ 39194 h 630806"/>
                      <a:gd name="connsiteX3" fmla="*/ 1740749 w 1779586"/>
                      <a:gd name="connsiteY3" fmla="*/ 283989 h 630806"/>
                      <a:gd name="connsiteX4" fmla="*/ 1722179 w 1779586"/>
                      <a:gd name="connsiteY4" fmla="*/ 390968 h 630806"/>
                      <a:gd name="connsiteX5" fmla="*/ 639479 w 1779586"/>
                      <a:gd name="connsiteY5" fmla="*/ 611692 h 630806"/>
                      <a:gd name="connsiteX6" fmla="*/ 447320 w 1779586"/>
                      <a:gd name="connsiteY6" fmla="*/ 598581 h 630806"/>
                      <a:gd name="connsiteX7" fmla="*/ 17954 w 1779586"/>
                      <a:gd name="connsiteY7" fmla="*/ 272396 h 630806"/>
                      <a:gd name="connsiteX8" fmla="*/ 64208 w 1779586"/>
                      <a:gd name="connsiteY8" fmla="*/ 179889 h 630806"/>
                      <a:gd name="connsiteX0" fmla="*/ 64208 w 1791141"/>
                      <a:gd name="connsiteY0" fmla="*/ 179889 h 630806"/>
                      <a:gd name="connsiteX1" fmla="*/ 1226537 w 1791141"/>
                      <a:gd name="connsiteY1" fmla="*/ 3614 h 630806"/>
                      <a:gd name="connsiteX2" fmla="*/ 1368856 w 1791141"/>
                      <a:gd name="connsiteY2" fmla="*/ 39194 h 630806"/>
                      <a:gd name="connsiteX3" fmla="*/ 1740749 w 1791141"/>
                      <a:gd name="connsiteY3" fmla="*/ 283989 h 630806"/>
                      <a:gd name="connsiteX4" fmla="*/ 1722179 w 1791141"/>
                      <a:gd name="connsiteY4" fmla="*/ 390968 h 630806"/>
                      <a:gd name="connsiteX5" fmla="*/ 639479 w 1791141"/>
                      <a:gd name="connsiteY5" fmla="*/ 611692 h 630806"/>
                      <a:gd name="connsiteX6" fmla="*/ 447320 w 1791141"/>
                      <a:gd name="connsiteY6" fmla="*/ 598581 h 630806"/>
                      <a:gd name="connsiteX7" fmla="*/ 17954 w 1791141"/>
                      <a:gd name="connsiteY7" fmla="*/ 272396 h 630806"/>
                      <a:gd name="connsiteX8" fmla="*/ 64208 w 1791141"/>
                      <a:gd name="connsiteY8" fmla="*/ 179889 h 630806"/>
                      <a:gd name="connsiteX0" fmla="*/ 64208 w 1800990"/>
                      <a:gd name="connsiteY0" fmla="*/ 179889 h 630806"/>
                      <a:gd name="connsiteX1" fmla="*/ 1226537 w 1800990"/>
                      <a:gd name="connsiteY1" fmla="*/ 3614 h 630806"/>
                      <a:gd name="connsiteX2" fmla="*/ 1368856 w 1800990"/>
                      <a:gd name="connsiteY2" fmla="*/ 39194 h 630806"/>
                      <a:gd name="connsiteX3" fmla="*/ 1740749 w 1800990"/>
                      <a:gd name="connsiteY3" fmla="*/ 283989 h 630806"/>
                      <a:gd name="connsiteX4" fmla="*/ 1722179 w 1800990"/>
                      <a:gd name="connsiteY4" fmla="*/ 390968 h 630806"/>
                      <a:gd name="connsiteX5" fmla="*/ 639479 w 1800990"/>
                      <a:gd name="connsiteY5" fmla="*/ 611692 h 630806"/>
                      <a:gd name="connsiteX6" fmla="*/ 447320 w 1800990"/>
                      <a:gd name="connsiteY6" fmla="*/ 598581 h 630806"/>
                      <a:gd name="connsiteX7" fmla="*/ 17954 w 1800990"/>
                      <a:gd name="connsiteY7" fmla="*/ 272396 h 630806"/>
                      <a:gd name="connsiteX8" fmla="*/ 64208 w 1800990"/>
                      <a:gd name="connsiteY8" fmla="*/ 179889 h 630806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672 w 1801454"/>
                      <a:gd name="connsiteY0" fmla="*/ 177906 h 628823"/>
                      <a:gd name="connsiteX1" fmla="*/ 1231763 w 1801454"/>
                      <a:gd name="connsiteY1" fmla="*/ 4012 h 628823"/>
                      <a:gd name="connsiteX2" fmla="*/ 1369320 w 1801454"/>
                      <a:gd name="connsiteY2" fmla="*/ 37211 h 628823"/>
                      <a:gd name="connsiteX3" fmla="*/ 1741213 w 1801454"/>
                      <a:gd name="connsiteY3" fmla="*/ 282006 h 628823"/>
                      <a:gd name="connsiteX4" fmla="*/ 1722643 w 1801454"/>
                      <a:gd name="connsiteY4" fmla="*/ 388985 h 628823"/>
                      <a:gd name="connsiteX5" fmla="*/ 639943 w 1801454"/>
                      <a:gd name="connsiteY5" fmla="*/ 609709 h 628823"/>
                      <a:gd name="connsiteX6" fmla="*/ 447784 w 1801454"/>
                      <a:gd name="connsiteY6" fmla="*/ 596598 h 628823"/>
                      <a:gd name="connsiteX7" fmla="*/ 18418 w 1801454"/>
                      <a:gd name="connsiteY7" fmla="*/ 270413 h 628823"/>
                      <a:gd name="connsiteX8" fmla="*/ 64672 w 1801454"/>
                      <a:gd name="connsiteY8" fmla="*/ 177906 h 628823"/>
                      <a:gd name="connsiteX0" fmla="*/ 64672 w 1801454"/>
                      <a:gd name="connsiteY0" fmla="*/ 177906 h 626759"/>
                      <a:gd name="connsiteX1" fmla="*/ 1231763 w 1801454"/>
                      <a:gd name="connsiteY1" fmla="*/ 4012 h 626759"/>
                      <a:gd name="connsiteX2" fmla="*/ 1369320 w 1801454"/>
                      <a:gd name="connsiteY2" fmla="*/ 37211 h 626759"/>
                      <a:gd name="connsiteX3" fmla="*/ 1741213 w 1801454"/>
                      <a:gd name="connsiteY3" fmla="*/ 282006 h 626759"/>
                      <a:gd name="connsiteX4" fmla="*/ 1722643 w 1801454"/>
                      <a:gd name="connsiteY4" fmla="*/ 388985 h 626759"/>
                      <a:gd name="connsiteX5" fmla="*/ 639943 w 1801454"/>
                      <a:gd name="connsiteY5" fmla="*/ 609709 h 626759"/>
                      <a:gd name="connsiteX6" fmla="*/ 447784 w 1801454"/>
                      <a:gd name="connsiteY6" fmla="*/ 596598 h 626759"/>
                      <a:gd name="connsiteX7" fmla="*/ 18418 w 1801454"/>
                      <a:gd name="connsiteY7" fmla="*/ 270413 h 626759"/>
                      <a:gd name="connsiteX8" fmla="*/ 64672 w 1801454"/>
                      <a:gd name="connsiteY8" fmla="*/ 177906 h 626759"/>
                      <a:gd name="connsiteX0" fmla="*/ 64672 w 1801454"/>
                      <a:gd name="connsiteY0" fmla="*/ 177906 h 615699"/>
                      <a:gd name="connsiteX1" fmla="*/ 1231763 w 1801454"/>
                      <a:gd name="connsiteY1" fmla="*/ 4012 h 615699"/>
                      <a:gd name="connsiteX2" fmla="*/ 1369320 w 1801454"/>
                      <a:gd name="connsiteY2" fmla="*/ 37211 h 615699"/>
                      <a:gd name="connsiteX3" fmla="*/ 1741213 w 1801454"/>
                      <a:gd name="connsiteY3" fmla="*/ 282006 h 615699"/>
                      <a:gd name="connsiteX4" fmla="*/ 1722643 w 1801454"/>
                      <a:gd name="connsiteY4" fmla="*/ 388985 h 615699"/>
                      <a:gd name="connsiteX5" fmla="*/ 639943 w 1801454"/>
                      <a:gd name="connsiteY5" fmla="*/ 609709 h 615699"/>
                      <a:gd name="connsiteX6" fmla="*/ 416828 w 1801454"/>
                      <a:gd name="connsiteY6" fmla="*/ 520398 h 615699"/>
                      <a:gd name="connsiteX7" fmla="*/ 18418 w 1801454"/>
                      <a:gd name="connsiteY7" fmla="*/ 270413 h 615699"/>
                      <a:gd name="connsiteX8" fmla="*/ 64672 w 1801454"/>
                      <a:gd name="connsiteY8" fmla="*/ 177906 h 615699"/>
                      <a:gd name="connsiteX0" fmla="*/ 64672 w 1801454"/>
                      <a:gd name="connsiteY0" fmla="*/ 177906 h 557171"/>
                      <a:gd name="connsiteX1" fmla="*/ 1231763 w 1801454"/>
                      <a:gd name="connsiteY1" fmla="*/ 4012 h 557171"/>
                      <a:gd name="connsiteX2" fmla="*/ 1369320 w 1801454"/>
                      <a:gd name="connsiteY2" fmla="*/ 37211 h 557171"/>
                      <a:gd name="connsiteX3" fmla="*/ 1741213 w 1801454"/>
                      <a:gd name="connsiteY3" fmla="*/ 282006 h 557171"/>
                      <a:gd name="connsiteX4" fmla="*/ 1722643 w 1801454"/>
                      <a:gd name="connsiteY4" fmla="*/ 388985 h 557171"/>
                      <a:gd name="connsiteX5" fmla="*/ 575649 w 1801454"/>
                      <a:gd name="connsiteY5" fmla="*/ 543034 h 557171"/>
                      <a:gd name="connsiteX6" fmla="*/ 416828 w 1801454"/>
                      <a:gd name="connsiteY6" fmla="*/ 520398 h 557171"/>
                      <a:gd name="connsiteX7" fmla="*/ 18418 w 1801454"/>
                      <a:gd name="connsiteY7" fmla="*/ 270413 h 557171"/>
                      <a:gd name="connsiteX8" fmla="*/ 64672 w 1801454"/>
                      <a:gd name="connsiteY8" fmla="*/ 177906 h 557171"/>
                      <a:gd name="connsiteX0" fmla="*/ 64672 w 1758420"/>
                      <a:gd name="connsiteY0" fmla="*/ 177906 h 557171"/>
                      <a:gd name="connsiteX1" fmla="*/ 1231763 w 1758420"/>
                      <a:gd name="connsiteY1" fmla="*/ 4012 h 557171"/>
                      <a:gd name="connsiteX2" fmla="*/ 1369320 w 1758420"/>
                      <a:gd name="connsiteY2" fmla="*/ 37211 h 557171"/>
                      <a:gd name="connsiteX3" fmla="*/ 1741213 w 1758420"/>
                      <a:gd name="connsiteY3" fmla="*/ 282006 h 557171"/>
                      <a:gd name="connsiteX4" fmla="*/ 1498805 w 1758420"/>
                      <a:gd name="connsiteY4" fmla="*/ 369935 h 557171"/>
                      <a:gd name="connsiteX5" fmla="*/ 575649 w 1758420"/>
                      <a:gd name="connsiteY5" fmla="*/ 543034 h 557171"/>
                      <a:gd name="connsiteX6" fmla="*/ 416828 w 1758420"/>
                      <a:gd name="connsiteY6" fmla="*/ 520398 h 557171"/>
                      <a:gd name="connsiteX7" fmla="*/ 18418 w 1758420"/>
                      <a:gd name="connsiteY7" fmla="*/ 270413 h 557171"/>
                      <a:gd name="connsiteX8" fmla="*/ 64672 w 1758420"/>
                      <a:gd name="connsiteY8" fmla="*/ 177906 h 557171"/>
                      <a:gd name="connsiteX0" fmla="*/ 64672 w 1566315"/>
                      <a:gd name="connsiteY0" fmla="*/ 177906 h 557171"/>
                      <a:gd name="connsiteX1" fmla="*/ 1231763 w 1566315"/>
                      <a:gd name="connsiteY1" fmla="*/ 4012 h 557171"/>
                      <a:gd name="connsiteX2" fmla="*/ 1369320 w 1566315"/>
                      <a:gd name="connsiteY2" fmla="*/ 37211 h 557171"/>
                      <a:gd name="connsiteX3" fmla="*/ 1493563 w 1566315"/>
                      <a:gd name="connsiteY3" fmla="*/ 291531 h 557171"/>
                      <a:gd name="connsiteX4" fmla="*/ 1498805 w 1566315"/>
                      <a:gd name="connsiteY4" fmla="*/ 369935 h 557171"/>
                      <a:gd name="connsiteX5" fmla="*/ 575649 w 1566315"/>
                      <a:gd name="connsiteY5" fmla="*/ 543034 h 557171"/>
                      <a:gd name="connsiteX6" fmla="*/ 416828 w 1566315"/>
                      <a:gd name="connsiteY6" fmla="*/ 520398 h 557171"/>
                      <a:gd name="connsiteX7" fmla="*/ 18418 w 1566315"/>
                      <a:gd name="connsiteY7" fmla="*/ 270413 h 557171"/>
                      <a:gd name="connsiteX8" fmla="*/ 64672 w 1566315"/>
                      <a:gd name="connsiteY8" fmla="*/ 177906 h 557171"/>
                      <a:gd name="connsiteX0" fmla="*/ 64672 w 1566315"/>
                      <a:gd name="connsiteY0" fmla="*/ 155589 h 534854"/>
                      <a:gd name="connsiteX1" fmla="*/ 907913 w 1566315"/>
                      <a:gd name="connsiteY1" fmla="*/ 29320 h 534854"/>
                      <a:gd name="connsiteX2" fmla="*/ 1369320 w 1566315"/>
                      <a:gd name="connsiteY2" fmla="*/ 14894 h 534854"/>
                      <a:gd name="connsiteX3" fmla="*/ 1493563 w 1566315"/>
                      <a:gd name="connsiteY3" fmla="*/ 269214 h 534854"/>
                      <a:gd name="connsiteX4" fmla="*/ 1498805 w 1566315"/>
                      <a:gd name="connsiteY4" fmla="*/ 347618 h 534854"/>
                      <a:gd name="connsiteX5" fmla="*/ 575649 w 1566315"/>
                      <a:gd name="connsiteY5" fmla="*/ 520717 h 534854"/>
                      <a:gd name="connsiteX6" fmla="*/ 416828 w 1566315"/>
                      <a:gd name="connsiteY6" fmla="*/ 498081 h 534854"/>
                      <a:gd name="connsiteX7" fmla="*/ 18418 w 1566315"/>
                      <a:gd name="connsiteY7" fmla="*/ 248096 h 534854"/>
                      <a:gd name="connsiteX8" fmla="*/ 64672 w 1566315"/>
                      <a:gd name="connsiteY8" fmla="*/ 155589 h 534854"/>
                      <a:gd name="connsiteX0" fmla="*/ 64672 w 1566315"/>
                      <a:gd name="connsiteY0" fmla="*/ 135419 h 514684"/>
                      <a:gd name="connsiteX1" fmla="*/ 907913 w 1566315"/>
                      <a:gd name="connsiteY1" fmla="*/ 9150 h 514684"/>
                      <a:gd name="connsiteX2" fmla="*/ 1033563 w 1566315"/>
                      <a:gd name="connsiteY2" fmla="*/ 25680 h 514684"/>
                      <a:gd name="connsiteX3" fmla="*/ 1493563 w 1566315"/>
                      <a:gd name="connsiteY3" fmla="*/ 249044 h 514684"/>
                      <a:gd name="connsiteX4" fmla="*/ 1498805 w 1566315"/>
                      <a:gd name="connsiteY4" fmla="*/ 327448 h 514684"/>
                      <a:gd name="connsiteX5" fmla="*/ 575649 w 1566315"/>
                      <a:gd name="connsiteY5" fmla="*/ 500547 h 514684"/>
                      <a:gd name="connsiteX6" fmla="*/ 416828 w 1566315"/>
                      <a:gd name="connsiteY6" fmla="*/ 477911 h 514684"/>
                      <a:gd name="connsiteX7" fmla="*/ 18418 w 1566315"/>
                      <a:gd name="connsiteY7" fmla="*/ 227926 h 514684"/>
                      <a:gd name="connsiteX8" fmla="*/ 64672 w 1566315"/>
                      <a:gd name="connsiteY8" fmla="*/ 135419 h 514684"/>
                      <a:gd name="connsiteX0" fmla="*/ 64672 w 1555889"/>
                      <a:gd name="connsiteY0" fmla="*/ 135419 h 514684"/>
                      <a:gd name="connsiteX1" fmla="*/ 907913 w 1555889"/>
                      <a:gd name="connsiteY1" fmla="*/ 9150 h 514684"/>
                      <a:gd name="connsiteX2" fmla="*/ 1033563 w 1555889"/>
                      <a:gd name="connsiteY2" fmla="*/ 25680 h 514684"/>
                      <a:gd name="connsiteX3" fmla="*/ 1493563 w 1555889"/>
                      <a:gd name="connsiteY3" fmla="*/ 249044 h 514684"/>
                      <a:gd name="connsiteX4" fmla="*/ 1498805 w 1555889"/>
                      <a:gd name="connsiteY4" fmla="*/ 327448 h 514684"/>
                      <a:gd name="connsiteX5" fmla="*/ 575649 w 1555889"/>
                      <a:gd name="connsiteY5" fmla="*/ 500547 h 514684"/>
                      <a:gd name="connsiteX6" fmla="*/ 416828 w 1555889"/>
                      <a:gd name="connsiteY6" fmla="*/ 477911 h 514684"/>
                      <a:gd name="connsiteX7" fmla="*/ 18418 w 1555889"/>
                      <a:gd name="connsiteY7" fmla="*/ 227926 h 514684"/>
                      <a:gd name="connsiteX8" fmla="*/ 64672 w 1555889"/>
                      <a:gd name="connsiteY8" fmla="*/ 135419 h 514684"/>
                      <a:gd name="connsiteX0" fmla="*/ 64672 w 1551675"/>
                      <a:gd name="connsiteY0" fmla="*/ 135419 h 514684"/>
                      <a:gd name="connsiteX1" fmla="*/ 907913 w 1551675"/>
                      <a:gd name="connsiteY1" fmla="*/ 9150 h 514684"/>
                      <a:gd name="connsiteX2" fmla="*/ 1033563 w 1551675"/>
                      <a:gd name="connsiteY2" fmla="*/ 25680 h 514684"/>
                      <a:gd name="connsiteX3" fmla="*/ 1493563 w 1551675"/>
                      <a:gd name="connsiteY3" fmla="*/ 249044 h 514684"/>
                      <a:gd name="connsiteX4" fmla="*/ 1498805 w 1551675"/>
                      <a:gd name="connsiteY4" fmla="*/ 327448 h 514684"/>
                      <a:gd name="connsiteX5" fmla="*/ 575649 w 1551675"/>
                      <a:gd name="connsiteY5" fmla="*/ 500547 h 514684"/>
                      <a:gd name="connsiteX6" fmla="*/ 416828 w 1551675"/>
                      <a:gd name="connsiteY6" fmla="*/ 477911 h 514684"/>
                      <a:gd name="connsiteX7" fmla="*/ 18418 w 1551675"/>
                      <a:gd name="connsiteY7" fmla="*/ 227926 h 514684"/>
                      <a:gd name="connsiteX8" fmla="*/ 64672 w 1551675"/>
                      <a:gd name="connsiteY8" fmla="*/ 135419 h 514684"/>
                      <a:gd name="connsiteX0" fmla="*/ 64672 w 1545132"/>
                      <a:gd name="connsiteY0" fmla="*/ 135419 h 514684"/>
                      <a:gd name="connsiteX1" fmla="*/ 907913 w 1545132"/>
                      <a:gd name="connsiteY1" fmla="*/ 9150 h 514684"/>
                      <a:gd name="connsiteX2" fmla="*/ 1033563 w 1545132"/>
                      <a:gd name="connsiteY2" fmla="*/ 25680 h 514684"/>
                      <a:gd name="connsiteX3" fmla="*/ 1493563 w 1545132"/>
                      <a:gd name="connsiteY3" fmla="*/ 249044 h 514684"/>
                      <a:gd name="connsiteX4" fmla="*/ 1498805 w 1545132"/>
                      <a:gd name="connsiteY4" fmla="*/ 327448 h 514684"/>
                      <a:gd name="connsiteX5" fmla="*/ 575649 w 1545132"/>
                      <a:gd name="connsiteY5" fmla="*/ 500547 h 514684"/>
                      <a:gd name="connsiteX6" fmla="*/ 416828 w 1545132"/>
                      <a:gd name="connsiteY6" fmla="*/ 477911 h 514684"/>
                      <a:gd name="connsiteX7" fmla="*/ 18418 w 1545132"/>
                      <a:gd name="connsiteY7" fmla="*/ 227926 h 514684"/>
                      <a:gd name="connsiteX8" fmla="*/ 64672 w 1545132"/>
                      <a:gd name="connsiteY8" fmla="*/ 135419 h 514684"/>
                      <a:gd name="connsiteX0" fmla="*/ 64672 w 1545132"/>
                      <a:gd name="connsiteY0" fmla="*/ 134604 h 513869"/>
                      <a:gd name="connsiteX1" fmla="*/ 907913 w 1545132"/>
                      <a:gd name="connsiteY1" fmla="*/ 8335 h 513869"/>
                      <a:gd name="connsiteX2" fmla="*/ 1033563 w 1545132"/>
                      <a:gd name="connsiteY2" fmla="*/ 24865 h 513869"/>
                      <a:gd name="connsiteX3" fmla="*/ 1493563 w 1545132"/>
                      <a:gd name="connsiteY3" fmla="*/ 248229 h 513869"/>
                      <a:gd name="connsiteX4" fmla="*/ 1498805 w 1545132"/>
                      <a:gd name="connsiteY4" fmla="*/ 326633 h 513869"/>
                      <a:gd name="connsiteX5" fmla="*/ 575649 w 1545132"/>
                      <a:gd name="connsiteY5" fmla="*/ 499732 h 513869"/>
                      <a:gd name="connsiteX6" fmla="*/ 416828 w 1545132"/>
                      <a:gd name="connsiteY6" fmla="*/ 477096 h 513869"/>
                      <a:gd name="connsiteX7" fmla="*/ 18418 w 1545132"/>
                      <a:gd name="connsiteY7" fmla="*/ 227111 h 513869"/>
                      <a:gd name="connsiteX8" fmla="*/ 64672 w 1545132"/>
                      <a:gd name="connsiteY8" fmla="*/ 134604 h 513869"/>
                      <a:gd name="connsiteX0" fmla="*/ 64672 w 1545132"/>
                      <a:gd name="connsiteY0" fmla="*/ 133641 h 512906"/>
                      <a:gd name="connsiteX1" fmla="*/ 907913 w 1545132"/>
                      <a:gd name="connsiteY1" fmla="*/ 7372 h 512906"/>
                      <a:gd name="connsiteX2" fmla="*/ 1033563 w 1545132"/>
                      <a:gd name="connsiteY2" fmla="*/ 23902 h 512906"/>
                      <a:gd name="connsiteX3" fmla="*/ 1493563 w 1545132"/>
                      <a:gd name="connsiteY3" fmla="*/ 247266 h 512906"/>
                      <a:gd name="connsiteX4" fmla="*/ 1498805 w 1545132"/>
                      <a:gd name="connsiteY4" fmla="*/ 325670 h 512906"/>
                      <a:gd name="connsiteX5" fmla="*/ 575649 w 1545132"/>
                      <a:gd name="connsiteY5" fmla="*/ 498769 h 512906"/>
                      <a:gd name="connsiteX6" fmla="*/ 416828 w 1545132"/>
                      <a:gd name="connsiteY6" fmla="*/ 476133 h 512906"/>
                      <a:gd name="connsiteX7" fmla="*/ 18418 w 1545132"/>
                      <a:gd name="connsiteY7" fmla="*/ 226148 h 512906"/>
                      <a:gd name="connsiteX8" fmla="*/ 64672 w 1545132"/>
                      <a:gd name="connsiteY8" fmla="*/ 133641 h 512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45132" h="512906">
                        <a:moveTo>
                          <a:pt x="64672" y="133641"/>
                        </a:moveTo>
                        <a:lnTo>
                          <a:pt x="907913" y="7372"/>
                        </a:lnTo>
                        <a:cubicBezTo>
                          <a:pt x="962385" y="266"/>
                          <a:pt x="975393" y="-10483"/>
                          <a:pt x="1033563" y="23902"/>
                        </a:cubicBezTo>
                        <a:lnTo>
                          <a:pt x="1493563" y="247266"/>
                        </a:lnTo>
                        <a:cubicBezTo>
                          <a:pt x="1561230" y="289999"/>
                          <a:pt x="1561608" y="310280"/>
                          <a:pt x="1498805" y="325670"/>
                        </a:cubicBezTo>
                        <a:lnTo>
                          <a:pt x="575649" y="498769"/>
                        </a:lnTo>
                        <a:cubicBezTo>
                          <a:pt x="475849" y="528363"/>
                          <a:pt x="464268" y="506969"/>
                          <a:pt x="416828" y="476133"/>
                        </a:cubicBezTo>
                        <a:lnTo>
                          <a:pt x="18418" y="226148"/>
                        </a:lnTo>
                        <a:cubicBezTo>
                          <a:pt x="-23091" y="188196"/>
                          <a:pt x="11293" y="139544"/>
                          <a:pt x="64672" y="133641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Rectangle 29">
                    <a:extLst>
                      <a:ext uri="{FF2B5EF4-FFF2-40B4-BE49-F238E27FC236}">
                        <a16:creationId xmlns:a16="http://schemas.microsoft.com/office/drawing/2014/main" id="{0442FF1D-692A-0CEA-62AB-7FFE35CB7B0F}"/>
                      </a:ext>
                    </a:extLst>
                  </p:cNvPr>
                  <p:cNvSpPr/>
                  <p:nvPr/>
                </p:nvSpPr>
                <p:spPr>
                  <a:xfrm>
                    <a:off x="4051257" y="379265"/>
                    <a:ext cx="1513645" cy="447836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34210 h 669661"/>
                      <a:gd name="connsiteX1" fmla="*/ 1226537 w 1930469"/>
                      <a:gd name="connsiteY1" fmla="*/ 57935 h 669661"/>
                      <a:gd name="connsiteX2" fmla="*/ 1426913 w 1930469"/>
                      <a:gd name="connsiteY2" fmla="*/ 10058 h 669661"/>
                      <a:gd name="connsiteX3" fmla="*/ 1885892 w 1930469"/>
                      <a:gd name="connsiteY3" fmla="*/ 291138 h 669661"/>
                      <a:gd name="connsiteX4" fmla="*/ 1878776 w 1930469"/>
                      <a:gd name="connsiteY4" fmla="*/ 380087 h 669661"/>
                      <a:gd name="connsiteX5" fmla="*/ 622810 w 1930469"/>
                      <a:gd name="connsiteY5" fmla="*/ 639819 h 669661"/>
                      <a:gd name="connsiteX6" fmla="*/ 437795 w 1930469"/>
                      <a:gd name="connsiteY6" fmla="*/ 643377 h 669661"/>
                      <a:gd name="connsiteX7" fmla="*/ 17954 w 1930469"/>
                      <a:gd name="connsiteY7" fmla="*/ 326717 h 669661"/>
                      <a:gd name="connsiteX8" fmla="*/ 64208 w 1930469"/>
                      <a:gd name="connsiteY8" fmla="*/ 234210 h 669661"/>
                      <a:gd name="connsiteX0" fmla="*/ 64208 w 1930469"/>
                      <a:gd name="connsiteY0" fmla="*/ 179889 h 615340"/>
                      <a:gd name="connsiteX1" fmla="*/ 1226537 w 1930469"/>
                      <a:gd name="connsiteY1" fmla="*/ 3614 h 615340"/>
                      <a:gd name="connsiteX2" fmla="*/ 1368856 w 1930469"/>
                      <a:gd name="connsiteY2" fmla="*/ 39194 h 615340"/>
                      <a:gd name="connsiteX3" fmla="*/ 1885892 w 1930469"/>
                      <a:gd name="connsiteY3" fmla="*/ 236817 h 615340"/>
                      <a:gd name="connsiteX4" fmla="*/ 1878776 w 1930469"/>
                      <a:gd name="connsiteY4" fmla="*/ 325766 h 615340"/>
                      <a:gd name="connsiteX5" fmla="*/ 622810 w 1930469"/>
                      <a:gd name="connsiteY5" fmla="*/ 585498 h 615340"/>
                      <a:gd name="connsiteX6" fmla="*/ 437795 w 1930469"/>
                      <a:gd name="connsiteY6" fmla="*/ 589056 h 615340"/>
                      <a:gd name="connsiteX7" fmla="*/ 17954 w 1930469"/>
                      <a:gd name="connsiteY7" fmla="*/ 272396 h 615340"/>
                      <a:gd name="connsiteX8" fmla="*/ 64208 w 1930469"/>
                      <a:gd name="connsiteY8" fmla="*/ 179889 h 615340"/>
                      <a:gd name="connsiteX0" fmla="*/ 64208 w 1899038"/>
                      <a:gd name="connsiteY0" fmla="*/ 179889 h 615340"/>
                      <a:gd name="connsiteX1" fmla="*/ 1226537 w 1899038"/>
                      <a:gd name="connsiteY1" fmla="*/ 3614 h 615340"/>
                      <a:gd name="connsiteX2" fmla="*/ 1368856 w 1899038"/>
                      <a:gd name="connsiteY2" fmla="*/ 39194 h 615340"/>
                      <a:gd name="connsiteX3" fmla="*/ 1740749 w 1899038"/>
                      <a:gd name="connsiteY3" fmla="*/ 283989 h 615340"/>
                      <a:gd name="connsiteX4" fmla="*/ 1878776 w 1899038"/>
                      <a:gd name="connsiteY4" fmla="*/ 325766 h 615340"/>
                      <a:gd name="connsiteX5" fmla="*/ 622810 w 1899038"/>
                      <a:gd name="connsiteY5" fmla="*/ 585498 h 615340"/>
                      <a:gd name="connsiteX6" fmla="*/ 437795 w 1899038"/>
                      <a:gd name="connsiteY6" fmla="*/ 589056 h 615340"/>
                      <a:gd name="connsiteX7" fmla="*/ 17954 w 1899038"/>
                      <a:gd name="connsiteY7" fmla="*/ 272396 h 615340"/>
                      <a:gd name="connsiteX8" fmla="*/ 64208 w 1899038"/>
                      <a:gd name="connsiteY8" fmla="*/ 179889 h 615340"/>
                      <a:gd name="connsiteX0" fmla="*/ 64208 w 1803053"/>
                      <a:gd name="connsiteY0" fmla="*/ 179889 h 615340"/>
                      <a:gd name="connsiteX1" fmla="*/ 1226537 w 1803053"/>
                      <a:gd name="connsiteY1" fmla="*/ 3614 h 615340"/>
                      <a:gd name="connsiteX2" fmla="*/ 1368856 w 1803053"/>
                      <a:gd name="connsiteY2" fmla="*/ 39194 h 615340"/>
                      <a:gd name="connsiteX3" fmla="*/ 1740749 w 1803053"/>
                      <a:gd name="connsiteY3" fmla="*/ 283989 h 615340"/>
                      <a:gd name="connsiteX4" fmla="*/ 1762661 w 1803053"/>
                      <a:gd name="connsiteY4" fmla="*/ 383824 h 615340"/>
                      <a:gd name="connsiteX5" fmla="*/ 622810 w 1803053"/>
                      <a:gd name="connsiteY5" fmla="*/ 585498 h 615340"/>
                      <a:gd name="connsiteX6" fmla="*/ 437795 w 1803053"/>
                      <a:gd name="connsiteY6" fmla="*/ 589056 h 615340"/>
                      <a:gd name="connsiteX7" fmla="*/ 17954 w 1803053"/>
                      <a:gd name="connsiteY7" fmla="*/ 272396 h 615340"/>
                      <a:gd name="connsiteX8" fmla="*/ 64208 w 1803053"/>
                      <a:gd name="connsiteY8" fmla="*/ 179889 h 615340"/>
                      <a:gd name="connsiteX0" fmla="*/ 64208 w 1803053"/>
                      <a:gd name="connsiteY0" fmla="*/ 179889 h 632179"/>
                      <a:gd name="connsiteX1" fmla="*/ 1226537 w 1803053"/>
                      <a:gd name="connsiteY1" fmla="*/ 3614 h 632179"/>
                      <a:gd name="connsiteX2" fmla="*/ 1368856 w 1803053"/>
                      <a:gd name="connsiteY2" fmla="*/ 39194 h 632179"/>
                      <a:gd name="connsiteX3" fmla="*/ 1740749 w 1803053"/>
                      <a:gd name="connsiteY3" fmla="*/ 283989 h 632179"/>
                      <a:gd name="connsiteX4" fmla="*/ 1762661 w 1803053"/>
                      <a:gd name="connsiteY4" fmla="*/ 383824 h 632179"/>
                      <a:gd name="connsiteX5" fmla="*/ 639479 w 1803053"/>
                      <a:gd name="connsiteY5" fmla="*/ 611692 h 632179"/>
                      <a:gd name="connsiteX6" fmla="*/ 437795 w 1803053"/>
                      <a:gd name="connsiteY6" fmla="*/ 589056 h 632179"/>
                      <a:gd name="connsiteX7" fmla="*/ 17954 w 1803053"/>
                      <a:gd name="connsiteY7" fmla="*/ 272396 h 632179"/>
                      <a:gd name="connsiteX8" fmla="*/ 64208 w 1803053"/>
                      <a:gd name="connsiteY8" fmla="*/ 179889 h 632179"/>
                      <a:gd name="connsiteX0" fmla="*/ 64208 w 1803053"/>
                      <a:gd name="connsiteY0" fmla="*/ 179889 h 634963"/>
                      <a:gd name="connsiteX1" fmla="*/ 1226537 w 1803053"/>
                      <a:gd name="connsiteY1" fmla="*/ 3614 h 634963"/>
                      <a:gd name="connsiteX2" fmla="*/ 1368856 w 1803053"/>
                      <a:gd name="connsiteY2" fmla="*/ 39194 h 634963"/>
                      <a:gd name="connsiteX3" fmla="*/ 1740749 w 1803053"/>
                      <a:gd name="connsiteY3" fmla="*/ 283989 h 634963"/>
                      <a:gd name="connsiteX4" fmla="*/ 1762661 w 1803053"/>
                      <a:gd name="connsiteY4" fmla="*/ 383824 h 634963"/>
                      <a:gd name="connsiteX5" fmla="*/ 639479 w 1803053"/>
                      <a:gd name="connsiteY5" fmla="*/ 611692 h 634963"/>
                      <a:gd name="connsiteX6" fmla="*/ 447320 w 1803053"/>
                      <a:gd name="connsiteY6" fmla="*/ 598581 h 634963"/>
                      <a:gd name="connsiteX7" fmla="*/ 17954 w 1803053"/>
                      <a:gd name="connsiteY7" fmla="*/ 272396 h 634963"/>
                      <a:gd name="connsiteX8" fmla="*/ 64208 w 1803053"/>
                      <a:gd name="connsiteY8" fmla="*/ 179889 h 634963"/>
                      <a:gd name="connsiteX0" fmla="*/ 64208 w 1803053"/>
                      <a:gd name="connsiteY0" fmla="*/ 179889 h 630806"/>
                      <a:gd name="connsiteX1" fmla="*/ 1226537 w 1803053"/>
                      <a:gd name="connsiteY1" fmla="*/ 3614 h 630806"/>
                      <a:gd name="connsiteX2" fmla="*/ 1368856 w 1803053"/>
                      <a:gd name="connsiteY2" fmla="*/ 39194 h 630806"/>
                      <a:gd name="connsiteX3" fmla="*/ 1740749 w 1803053"/>
                      <a:gd name="connsiteY3" fmla="*/ 283989 h 630806"/>
                      <a:gd name="connsiteX4" fmla="*/ 1762661 w 1803053"/>
                      <a:gd name="connsiteY4" fmla="*/ 383824 h 630806"/>
                      <a:gd name="connsiteX5" fmla="*/ 639479 w 1803053"/>
                      <a:gd name="connsiteY5" fmla="*/ 611692 h 630806"/>
                      <a:gd name="connsiteX6" fmla="*/ 447320 w 1803053"/>
                      <a:gd name="connsiteY6" fmla="*/ 598581 h 630806"/>
                      <a:gd name="connsiteX7" fmla="*/ 17954 w 1803053"/>
                      <a:gd name="connsiteY7" fmla="*/ 272396 h 630806"/>
                      <a:gd name="connsiteX8" fmla="*/ 64208 w 1803053"/>
                      <a:gd name="connsiteY8" fmla="*/ 179889 h 630806"/>
                      <a:gd name="connsiteX0" fmla="*/ 64208 w 1779586"/>
                      <a:gd name="connsiteY0" fmla="*/ 179889 h 630806"/>
                      <a:gd name="connsiteX1" fmla="*/ 1226537 w 1779586"/>
                      <a:gd name="connsiteY1" fmla="*/ 3614 h 630806"/>
                      <a:gd name="connsiteX2" fmla="*/ 1368856 w 1779586"/>
                      <a:gd name="connsiteY2" fmla="*/ 39194 h 630806"/>
                      <a:gd name="connsiteX3" fmla="*/ 1740749 w 1779586"/>
                      <a:gd name="connsiteY3" fmla="*/ 283989 h 630806"/>
                      <a:gd name="connsiteX4" fmla="*/ 1722179 w 1779586"/>
                      <a:gd name="connsiteY4" fmla="*/ 390968 h 630806"/>
                      <a:gd name="connsiteX5" fmla="*/ 639479 w 1779586"/>
                      <a:gd name="connsiteY5" fmla="*/ 611692 h 630806"/>
                      <a:gd name="connsiteX6" fmla="*/ 447320 w 1779586"/>
                      <a:gd name="connsiteY6" fmla="*/ 598581 h 630806"/>
                      <a:gd name="connsiteX7" fmla="*/ 17954 w 1779586"/>
                      <a:gd name="connsiteY7" fmla="*/ 272396 h 630806"/>
                      <a:gd name="connsiteX8" fmla="*/ 64208 w 1779586"/>
                      <a:gd name="connsiteY8" fmla="*/ 179889 h 630806"/>
                      <a:gd name="connsiteX0" fmla="*/ 64208 w 1791141"/>
                      <a:gd name="connsiteY0" fmla="*/ 179889 h 630806"/>
                      <a:gd name="connsiteX1" fmla="*/ 1226537 w 1791141"/>
                      <a:gd name="connsiteY1" fmla="*/ 3614 h 630806"/>
                      <a:gd name="connsiteX2" fmla="*/ 1368856 w 1791141"/>
                      <a:gd name="connsiteY2" fmla="*/ 39194 h 630806"/>
                      <a:gd name="connsiteX3" fmla="*/ 1740749 w 1791141"/>
                      <a:gd name="connsiteY3" fmla="*/ 283989 h 630806"/>
                      <a:gd name="connsiteX4" fmla="*/ 1722179 w 1791141"/>
                      <a:gd name="connsiteY4" fmla="*/ 390968 h 630806"/>
                      <a:gd name="connsiteX5" fmla="*/ 639479 w 1791141"/>
                      <a:gd name="connsiteY5" fmla="*/ 611692 h 630806"/>
                      <a:gd name="connsiteX6" fmla="*/ 447320 w 1791141"/>
                      <a:gd name="connsiteY6" fmla="*/ 598581 h 630806"/>
                      <a:gd name="connsiteX7" fmla="*/ 17954 w 1791141"/>
                      <a:gd name="connsiteY7" fmla="*/ 272396 h 630806"/>
                      <a:gd name="connsiteX8" fmla="*/ 64208 w 1791141"/>
                      <a:gd name="connsiteY8" fmla="*/ 179889 h 630806"/>
                      <a:gd name="connsiteX0" fmla="*/ 64208 w 1800990"/>
                      <a:gd name="connsiteY0" fmla="*/ 179889 h 630806"/>
                      <a:gd name="connsiteX1" fmla="*/ 1226537 w 1800990"/>
                      <a:gd name="connsiteY1" fmla="*/ 3614 h 630806"/>
                      <a:gd name="connsiteX2" fmla="*/ 1368856 w 1800990"/>
                      <a:gd name="connsiteY2" fmla="*/ 39194 h 630806"/>
                      <a:gd name="connsiteX3" fmla="*/ 1740749 w 1800990"/>
                      <a:gd name="connsiteY3" fmla="*/ 283989 h 630806"/>
                      <a:gd name="connsiteX4" fmla="*/ 1722179 w 1800990"/>
                      <a:gd name="connsiteY4" fmla="*/ 390968 h 630806"/>
                      <a:gd name="connsiteX5" fmla="*/ 639479 w 1800990"/>
                      <a:gd name="connsiteY5" fmla="*/ 611692 h 630806"/>
                      <a:gd name="connsiteX6" fmla="*/ 447320 w 1800990"/>
                      <a:gd name="connsiteY6" fmla="*/ 598581 h 630806"/>
                      <a:gd name="connsiteX7" fmla="*/ 17954 w 1800990"/>
                      <a:gd name="connsiteY7" fmla="*/ 272396 h 630806"/>
                      <a:gd name="connsiteX8" fmla="*/ 64208 w 1800990"/>
                      <a:gd name="connsiteY8" fmla="*/ 179889 h 630806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672 w 1801454"/>
                      <a:gd name="connsiteY0" fmla="*/ 177906 h 628823"/>
                      <a:gd name="connsiteX1" fmla="*/ 1231763 w 1801454"/>
                      <a:gd name="connsiteY1" fmla="*/ 4012 h 628823"/>
                      <a:gd name="connsiteX2" fmla="*/ 1369320 w 1801454"/>
                      <a:gd name="connsiteY2" fmla="*/ 37211 h 628823"/>
                      <a:gd name="connsiteX3" fmla="*/ 1741213 w 1801454"/>
                      <a:gd name="connsiteY3" fmla="*/ 282006 h 628823"/>
                      <a:gd name="connsiteX4" fmla="*/ 1722643 w 1801454"/>
                      <a:gd name="connsiteY4" fmla="*/ 388985 h 628823"/>
                      <a:gd name="connsiteX5" fmla="*/ 639943 w 1801454"/>
                      <a:gd name="connsiteY5" fmla="*/ 609709 h 628823"/>
                      <a:gd name="connsiteX6" fmla="*/ 447784 w 1801454"/>
                      <a:gd name="connsiteY6" fmla="*/ 596598 h 628823"/>
                      <a:gd name="connsiteX7" fmla="*/ 18418 w 1801454"/>
                      <a:gd name="connsiteY7" fmla="*/ 270413 h 628823"/>
                      <a:gd name="connsiteX8" fmla="*/ 64672 w 1801454"/>
                      <a:gd name="connsiteY8" fmla="*/ 177906 h 628823"/>
                      <a:gd name="connsiteX0" fmla="*/ 64672 w 1801454"/>
                      <a:gd name="connsiteY0" fmla="*/ 177906 h 626759"/>
                      <a:gd name="connsiteX1" fmla="*/ 1231763 w 1801454"/>
                      <a:gd name="connsiteY1" fmla="*/ 4012 h 626759"/>
                      <a:gd name="connsiteX2" fmla="*/ 1369320 w 1801454"/>
                      <a:gd name="connsiteY2" fmla="*/ 37211 h 626759"/>
                      <a:gd name="connsiteX3" fmla="*/ 1741213 w 1801454"/>
                      <a:gd name="connsiteY3" fmla="*/ 282006 h 626759"/>
                      <a:gd name="connsiteX4" fmla="*/ 1722643 w 1801454"/>
                      <a:gd name="connsiteY4" fmla="*/ 388985 h 626759"/>
                      <a:gd name="connsiteX5" fmla="*/ 639943 w 1801454"/>
                      <a:gd name="connsiteY5" fmla="*/ 609709 h 626759"/>
                      <a:gd name="connsiteX6" fmla="*/ 447784 w 1801454"/>
                      <a:gd name="connsiteY6" fmla="*/ 596598 h 626759"/>
                      <a:gd name="connsiteX7" fmla="*/ 18418 w 1801454"/>
                      <a:gd name="connsiteY7" fmla="*/ 270413 h 626759"/>
                      <a:gd name="connsiteX8" fmla="*/ 64672 w 1801454"/>
                      <a:gd name="connsiteY8" fmla="*/ 177906 h 626759"/>
                      <a:gd name="connsiteX0" fmla="*/ 64672 w 1801454"/>
                      <a:gd name="connsiteY0" fmla="*/ 177906 h 615699"/>
                      <a:gd name="connsiteX1" fmla="*/ 1231763 w 1801454"/>
                      <a:gd name="connsiteY1" fmla="*/ 4012 h 615699"/>
                      <a:gd name="connsiteX2" fmla="*/ 1369320 w 1801454"/>
                      <a:gd name="connsiteY2" fmla="*/ 37211 h 615699"/>
                      <a:gd name="connsiteX3" fmla="*/ 1741213 w 1801454"/>
                      <a:gd name="connsiteY3" fmla="*/ 282006 h 615699"/>
                      <a:gd name="connsiteX4" fmla="*/ 1722643 w 1801454"/>
                      <a:gd name="connsiteY4" fmla="*/ 388985 h 615699"/>
                      <a:gd name="connsiteX5" fmla="*/ 639943 w 1801454"/>
                      <a:gd name="connsiteY5" fmla="*/ 609709 h 615699"/>
                      <a:gd name="connsiteX6" fmla="*/ 416828 w 1801454"/>
                      <a:gd name="connsiteY6" fmla="*/ 520398 h 615699"/>
                      <a:gd name="connsiteX7" fmla="*/ 18418 w 1801454"/>
                      <a:gd name="connsiteY7" fmla="*/ 270413 h 615699"/>
                      <a:gd name="connsiteX8" fmla="*/ 64672 w 1801454"/>
                      <a:gd name="connsiteY8" fmla="*/ 177906 h 615699"/>
                      <a:gd name="connsiteX0" fmla="*/ 64672 w 1801454"/>
                      <a:gd name="connsiteY0" fmla="*/ 177906 h 557171"/>
                      <a:gd name="connsiteX1" fmla="*/ 1231763 w 1801454"/>
                      <a:gd name="connsiteY1" fmla="*/ 4012 h 557171"/>
                      <a:gd name="connsiteX2" fmla="*/ 1369320 w 1801454"/>
                      <a:gd name="connsiteY2" fmla="*/ 37211 h 557171"/>
                      <a:gd name="connsiteX3" fmla="*/ 1741213 w 1801454"/>
                      <a:gd name="connsiteY3" fmla="*/ 282006 h 557171"/>
                      <a:gd name="connsiteX4" fmla="*/ 1722643 w 1801454"/>
                      <a:gd name="connsiteY4" fmla="*/ 388985 h 557171"/>
                      <a:gd name="connsiteX5" fmla="*/ 575649 w 1801454"/>
                      <a:gd name="connsiteY5" fmla="*/ 543034 h 557171"/>
                      <a:gd name="connsiteX6" fmla="*/ 416828 w 1801454"/>
                      <a:gd name="connsiteY6" fmla="*/ 520398 h 557171"/>
                      <a:gd name="connsiteX7" fmla="*/ 18418 w 1801454"/>
                      <a:gd name="connsiteY7" fmla="*/ 270413 h 557171"/>
                      <a:gd name="connsiteX8" fmla="*/ 64672 w 1801454"/>
                      <a:gd name="connsiteY8" fmla="*/ 177906 h 557171"/>
                      <a:gd name="connsiteX0" fmla="*/ 64672 w 1758420"/>
                      <a:gd name="connsiteY0" fmla="*/ 177906 h 557171"/>
                      <a:gd name="connsiteX1" fmla="*/ 1231763 w 1758420"/>
                      <a:gd name="connsiteY1" fmla="*/ 4012 h 557171"/>
                      <a:gd name="connsiteX2" fmla="*/ 1369320 w 1758420"/>
                      <a:gd name="connsiteY2" fmla="*/ 37211 h 557171"/>
                      <a:gd name="connsiteX3" fmla="*/ 1741213 w 1758420"/>
                      <a:gd name="connsiteY3" fmla="*/ 282006 h 557171"/>
                      <a:gd name="connsiteX4" fmla="*/ 1498805 w 1758420"/>
                      <a:gd name="connsiteY4" fmla="*/ 369935 h 557171"/>
                      <a:gd name="connsiteX5" fmla="*/ 575649 w 1758420"/>
                      <a:gd name="connsiteY5" fmla="*/ 543034 h 557171"/>
                      <a:gd name="connsiteX6" fmla="*/ 416828 w 1758420"/>
                      <a:gd name="connsiteY6" fmla="*/ 520398 h 557171"/>
                      <a:gd name="connsiteX7" fmla="*/ 18418 w 1758420"/>
                      <a:gd name="connsiteY7" fmla="*/ 270413 h 557171"/>
                      <a:gd name="connsiteX8" fmla="*/ 64672 w 1758420"/>
                      <a:gd name="connsiteY8" fmla="*/ 177906 h 557171"/>
                      <a:gd name="connsiteX0" fmla="*/ 64672 w 1566315"/>
                      <a:gd name="connsiteY0" fmla="*/ 177906 h 557171"/>
                      <a:gd name="connsiteX1" fmla="*/ 1231763 w 1566315"/>
                      <a:gd name="connsiteY1" fmla="*/ 4012 h 557171"/>
                      <a:gd name="connsiteX2" fmla="*/ 1369320 w 1566315"/>
                      <a:gd name="connsiteY2" fmla="*/ 37211 h 557171"/>
                      <a:gd name="connsiteX3" fmla="*/ 1493563 w 1566315"/>
                      <a:gd name="connsiteY3" fmla="*/ 291531 h 557171"/>
                      <a:gd name="connsiteX4" fmla="*/ 1498805 w 1566315"/>
                      <a:gd name="connsiteY4" fmla="*/ 369935 h 557171"/>
                      <a:gd name="connsiteX5" fmla="*/ 575649 w 1566315"/>
                      <a:gd name="connsiteY5" fmla="*/ 543034 h 557171"/>
                      <a:gd name="connsiteX6" fmla="*/ 416828 w 1566315"/>
                      <a:gd name="connsiteY6" fmla="*/ 520398 h 557171"/>
                      <a:gd name="connsiteX7" fmla="*/ 18418 w 1566315"/>
                      <a:gd name="connsiteY7" fmla="*/ 270413 h 557171"/>
                      <a:gd name="connsiteX8" fmla="*/ 64672 w 1566315"/>
                      <a:gd name="connsiteY8" fmla="*/ 177906 h 557171"/>
                      <a:gd name="connsiteX0" fmla="*/ 64672 w 1566315"/>
                      <a:gd name="connsiteY0" fmla="*/ 155589 h 534854"/>
                      <a:gd name="connsiteX1" fmla="*/ 907913 w 1566315"/>
                      <a:gd name="connsiteY1" fmla="*/ 29320 h 534854"/>
                      <a:gd name="connsiteX2" fmla="*/ 1369320 w 1566315"/>
                      <a:gd name="connsiteY2" fmla="*/ 14894 h 534854"/>
                      <a:gd name="connsiteX3" fmla="*/ 1493563 w 1566315"/>
                      <a:gd name="connsiteY3" fmla="*/ 269214 h 534854"/>
                      <a:gd name="connsiteX4" fmla="*/ 1498805 w 1566315"/>
                      <a:gd name="connsiteY4" fmla="*/ 347618 h 534854"/>
                      <a:gd name="connsiteX5" fmla="*/ 575649 w 1566315"/>
                      <a:gd name="connsiteY5" fmla="*/ 520717 h 534854"/>
                      <a:gd name="connsiteX6" fmla="*/ 416828 w 1566315"/>
                      <a:gd name="connsiteY6" fmla="*/ 498081 h 534854"/>
                      <a:gd name="connsiteX7" fmla="*/ 18418 w 1566315"/>
                      <a:gd name="connsiteY7" fmla="*/ 248096 h 534854"/>
                      <a:gd name="connsiteX8" fmla="*/ 64672 w 1566315"/>
                      <a:gd name="connsiteY8" fmla="*/ 155589 h 534854"/>
                      <a:gd name="connsiteX0" fmla="*/ 64672 w 1566315"/>
                      <a:gd name="connsiteY0" fmla="*/ 135419 h 514684"/>
                      <a:gd name="connsiteX1" fmla="*/ 907913 w 1566315"/>
                      <a:gd name="connsiteY1" fmla="*/ 9150 h 514684"/>
                      <a:gd name="connsiteX2" fmla="*/ 1033563 w 1566315"/>
                      <a:gd name="connsiteY2" fmla="*/ 25680 h 514684"/>
                      <a:gd name="connsiteX3" fmla="*/ 1493563 w 1566315"/>
                      <a:gd name="connsiteY3" fmla="*/ 249044 h 514684"/>
                      <a:gd name="connsiteX4" fmla="*/ 1498805 w 1566315"/>
                      <a:gd name="connsiteY4" fmla="*/ 327448 h 514684"/>
                      <a:gd name="connsiteX5" fmla="*/ 575649 w 1566315"/>
                      <a:gd name="connsiteY5" fmla="*/ 500547 h 514684"/>
                      <a:gd name="connsiteX6" fmla="*/ 416828 w 1566315"/>
                      <a:gd name="connsiteY6" fmla="*/ 477911 h 514684"/>
                      <a:gd name="connsiteX7" fmla="*/ 18418 w 1566315"/>
                      <a:gd name="connsiteY7" fmla="*/ 227926 h 514684"/>
                      <a:gd name="connsiteX8" fmla="*/ 64672 w 1566315"/>
                      <a:gd name="connsiteY8" fmla="*/ 135419 h 514684"/>
                      <a:gd name="connsiteX0" fmla="*/ 64672 w 1555889"/>
                      <a:gd name="connsiteY0" fmla="*/ 135419 h 514684"/>
                      <a:gd name="connsiteX1" fmla="*/ 907913 w 1555889"/>
                      <a:gd name="connsiteY1" fmla="*/ 9150 h 514684"/>
                      <a:gd name="connsiteX2" fmla="*/ 1033563 w 1555889"/>
                      <a:gd name="connsiteY2" fmla="*/ 25680 h 514684"/>
                      <a:gd name="connsiteX3" fmla="*/ 1493563 w 1555889"/>
                      <a:gd name="connsiteY3" fmla="*/ 249044 h 514684"/>
                      <a:gd name="connsiteX4" fmla="*/ 1498805 w 1555889"/>
                      <a:gd name="connsiteY4" fmla="*/ 327448 h 514684"/>
                      <a:gd name="connsiteX5" fmla="*/ 575649 w 1555889"/>
                      <a:gd name="connsiteY5" fmla="*/ 500547 h 514684"/>
                      <a:gd name="connsiteX6" fmla="*/ 416828 w 1555889"/>
                      <a:gd name="connsiteY6" fmla="*/ 477911 h 514684"/>
                      <a:gd name="connsiteX7" fmla="*/ 18418 w 1555889"/>
                      <a:gd name="connsiteY7" fmla="*/ 227926 h 514684"/>
                      <a:gd name="connsiteX8" fmla="*/ 64672 w 1555889"/>
                      <a:gd name="connsiteY8" fmla="*/ 135419 h 514684"/>
                      <a:gd name="connsiteX0" fmla="*/ 64672 w 1551675"/>
                      <a:gd name="connsiteY0" fmla="*/ 135419 h 514684"/>
                      <a:gd name="connsiteX1" fmla="*/ 907913 w 1551675"/>
                      <a:gd name="connsiteY1" fmla="*/ 9150 h 514684"/>
                      <a:gd name="connsiteX2" fmla="*/ 1033563 w 1551675"/>
                      <a:gd name="connsiteY2" fmla="*/ 25680 h 514684"/>
                      <a:gd name="connsiteX3" fmla="*/ 1493563 w 1551675"/>
                      <a:gd name="connsiteY3" fmla="*/ 249044 h 514684"/>
                      <a:gd name="connsiteX4" fmla="*/ 1498805 w 1551675"/>
                      <a:gd name="connsiteY4" fmla="*/ 327448 h 514684"/>
                      <a:gd name="connsiteX5" fmla="*/ 575649 w 1551675"/>
                      <a:gd name="connsiteY5" fmla="*/ 500547 h 514684"/>
                      <a:gd name="connsiteX6" fmla="*/ 416828 w 1551675"/>
                      <a:gd name="connsiteY6" fmla="*/ 477911 h 514684"/>
                      <a:gd name="connsiteX7" fmla="*/ 18418 w 1551675"/>
                      <a:gd name="connsiteY7" fmla="*/ 227926 h 514684"/>
                      <a:gd name="connsiteX8" fmla="*/ 64672 w 1551675"/>
                      <a:gd name="connsiteY8" fmla="*/ 135419 h 514684"/>
                      <a:gd name="connsiteX0" fmla="*/ 64672 w 1545132"/>
                      <a:gd name="connsiteY0" fmla="*/ 135419 h 514684"/>
                      <a:gd name="connsiteX1" fmla="*/ 907913 w 1545132"/>
                      <a:gd name="connsiteY1" fmla="*/ 9150 h 514684"/>
                      <a:gd name="connsiteX2" fmla="*/ 1033563 w 1545132"/>
                      <a:gd name="connsiteY2" fmla="*/ 25680 h 514684"/>
                      <a:gd name="connsiteX3" fmla="*/ 1493563 w 1545132"/>
                      <a:gd name="connsiteY3" fmla="*/ 249044 h 514684"/>
                      <a:gd name="connsiteX4" fmla="*/ 1498805 w 1545132"/>
                      <a:gd name="connsiteY4" fmla="*/ 327448 h 514684"/>
                      <a:gd name="connsiteX5" fmla="*/ 575649 w 1545132"/>
                      <a:gd name="connsiteY5" fmla="*/ 500547 h 514684"/>
                      <a:gd name="connsiteX6" fmla="*/ 416828 w 1545132"/>
                      <a:gd name="connsiteY6" fmla="*/ 477911 h 514684"/>
                      <a:gd name="connsiteX7" fmla="*/ 18418 w 1545132"/>
                      <a:gd name="connsiteY7" fmla="*/ 227926 h 514684"/>
                      <a:gd name="connsiteX8" fmla="*/ 64672 w 1545132"/>
                      <a:gd name="connsiteY8" fmla="*/ 135419 h 514684"/>
                      <a:gd name="connsiteX0" fmla="*/ 64672 w 1545132"/>
                      <a:gd name="connsiteY0" fmla="*/ 134604 h 513869"/>
                      <a:gd name="connsiteX1" fmla="*/ 907913 w 1545132"/>
                      <a:gd name="connsiteY1" fmla="*/ 8335 h 513869"/>
                      <a:gd name="connsiteX2" fmla="*/ 1033563 w 1545132"/>
                      <a:gd name="connsiteY2" fmla="*/ 24865 h 513869"/>
                      <a:gd name="connsiteX3" fmla="*/ 1493563 w 1545132"/>
                      <a:gd name="connsiteY3" fmla="*/ 248229 h 513869"/>
                      <a:gd name="connsiteX4" fmla="*/ 1498805 w 1545132"/>
                      <a:gd name="connsiteY4" fmla="*/ 326633 h 513869"/>
                      <a:gd name="connsiteX5" fmla="*/ 575649 w 1545132"/>
                      <a:gd name="connsiteY5" fmla="*/ 499732 h 513869"/>
                      <a:gd name="connsiteX6" fmla="*/ 416828 w 1545132"/>
                      <a:gd name="connsiteY6" fmla="*/ 477096 h 513869"/>
                      <a:gd name="connsiteX7" fmla="*/ 18418 w 1545132"/>
                      <a:gd name="connsiteY7" fmla="*/ 227111 h 513869"/>
                      <a:gd name="connsiteX8" fmla="*/ 64672 w 1545132"/>
                      <a:gd name="connsiteY8" fmla="*/ 134604 h 513869"/>
                      <a:gd name="connsiteX0" fmla="*/ 64672 w 1545132"/>
                      <a:gd name="connsiteY0" fmla="*/ 133641 h 512906"/>
                      <a:gd name="connsiteX1" fmla="*/ 907913 w 1545132"/>
                      <a:gd name="connsiteY1" fmla="*/ 7372 h 512906"/>
                      <a:gd name="connsiteX2" fmla="*/ 1033563 w 1545132"/>
                      <a:gd name="connsiteY2" fmla="*/ 23902 h 512906"/>
                      <a:gd name="connsiteX3" fmla="*/ 1493563 w 1545132"/>
                      <a:gd name="connsiteY3" fmla="*/ 247266 h 512906"/>
                      <a:gd name="connsiteX4" fmla="*/ 1498805 w 1545132"/>
                      <a:gd name="connsiteY4" fmla="*/ 325670 h 512906"/>
                      <a:gd name="connsiteX5" fmla="*/ 575649 w 1545132"/>
                      <a:gd name="connsiteY5" fmla="*/ 498769 h 512906"/>
                      <a:gd name="connsiteX6" fmla="*/ 416828 w 1545132"/>
                      <a:gd name="connsiteY6" fmla="*/ 476133 h 512906"/>
                      <a:gd name="connsiteX7" fmla="*/ 18418 w 1545132"/>
                      <a:gd name="connsiteY7" fmla="*/ 226148 h 512906"/>
                      <a:gd name="connsiteX8" fmla="*/ 64672 w 1545132"/>
                      <a:gd name="connsiteY8" fmla="*/ 133641 h 512906"/>
                      <a:gd name="connsiteX0" fmla="*/ 64672 w 1545132"/>
                      <a:gd name="connsiteY0" fmla="*/ 133641 h 505805"/>
                      <a:gd name="connsiteX1" fmla="*/ 907913 w 1545132"/>
                      <a:gd name="connsiteY1" fmla="*/ 7372 h 505805"/>
                      <a:gd name="connsiteX2" fmla="*/ 1033563 w 1545132"/>
                      <a:gd name="connsiteY2" fmla="*/ 23902 h 505805"/>
                      <a:gd name="connsiteX3" fmla="*/ 1493563 w 1545132"/>
                      <a:gd name="connsiteY3" fmla="*/ 247266 h 505805"/>
                      <a:gd name="connsiteX4" fmla="*/ 1498805 w 1545132"/>
                      <a:gd name="connsiteY4" fmla="*/ 325670 h 505805"/>
                      <a:gd name="connsiteX5" fmla="*/ 575649 w 1545132"/>
                      <a:gd name="connsiteY5" fmla="*/ 498769 h 505805"/>
                      <a:gd name="connsiteX6" fmla="*/ 428735 w 1545132"/>
                      <a:gd name="connsiteY6" fmla="*/ 426127 h 505805"/>
                      <a:gd name="connsiteX7" fmla="*/ 18418 w 1545132"/>
                      <a:gd name="connsiteY7" fmla="*/ 226148 h 505805"/>
                      <a:gd name="connsiteX8" fmla="*/ 64672 w 1545132"/>
                      <a:gd name="connsiteY8" fmla="*/ 133641 h 505805"/>
                      <a:gd name="connsiteX0" fmla="*/ 64672 w 1545132"/>
                      <a:gd name="connsiteY0" fmla="*/ 133641 h 472174"/>
                      <a:gd name="connsiteX1" fmla="*/ 907913 w 1545132"/>
                      <a:gd name="connsiteY1" fmla="*/ 7372 h 472174"/>
                      <a:gd name="connsiteX2" fmla="*/ 1033563 w 1545132"/>
                      <a:gd name="connsiteY2" fmla="*/ 23902 h 472174"/>
                      <a:gd name="connsiteX3" fmla="*/ 1493563 w 1545132"/>
                      <a:gd name="connsiteY3" fmla="*/ 247266 h 472174"/>
                      <a:gd name="connsiteX4" fmla="*/ 1498805 w 1545132"/>
                      <a:gd name="connsiteY4" fmla="*/ 325670 h 472174"/>
                      <a:gd name="connsiteX5" fmla="*/ 575649 w 1545132"/>
                      <a:gd name="connsiteY5" fmla="*/ 460669 h 472174"/>
                      <a:gd name="connsiteX6" fmla="*/ 428735 w 1545132"/>
                      <a:gd name="connsiteY6" fmla="*/ 426127 h 472174"/>
                      <a:gd name="connsiteX7" fmla="*/ 18418 w 1545132"/>
                      <a:gd name="connsiteY7" fmla="*/ 226148 h 472174"/>
                      <a:gd name="connsiteX8" fmla="*/ 64672 w 1545132"/>
                      <a:gd name="connsiteY8" fmla="*/ 133641 h 472174"/>
                      <a:gd name="connsiteX0" fmla="*/ 64672 w 1545132"/>
                      <a:gd name="connsiteY0" fmla="*/ 133641 h 466070"/>
                      <a:gd name="connsiteX1" fmla="*/ 907913 w 1545132"/>
                      <a:gd name="connsiteY1" fmla="*/ 7372 h 466070"/>
                      <a:gd name="connsiteX2" fmla="*/ 1033563 w 1545132"/>
                      <a:gd name="connsiteY2" fmla="*/ 23902 h 466070"/>
                      <a:gd name="connsiteX3" fmla="*/ 1493563 w 1545132"/>
                      <a:gd name="connsiteY3" fmla="*/ 247266 h 466070"/>
                      <a:gd name="connsiteX4" fmla="*/ 1498805 w 1545132"/>
                      <a:gd name="connsiteY4" fmla="*/ 325670 h 466070"/>
                      <a:gd name="connsiteX5" fmla="*/ 575649 w 1545132"/>
                      <a:gd name="connsiteY5" fmla="*/ 460669 h 466070"/>
                      <a:gd name="connsiteX6" fmla="*/ 428735 w 1545132"/>
                      <a:gd name="connsiteY6" fmla="*/ 426127 h 466070"/>
                      <a:gd name="connsiteX7" fmla="*/ 18418 w 1545132"/>
                      <a:gd name="connsiteY7" fmla="*/ 226148 h 466070"/>
                      <a:gd name="connsiteX8" fmla="*/ 64672 w 1545132"/>
                      <a:gd name="connsiteY8" fmla="*/ 133641 h 466070"/>
                      <a:gd name="connsiteX0" fmla="*/ 64672 w 1545132"/>
                      <a:gd name="connsiteY0" fmla="*/ 126684 h 459113"/>
                      <a:gd name="connsiteX1" fmla="*/ 853144 w 1545132"/>
                      <a:gd name="connsiteY1" fmla="*/ 17084 h 459113"/>
                      <a:gd name="connsiteX2" fmla="*/ 1033563 w 1545132"/>
                      <a:gd name="connsiteY2" fmla="*/ 16945 h 459113"/>
                      <a:gd name="connsiteX3" fmla="*/ 1493563 w 1545132"/>
                      <a:gd name="connsiteY3" fmla="*/ 240309 h 459113"/>
                      <a:gd name="connsiteX4" fmla="*/ 1498805 w 1545132"/>
                      <a:gd name="connsiteY4" fmla="*/ 318713 h 459113"/>
                      <a:gd name="connsiteX5" fmla="*/ 575649 w 1545132"/>
                      <a:gd name="connsiteY5" fmla="*/ 453712 h 459113"/>
                      <a:gd name="connsiteX6" fmla="*/ 428735 w 1545132"/>
                      <a:gd name="connsiteY6" fmla="*/ 419170 h 459113"/>
                      <a:gd name="connsiteX7" fmla="*/ 18418 w 1545132"/>
                      <a:gd name="connsiteY7" fmla="*/ 219191 h 459113"/>
                      <a:gd name="connsiteX8" fmla="*/ 64672 w 1545132"/>
                      <a:gd name="connsiteY8" fmla="*/ 126684 h 459113"/>
                      <a:gd name="connsiteX0" fmla="*/ 64672 w 1545132"/>
                      <a:gd name="connsiteY0" fmla="*/ 116973 h 449402"/>
                      <a:gd name="connsiteX1" fmla="*/ 853144 w 1545132"/>
                      <a:gd name="connsiteY1" fmla="*/ 7373 h 449402"/>
                      <a:gd name="connsiteX2" fmla="*/ 995463 w 1545132"/>
                      <a:gd name="connsiteY2" fmla="*/ 23902 h 449402"/>
                      <a:gd name="connsiteX3" fmla="*/ 1493563 w 1545132"/>
                      <a:gd name="connsiteY3" fmla="*/ 230598 h 449402"/>
                      <a:gd name="connsiteX4" fmla="*/ 1498805 w 1545132"/>
                      <a:gd name="connsiteY4" fmla="*/ 309002 h 449402"/>
                      <a:gd name="connsiteX5" fmla="*/ 575649 w 1545132"/>
                      <a:gd name="connsiteY5" fmla="*/ 444001 h 449402"/>
                      <a:gd name="connsiteX6" fmla="*/ 428735 w 1545132"/>
                      <a:gd name="connsiteY6" fmla="*/ 409459 h 449402"/>
                      <a:gd name="connsiteX7" fmla="*/ 18418 w 1545132"/>
                      <a:gd name="connsiteY7" fmla="*/ 209480 h 449402"/>
                      <a:gd name="connsiteX8" fmla="*/ 64672 w 1545132"/>
                      <a:gd name="connsiteY8" fmla="*/ 116973 h 449402"/>
                      <a:gd name="connsiteX0" fmla="*/ 64672 w 1545132"/>
                      <a:gd name="connsiteY0" fmla="*/ 115407 h 447836"/>
                      <a:gd name="connsiteX1" fmla="*/ 853144 w 1545132"/>
                      <a:gd name="connsiteY1" fmla="*/ 5807 h 447836"/>
                      <a:gd name="connsiteX2" fmla="*/ 995463 w 1545132"/>
                      <a:gd name="connsiteY2" fmla="*/ 22336 h 447836"/>
                      <a:gd name="connsiteX3" fmla="*/ 1493563 w 1545132"/>
                      <a:gd name="connsiteY3" fmla="*/ 229032 h 447836"/>
                      <a:gd name="connsiteX4" fmla="*/ 1498805 w 1545132"/>
                      <a:gd name="connsiteY4" fmla="*/ 307436 h 447836"/>
                      <a:gd name="connsiteX5" fmla="*/ 575649 w 1545132"/>
                      <a:gd name="connsiteY5" fmla="*/ 442435 h 447836"/>
                      <a:gd name="connsiteX6" fmla="*/ 428735 w 1545132"/>
                      <a:gd name="connsiteY6" fmla="*/ 407893 h 447836"/>
                      <a:gd name="connsiteX7" fmla="*/ 18418 w 1545132"/>
                      <a:gd name="connsiteY7" fmla="*/ 207914 h 447836"/>
                      <a:gd name="connsiteX8" fmla="*/ 64672 w 1545132"/>
                      <a:gd name="connsiteY8" fmla="*/ 115407 h 447836"/>
                      <a:gd name="connsiteX0" fmla="*/ 64672 w 1545132"/>
                      <a:gd name="connsiteY0" fmla="*/ 115407 h 447836"/>
                      <a:gd name="connsiteX1" fmla="*/ 853144 w 1545132"/>
                      <a:gd name="connsiteY1" fmla="*/ 5807 h 447836"/>
                      <a:gd name="connsiteX2" fmla="*/ 995463 w 1545132"/>
                      <a:gd name="connsiteY2" fmla="*/ 22336 h 447836"/>
                      <a:gd name="connsiteX3" fmla="*/ 1493563 w 1545132"/>
                      <a:gd name="connsiteY3" fmla="*/ 229032 h 447836"/>
                      <a:gd name="connsiteX4" fmla="*/ 1498805 w 1545132"/>
                      <a:gd name="connsiteY4" fmla="*/ 307436 h 447836"/>
                      <a:gd name="connsiteX5" fmla="*/ 575649 w 1545132"/>
                      <a:gd name="connsiteY5" fmla="*/ 442435 h 447836"/>
                      <a:gd name="connsiteX6" fmla="*/ 428735 w 1545132"/>
                      <a:gd name="connsiteY6" fmla="*/ 407893 h 447836"/>
                      <a:gd name="connsiteX7" fmla="*/ 18418 w 1545132"/>
                      <a:gd name="connsiteY7" fmla="*/ 207914 h 447836"/>
                      <a:gd name="connsiteX8" fmla="*/ 64672 w 1545132"/>
                      <a:gd name="connsiteY8" fmla="*/ 115407 h 447836"/>
                      <a:gd name="connsiteX0" fmla="*/ 64672 w 1539393"/>
                      <a:gd name="connsiteY0" fmla="*/ 115407 h 447836"/>
                      <a:gd name="connsiteX1" fmla="*/ 853144 w 1539393"/>
                      <a:gd name="connsiteY1" fmla="*/ 5807 h 447836"/>
                      <a:gd name="connsiteX2" fmla="*/ 995463 w 1539393"/>
                      <a:gd name="connsiteY2" fmla="*/ 22336 h 447836"/>
                      <a:gd name="connsiteX3" fmla="*/ 1493563 w 1539393"/>
                      <a:gd name="connsiteY3" fmla="*/ 229032 h 447836"/>
                      <a:gd name="connsiteX4" fmla="*/ 1486899 w 1539393"/>
                      <a:gd name="connsiteY4" fmla="*/ 297911 h 447836"/>
                      <a:gd name="connsiteX5" fmla="*/ 575649 w 1539393"/>
                      <a:gd name="connsiteY5" fmla="*/ 442435 h 447836"/>
                      <a:gd name="connsiteX6" fmla="*/ 428735 w 1539393"/>
                      <a:gd name="connsiteY6" fmla="*/ 407893 h 447836"/>
                      <a:gd name="connsiteX7" fmla="*/ 18418 w 1539393"/>
                      <a:gd name="connsiteY7" fmla="*/ 207914 h 447836"/>
                      <a:gd name="connsiteX8" fmla="*/ 64672 w 1539393"/>
                      <a:gd name="connsiteY8" fmla="*/ 115407 h 447836"/>
                      <a:gd name="connsiteX0" fmla="*/ 64672 w 1530987"/>
                      <a:gd name="connsiteY0" fmla="*/ 115407 h 447836"/>
                      <a:gd name="connsiteX1" fmla="*/ 853144 w 1530987"/>
                      <a:gd name="connsiteY1" fmla="*/ 5807 h 447836"/>
                      <a:gd name="connsiteX2" fmla="*/ 995463 w 1530987"/>
                      <a:gd name="connsiteY2" fmla="*/ 22336 h 447836"/>
                      <a:gd name="connsiteX3" fmla="*/ 1476894 w 1530987"/>
                      <a:gd name="connsiteY3" fmla="*/ 240938 h 447836"/>
                      <a:gd name="connsiteX4" fmla="*/ 1486899 w 1530987"/>
                      <a:gd name="connsiteY4" fmla="*/ 297911 h 447836"/>
                      <a:gd name="connsiteX5" fmla="*/ 575649 w 1530987"/>
                      <a:gd name="connsiteY5" fmla="*/ 442435 h 447836"/>
                      <a:gd name="connsiteX6" fmla="*/ 428735 w 1530987"/>
                      <a:gd name="connsiteY6" fmla="*/ 407893 h 447836"/>
                      <a:gd name="connsiteX7" fmla="*/ 18418 w 1530987"/>
                      <a:gd name="connsiteY7" fmla="*/ 207914 h 447836"/>
                      <a:gd name="connsiteX8" fmla="*/ 64672 w 1530987"/>
                      <a:gd name="connsiteY8" fmla="*/ 115407 h 447836"/>
                      <a:gd name="connsiteX0" fmla="*/ 64672 w 1524636"/>
                      <a:gd name="connsiteY0" fmla="*/ 115407 h 447836"/>
                      <a:gd name="connsiteX1" fmla="*/ 853144 w 1524636"/>
                      <a:gd name="connsiteY1" fmla="*/ 5807 h 447836"/>
                      <a:gd name="connsiteX2" fmla="*/ 995463 w 1524636"/>
                      <a:gd name="connsiteY2" fmla="*/ 22336 h 447836"/>
                      <a:gd name="connsiteX3" fmla="*/ 1476894 w 1524636"/>
                      <a:gd name="connsiteY3" fmla="*/ 240938 h 447836"/>
                      <a:gd name="connsiteX4" fmla="*/ 1486899 w 1524636"/>
                      <a:gd name="connsiteY4" fmla="*/ 297911 h 447836"/>
                      <a:gd name="connsiteX5" fmla="*/ 575649 w 1524636"/>
                      <a:gd name="connsiteY5" fmla="*/ 442435 h 447836"/>
                      <a:gd name="connsiteX6" fmla="*/ 428735 w 1524636"/>
                      <a:gd name="connsiteY6" fmla="*/ 407893 h 447836"/>
                      <a:gd name="connsiteX7" fmla="*/ 18418 w 1524636"/>
                      <a:gd name="connsiteY7" fmla="*/ 207914 h 447836"/>
                      <a:gd name="connsiteX8" fmla="*/ 64672 w 1524636"/>
                      <a:gd name="connsiteY8" fmla="*/ 115407 h 447836"/>
                      <a:gd name="connsiteX0" fmla="*/ 64672 w 1515812"/>
                      <a:gd name="connsiteY0" fmla="*/ 115407 h 447836"/>
                      <a:gd name="connsiteX1" fmla="*/ 853144 w 1515812"/>
                      <a:gd name="connsiteY1" fmla="*/ 5807 h 447836"/>
                      <a:gd name="connsiteX2" fmla="*/ 995463 w 1515812"/>
                      <a:gd name="connsiteY2" fmla="*/ 22336 h 447836"/>
                      <a:gd name="connsiteX3" fmla="*/ 1476894 w 1515812"/>
                      <a:gd name="connsiteY3" fmla="*/ 240938 h 447836"/>
                      <a:gd name="connsiteX4" fmla="*/ 1486899 w 1515812"/>
                      <a:gd name="connsiteY4" fmla="*/ 297911 h 447836"/>
                      <a:gd name="connsiteX5" fmla="*/ 575649 w 1515812"/>
                      <a:gd name="connsiteY5" fmla="*/ 442435 h 447836"/>
                      <a:gd name="connsiteX6" fmla="*/ 428735 w 1515812"/>
                      <a:gd name="connsiteY6" fmla="*/ 407893 h 447836"/>
                      <a:gd name="connsiteX7" fmla="*/ 18418 w 1515812"/>
                      <a:gd name="connsiteY7" fmla="*/ 207914 h 447836"/>
                      <a:gd name="connsiteX8" fmla="*/ 64672 w 1515812"/>
                      <a:gd name="connsiteY8" fmla="*/ 115407 h 447836"/>
                      <a:gd name="connsiteX0" fmla="*/ 64672 w 1520107"/>
                      <a:gd name="connsiteY0" fmla="*/ 115407 h 447836"/>
                      <a:gd name="connsiteX1" fmla="*/ 853144 w 1520107"/>
                      <a:gd name="connsiteY1" fmla="*/ 5807 h 447836"/>
                      <a:gd name="connsiteX2" fmla="*/ 995463 w 1520107"/>
                      <a:gd name="connsiteY2" fmla="*/ 22336 h 447836"/>
                      <a:gd name="connsiteX3" fmla="*/ 1476894 w 1520107"/>
                      <a:gd name="connsiteY3" fmla="*/ 240938 h 447836"/>
                      <a:gd name="connsiteX4" fmla="*/ 1486899 w 1520107"/>
                      <a:gd name="connsiteY4" fmla="*/ 297911 h 447836"/>
                      <a:gd name="connsiteX5" fmla="*/ 575649 w 1520107"/>
                      <a:gd name="connsiteY5" fmla="*/ 442435 h 447836"/>
                      <a:gd name="connsiteX6" fmla="*/ 428735 w 1520107"/>
                      <a:gd name="connsiteY6" fmla="*/ 407893 h 447836"/>
                      <a:gd name="connsiteX7" fmla="*/ 18418 w 1520107"/>
                      <a:gd name="connsiteY7" fmla="*/ 207914 h 447836"/>
                      <a:gd name="connsiteX8" fmla="*/ 64672 w 1520107"/>
                      <a:gd name="connsiteY8" fmla="*/ 115407 h 447836"/>
                      <a:gd name="connsiteX0" fmla="*/ 64672 w 1510100"/>
                      <a:gd name="connsiteY0" fmla="*/ 115407 h 447836"/>
                      <a:gd name="connsiteX1" fmla="*/ 853144 w 1510100"/>
                      <a:gd name="connsiteY1" fmla="*/ 5807 h 447836"/>
                      <a:gd name="connsiteX2" fmla="*/ 995463 w 1510100"/>
                      <a:gd name="connsiteY2" fmla="*/ 22336 h 447836"/>
                      <a:gd name="connsiteX3" fmla="*/ 1476894 w 1510100"/>
                      <a:gd name="connsiteY3" fmla="*/ 240938 h 447836"/>
                      <a:gd name="connsiteX4" fmla="*/ 1463087 w 1510100"/>
                      <a:gd name="connsiteY4" fmla="*/ 302674 h 447836"/>
                      <a:gd name="connsiteX5" fmla="*/ 575649 w 1510100"/>
                      <a:gd name="connsiteY5" fmla="*/ 442435 h 447836"/>
                      <a:gd name="connsiteX6" fmla="*/ 428735 w 1510100"/>
                      <a:gd name="connsiteY6" fmla="*/ 407893 h 447836"/>
                      <a:gd name="connsiteX7" fmla="*/ 18418 w 1510100"/>
                      <a:gd name="connsiteY7" fmla="*/ 207914 h 447836"/>
                      <a:gd name="connsiteX8" fmla="*/ 64672 w 1510100"/>
                      <a:gd name="connsiteY8" fmla="*/ 115407 h 447836"/>
                      <a:gd name="connsiteX0" fmla="*/ 64672 w 1513645"/>
                      <a:gd name="connsiteY0" fmla="*/ 115407 h 447836"/>
                      <a:gd name="connsiteX1" fmla="*/ 853144 w 1513645"/>
                      <a:gd name="connsiteY1" fmla="*/ 5807 h 447836"/>
                      <a:gd name="connsiteX2" fmla="*/ 995463 w 1513645"/>
                      <a:gd name="connsiteY2" fmla="*/ 22336 h 447836"/>
                      <a:gd name="connsiteX3" fmla="*/ 1476894 w 1513645"/>
                      <a:gd name="connsiteY3" fmla="*/ 240938 h 447836"/>
                      <a:gd name="connsiteX4" fmla="*/ 1463087 w 1513645"/>
                      <a:gd name="connsiteY4" fmla="*/ 302674 h 447836"/>
                      <a:gd name="connsiteX5" fmla="*/ 575649 w 1513645"/>
                      <a:gd name="connsiteY5" fmla="*/ 442435 h 447836"/>
                      <a:gd name="connsiteX6" fmla="*/ 428735 w 1513645"/>
                      <a:gd name="connsiteY6" fmla="*/ 407893 h 447836"/>
                      <a:gd name="connsiteX7" fmla="*/ 18418 w 1513645"/>
                      <a:gd name="connsiteY7" fmla="*/ 207914 h 447836"/>
                      <a:gd name="connsiteX8" fmla="*/ 64672 w 1513645"/>
                      <a:gd name="connsiteY8" fmla="*/ 115407 h 447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3645" h="447836">
                        <a:moveTo>
                          <a:pt x="64672" y="115407"/>
                        </a:moveTo>
                        <a:lnTo>
                          <a:pt x="853144" y="5807"/>
                        </a:lnTo>
                        <a:cubicBezTo>
                          <a:pt x="893328" y="-1299"/>
                          <a:pt x="932530" y="-7287"/>
                          <a:pt x="995463" y="22336"/>
                        </a:cubicBezTo>
                        <a:lnTo>
                          <a:pt x="1476894" y="240938"/>
                        </a:lnTo>
                        <a:cubicBezTo>
                          <a:pt x="1537417" y="267003"/>
                          <a:pt x="1516365" y="287283"/>
                          <a:pt x="1463087" y="302674"/>
                        </a:cubicBezTo>
                        <a:lnTo>
                          <a:pt x="575649" y="442435"/>
                        </a:lnTo>
                        <a:cubicBezTo>
                          <a:pt x="480612" y="457742"/>
                          <a:pt x="476175" y="438729"/>
                          <a:pt x="428735" y="407893"/>
                        </a:cubicBezTo>
                        <a:lnTo>
                          <a:pt x="18418" y="207914"/>
                        </a:lnTo>
                        <a:cubicBezTo>
                          <a:pt x="-23091" y="169962"/>
                          <a:pt x="11293" y="121310"/>
                          <a:pt x="64672" y="115407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51C368B-6AC7-D0E1-3FB1-E02FF181EAEA}"/>
                  </a:ext>
                </a:extLst>
              </p:cNvPr>
              <p:cNvGrpSpPr/>
              <p:nvPr/>
            </p:nvGrpSpPr>
            <p:grpSpPr>
              <a:xfrm>
                <a:off x="358144" y="1911098"/>
                <a:ext cx="1575327" cy="4493540"/>
                <a:chOff x="1509040" y="978714"/>
                <a:chExt cx="1936002" cy="5522349"/>
              </a:xfrm>
            </p:grpSpPr>
            <p:sp>
              <p:nvSpPr>
                <p:cNvPr id="270" name="Rectangle 1">
                  <a:extLst>
                    <a:ext uri="{FF2B5EF4-FFF2-40B4-BE49-F238E27FC236}">
                      <a16:creationId xmlns:a16="http://schemas.microsoft.com/office/drawing/2014/main" id="{13B647F0-5120-246D-7A89-80D960B64333}"/>
                    </a:ext>
                  </a:extLst>
                </p:cNvPr>
                <p:cNvSpPr/>
                <p:nvPr/>
              </p:nvSpPr>
              <p:spPr>
                <a:xfrm>
                  <a:off x="1509040" y="978714"/>
                  <a:ext cx="1891229" cy="2859360"/>
                </a:xfrm>
                <a:custGeom>
                  <a:avLst/>
                  <a:gdLst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0 w 914400"/>
                    <a:gd name="connsiteY3" fmla="*/ 1216255 h 1216255"/>
                    <a:gd name="connsiteX4" fmla="*/ 0 w 914400"/>
                    <a:gd name="connsiteY4" fmla="*/ 0 h 1216255"/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96253 w 914400"/>
                    <a:gd name="connsiteY3" fmla="*/ 1208234 h 1216255"/>
                    <a:gd name="connsiteX4" fmla="*/ 0 w 914400"/>
                    <a:gd name="connsiteY4" fmla="*/ 0 h 1216255"/>
                    <a:gd name="connsiteX0" fmla="*/ 0 w 1892969"/>
                    <a:gd name="connsiteY0" fmla="*/ 0 h 2860571"/>
                    <a:gd name="connsiteX1" fmla="*/ 914400 w 1892969"/>
                    <a:gd name="connsiteY1" fmla="*/ 0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2969"/>
                    <a:gd name="connsiteY0" fmla="*/ 0 h 2860571"/>
                    <a:gd name="connsiteX1" fmla="*/ 1884948 w 1892969"/>
                    <a:gd name="connsiteY1" fmla="*/ 1439779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50795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43576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458771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1229"/>
                    <a:gd name="connsiteY0" fmla="*/ 0 h 2859360"/>
                    <a:gd name="connsiteX1" fmla="*/ 1883208 w 1891229"/>
                    <a:gd name="connsiteY1" fmla="*/ 1441518 h 2859360"/>
                    <a:gd name="connsiteX2" fmla="*/ 1891229 w 1891229"/>
                    <a:gd name="connsiteY2" fmla="*/ 2859360 h 2859360"/>
                    <a:gd name="connsiteX3" fmla="*/ 90502 w 1891229"/>
                    <a:gd name="connsiteY3" fmla="*/ 1190981 h 2859360"/>
                    <a:gd name="connsiteX4" fmla="*/ 0 w 1891229"/>
                    <a:gd name="connsiteY4" fmla="*/ 0 h 28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1229" h="2859360">
                      <a:moveTo>
                        <a:pt x="0" y="0"/>
                      </a:moveTo>
                      <a:lnTo>
                        <a:pt x="1883208" y="1441518"/>
                      </a:lnTo>
                      <a:cubicBezTo>
                        <a:pt x="1885882" y="1915115"/>
                        <a:pt x="1888555" y="2385763"/>
                        <a:pt x="1891229" y="2859360"/>
                      </a:cubicBezTo>
                      <a:lnTo>
                        <a:pt x="90502" y="11909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1">
                  <a:extLst>
                    <a:ext uri="{FF2B5EF4-FFF2-40B4-BE49-F238E27FC236}">
                      <a16:creationId xmlns:a16="http://schemas.microsoft.com/office/drawing/2014/main" id="{8759C729-FC3E-47EC-3C89-0AD0BDC2A970}"/>
                    </a:ext>
                  </a:extLst>
                </p:cNvPr>
                <p:cNvSpPr/>
                <p:nvPr/>
              </p:nvSpPr>
              <p:spPr>
                <a:xfrm>
                  <a:off x="1599540" y="2164616"/>
                  <a:ext cx="1840833" cy="3085160"/>
                </a:xfrm>
                <a:custGeom>
                  <a:avLst/>
                  <a:gdLst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0 w 914400"/>
                    <a:gd name="connsiteY3" fmla="*/ 1216255 h 1216255"/>
                    <a:gd name="connsiteX4" fmla="*/ 0 w 914400"/>
                    <a:gd name="connsiteY4" fmla="*/ 0 h 1216255"/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96253 w 914400"/>
                    <a:gd name="connsiteY3" fmla="*/ 1208234 h 1216255"/>
                    <a:gd name="connsiteX4" fmla="*/ 0 w 914400"/>
                    <a:gd name="connsiteY4" fmla="*/ 0 h 1216255"/>
                    <a:gd name="connsiteX0" fmla="*/ 0 w 1892969"/>
                    <a:gd name="connsiteY0" fmla="*/ 0 h 2860571"/>
                    <a:gd name="connsiteX1" fmla="*/ 914400 w 1892969"/>
                    <a:gd name="connsiteY1" fmla="*/ 0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2969"/>
                    <a:gd name="connsiteY0" fmla="*/ 0 h 2860571"/>
                    <a:gd name="connsiteX1" fmla="*/ 1884948 w 1892969"/>
                    <a:gd name="connsiteY1" fmla="*/ 1439779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50795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43576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89056"/>
                    <a:gd name="connsiteY0" fmla="*/ 0 h 3085160"/>
                    <a:gd name="connsiteX1" fmla="*/ 1888959 w 1889056"/>
                    <a:gd name="connsiteY1" fmla="*/ 1435768 h 3085160"/>
                    <a:gd name="connsiteX2" fmla="*/ 1840833 w 1889056"/>
                    <a:gd name="connsiteY2" fmla="*/ 3085160 h 3085160"/>
                    <a:gd name="connsiteX3" fmla="*/ 96253 w 1889056"/>
                    <a:gd name="connsiteY3" fmla="*/ 1208234 h 3085160"/>
                    <a:gd name="connsiteX4" fmla="*/ 0 w 1889056"/>
                    <a:gd name="connsiteY4" fmla="*/ 0 h 3085160"/>
                    <a:gd name="connsiteX0" fmla="*/ 0 w 1840833"/>
                    <a:gd name="connsiteY0" fmla="*/ 0 h 3085160"/>
                    <a:gd name="connsiteX1" fmla="*/ 1804738 w 1840833"/>
                    <a:gd name="connsiteY1" fmla="*/ 1660358 h 3085160"/>
                    <a:gd name="connsiteX2" fmla="*/ 1840833 w 1840833"/>
                    <a:gd name="connsiteY2" fmla="*/ 3085160 h 3085160"/>
                    <a:gd name="connsiteX3" fmla="*/ 96253 w 1840833"/>
                    <a:gd name="connsiteY3" fmla="*/ 1208234 h 3085160"/>
                    <a:gd name="connsiteX4" fmla="*/ 0 w 1840833"/>
                    <a:gd name="connsiteY4" fmla="*/ 0 h 3085160"/>
                    <a:gd name="connsiteX0" fmla="*/ 0 w 1840833"/>
                    <a:gd name="connsiteY0" fmla="*/ 0 h 3085160"/>
                    <a:gd name="connsiteX1" fmla="*/ 1804738 w 1840833"/>
                    <a:gd name="connsiteY1" fmla="*/ 1660358 h 3085160"/>
                    <a:gd name="connsiteX2" fmla="*/ 1840833 w 1840833"/>
                    <a:gd name="connsiteY2" fmla="*/ 3085160 h 3085160"/>
                    <a:gd name="connsiteX3" fmla="*/ 96253 w 1840833"/>
                    <a:gd name="connsiteY3" fmla="*/ 1208234 h 3085160"/>
                    <a:gd name="connsiteX4" fmla="*/ 0 w 1840833"/>
                    <a:gd name="connsiteY4" fmla="*/ 0 h 3085160"/>
                    <a:gd name="connsiteX0" fmla="*/ 0 w 1840833"/>
                    <a:gd name="connsiteY0" fmla="*/ 0 h 3085160"/>
                    <a:gd name="connsiteX1" fmla="*/ 1804738 w 1840833"/>
                    <a:gd name="connsiteY1" fmla="*/ 1660358 h 3085160"/>
                    <a:gd name="connsiteX2" fmla="*/ 1840833 w 1840833"/>
                    <a:gd name="connsiteY2" fmla="*/ 3085160 h 3085160"/>
                    <a:gd name="connsiteX3" fmla="*/ 108285 w 1840833"/>
                    <a:gd name="connsiteY3" fmla="*/ 1184170 h 3085160"/>
                    <a:gd name="connsiteX4" fmla="*/ 0 w 1840833"/>
                    <a:gd name="connsiteY4" fmla="*/ 0 h 3085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0833" h="3085160">
                      <a:moveTo>
                        <a:pt x="0" y="0"/>
                      </a:moveTo>
                      <a:lnTo>
                        <a:pt x="1804738" y="1660358"/>
                      </a:lnTo>
                      <a:cubicBezTo>
                        <a:pt x="1807412" y="2133955"/>
                        <a:pt x="1822117" y="2431089"/>
                        <a:pt x="1840833" y="3085160"/>
                      </a:cubicBezTo>
                      <a:lnTo>
                        <a:pt x="108285" y="1184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7">
                  <a:extLst>
                    <a:ext uri="{FF2B5EF4-FFF2-40B4-BE49-F238E27FC236}">
                      <a16:creationId xmlns:a16="http://schemas.microsoft.com/office/drawing/2014/main" id="{3B764EA4-3CF0-C293-CDEA-DA1316A50DAB}"/>
                    </a:ext>
                  </a:extLst>
                </p:cNvPr>
                <p:cNvSpPr/>
                <p:nvPr/>
              </p:nvSpPr>
              <p:spPr>
                <a:xfrm>
                  <a:off x="1728536" y="3457073"/>
                  <a:ext cx="1716506" cy="3043990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68179 w 914400"/>
                    <a:gd name="connsiteY3" fmla="*/ 914400 h 914400"/>
                    <a:gd name="connsiteX4" fmla="*/ 0 w 914400"/>
                    <a:gd name="connsiteY4" fmla="*/ 0 h 914400"/>
                    <a:gd name="connsiteX0" fmla="*/ 0 w 1692442"/>
                    <a:gd name="connsiteY0" fmla="*/ 0 h 3060032"/>
                    <a:gd name="connsiteX1" fmla="*/ 914400 w 1692442"/>
                    <a:gd name="connsiteY1" fmla="*/ 0 h 3060032"/>
                    <a:gd name="connsiteX2" fmla="*/ 1692442 w 1692442"/>
                    <a:gd name="connsiteY2" fmla="*/ 3060032 h 3060032"/>
                    <a:gd name="connsiteX3" fmla="*/ 68179 w 1692442"/>
                    <a:gd name="connsiteY3" fmla="*/ 914400 h 3060032"/>
                    <a:gd name="connsiteX4" fmla="*/ 0 w 1692442"/>
                    <a:gd name="connsiteY4" fmla="*/ 0 h 3060032"/>
                    <a:gd name="connsiteX0" fmla="*/ 0 w 1716506"/>
                    <a:gd name="connsiteY0" fmla="*/ 0 h 3060032"/>
                    <a:gd name="connsiteX1" fmla="*/ 1716506 w 1716506"/>
                    <a:gd name="connsiteY1" fmla="*/ 1788695 h 3060032"/>
                    <a:gd name="connsiteX2" fmla="*/ 1692442 w 1716506"/>
                    <a:gd name="connsiteY2" fmla="*/ 3060032 h 3060032"/>
                    <a:gd name="connsiteX3" fmla="*/ 68179 w 1716506"/>
                    <a:gd name="connsiteY3" fmla="*/ 914400 h 3060032"/>
                    <a:gd name="connsiteX4" fmla="*/ 0 w 1716506"/>
                    <a:gd name="connsiteY4" fmla="*/ 0 h 3060032"/>
                    <a:gd name="connsiteX0" fmla="*/ 0 w 1716506"/>
                    <a:gd name="connsiteY0" fmla="*/ 0 h 3043990"/>
                    <a:gd name="connsiteX1" fmla="*/ 1716506 w 1716506"/>
                    <a:gd name="connsiteY1" fmla="*/ 1788695 h 3043990"/>
                    <a:gd name="connsiteX2" fmla="*/ 1708485 w 1716506"/>
                    <a:gd name="connsiteY2" fmla="*/ 3043990 h 3043990"/>
                    <a:gd name="connsiteX3" fmla="*/ 68179 w 1716506"/>
                    <a:gd name="connsiteY3" fmla="*/ 914400 h 3043990"/>
                    <a:gd name="connsiteX4" fmla="*/ 0 w 1716506"/>
                    <a:gd name="connsiteY4" fmla="*/ 0 h 3043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6506" h="3043990">
                      <a:moveTo>
                        <a:pt x="0" y="0"/>
                      </a:moveTo>
                      <a:lnTo>
                        <a:pt x="1716506" y="1788695"/>
                      </a:lnTo>
                      <a:cubicBezTo>
                        <a:pt x="1713832" y="2207127"/>
                        <a:pt x="1711159" y="2625558"/>
                        <a:pt x="1708485" y="3043990"/>
                      </a:cubicBezTo>
                      <a:lnTo>
                        <a:pt x="68179" y="91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E71E0B1E-74E4-8C1A-9F36-270427C1C04E}"/>
                    </a:ext>
                  </a:extLst>
                </p:cNvPr>
                <p:cNvGrpSpPr/>
                <p:nvPr/>
              </p:nvGrpSpPr>
              <p:grpSpPr>
                <a:xfrm>
                  <a:off x="1539266" y="1041049"/>
                  <a:ext cx="1871771" cy="5356576"/>
                  <a:chOff x="1539266" y="1041049"/>
                  <a:chExt cx="1871771" cy="5356576"/>
                </a:xfrm>
              </p:grpSpPr>
              <p:sp>
                <p:nvSpPr>
                  <p:cNvPr id="274" name="Rectangle 35">
                    <a:extLst>
                      <a:ext uri="{FF2B5EF4-FFF2-40B4-BE49-F238E27FC236}">
                        <a16:creationId xmlns:a16="http://schemas.microsoft.com/office/drawing/2014/main" id="{3AD21560-9434-E543-82E2-2F2BC3DC6853}"/>
                      </a:ext>
                    </a:extLst>
                  </p:cNvPr>
                  <p:cNvSpPr/>
                  <p:nvPr/>
                </p:nvSpPr>
                <p:spPr>
                  <a:xfrm>
                    <a:off x="1539266" y="1041049"/>
                    <a:ext cx="550839" cy="1491180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839" h="1491180">
                        <a:moveTo>
                          <a:pt x="937" y="47591"/>
                        </a:moveTo>
                        <a:cubicBezTo>
                          <a:pt x="-6845" y="-11444"/>
                          <a:pt x="35460" y="-13128"/>
                          <a:pt x="68200" y="29141"/>
                        </a:cubicBezTo>
                        <a:lnTo>
                          <a:pt x="432508" y="320588"/>
                        </a:lnTo>
                        <a:cubicBezTo>
                          <a:pt x="465019" y="354072"/>
                          <a:pt x="468955" y="392319"/>
                          <a:pt x="465748" y="428184"/>
                        </a:cubicBezTo>
                        <a:lnTo>
                          <a:pt x="549092" y="1414020"/>
                        </a:lnTo>
                        <a:cubicBezTo>
                          <a:pt x="559457" y="1464378"/>
                          <a:pt x="522196" y="1519498"/>
                          <a:pt x="477792" y="1474606"/>
                        </a:cubicBezTo>
                        <a:lnTo>
                          <a:pt x="144279" y="1147320"/>
                        </a:lnTo>
                        <a:cubicBezTo>
                          <a:pt x="115185" y="1123133"/>
                          <a:pt x="88473" y="1087039"/>
                          <a:pt x="85573" y="1031895"/>
                        </a:cubicBezTo>
                        <a:lnTo>
                          <a:pt x="937" y="47591"/>
                        </a:lnTo>
                        <a:close/>
                      </a:path>
                    </a:pathLst>
                  </a:custGeom>
                  <a:solidFill>
                    <a:srgbClr val="0086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Rectangle 35">
                    <a:extLst>
                      <a:ext uri="{FF2B5EF4-FFF2-40B4-BE49-F238E27FC236}">
                        <a16:creationId xmlns:a16="http://schemas.microsoft.com/office/drawing/2014/main" id="{BD6D075A-58EB-DBBA-46EF-45E803A9127F}"/>
                      </a:ext>
                    </a:extLst>
                  </p:cNvPr>
                  <p:cNvSpPr/>
                  <p:nvPr/>
                </p:nvSpPr>
                <p:spPr>
                  <a:xfrm>
                    <a:off x="2029202" y="1456859"/>
                    <a:ext cx="585203" cy="1513672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5203" h="1513672">
                        <a:moveTo>
                          <a:pt x="1603" y="71923"/>
                        </a:moveTo>
                        <a:cubicBezTo>
                          <a:pt x="-6179" y="12888"/>
                          <a:pt x="14694" y="-19752"/>
                          <a:pt x="56959" y="12992"/>
                        </a:cubicBezTo>
                        <a:lnTo>
                          <a:pt x="471274" y="349682"/>
                        </a:lnTo>
                        <a:cubicBezTo>
                          <a:pt x="513310" y="380784"/>
                          <a:pt x="531534" y="433320"/>
                          <a:pt x="533089" y="483472"/>
                        </a:cubicBezTo>
                        <a:lnTo>
                          <a:pt x="583095" y="1405015"/>
                        </a:lnTo>
                        <a:cubicBezTo>
                          <a:pt x="591079" y="1500614"/>
                          <a:pt x="577630" y="1531923"/>
                          <a:pt x="521320" y="1503700"/>
                        </a:cubicBezTo>
                        <a:lnTo>
                          <a:pt x="144945" y="1154983"/>
                        </a:lnTo>
                        <a:cubicBezTo>
                          <a:pt x="115851" y="1130796"/>
                          <a:pt x="89139" y="1094703"/>
                          <a:pt x="86239" y="1039559"/>
                        </a:cubicBezTo>
                        <a:lnTo>
                          <a:pt x="1603" y="7192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Rectangle 35">
                    <a:extLst>
                      <a:ext uri="{FF2B5EF4-FFF2-40B4-BE49-F238E27FC236}">
                        <a16:creationId xmlns:a16="http://schemas.microsoft.com/office/drawing/2014/main" id="{D9CD4A81-0D73-DE04-6A3F-C4DD7D4DD0BF}"/>
                      </a:ext>
                    </a:extLst>
                  </p:cNvPr>
                  <p:cNvSpPr/>
                  <p:nvPr/>
                </p:nvSpPr>
                <p:spPr>
                  <a:xfrm>
                    <a:off x="2607984" y="1913823"/>
                    <a:ext cx="769626" cy="177924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9626" h="1779245">
                        <a:moveTo>
                          <a:pt x="1468" y="79309"/>
                        </a:moveTo>
                        <a:cubicBezTo>
                          <a:pt x="-8695" y="10749"/>
                          <a:pt x="35990" y="-19510"/>
                          <a:pt x="71111" y="13234"/>
                        </a:cubicBezTo>
                        <a:lnTo>
                          <a:pt x="706882" y="468987"/>
                        </a:lnTo>
                        <a:cubicBezTo>
                          <a:pt x="753680" y="509615"/>
                          <a:pt x="750474" y="552625"/>
                          <a:pt x="752029" y="602777"/>
                        </a:cubicBezTo>
                        <a:lnTo>
                          <a:pt x="768697" y="1669577"/>
                        </a:lnTo>
                        <a:cubicBezTo>
                          <a:pt x="776681" y="1765176"/>
                          <a:pt x="732278" y="1803628"/>
                          <a:pt x="671205" y="1763499"/>
                        </a:cubicBezTo>
                        <a:lnTo>
                          <a:pt x="106710" y="1188563"/>
                        </a:lnTo>
                        <a:cubicBezTo>
                          <a:pt x="68091" y="1154850"/>
                          <a:pt x="46143" y="1130665"/>
                          <a:pt x="40861" y="1056471"/>
                        </a:cubicBezTo>
                        <a:lnTo>
                          <a:pt x="1468" y="79309"/>
                        </a:lnTo>
                        <a:close/>
                      </a:path>
                    </a:pathLst>
                  </a:custGeom>
                  <a:solidFill>
                    <a:srgbClr val="0086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:a16="http://schemas.microsoft.com/office/drawing/2014/main" id="{00A967C2-FF57-A34E-39DF-7593266C76F0}"/>
                      </a:ext>
                    </a:extLst>
                  </p:cNvPr>
                  <p:cNvSpPr/>
                  <p:nvPr/>
                </p:nvSpPr>
                <p:spPr>
                  <a:xfrm>
                    <a:off x="2648208" y="3208372"/>
                    <a:ext cx="762829" cy="1903152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2829" h="1903152">
                        <a:moveTo>
                          <a:pt x="1468" y="79309"/>
                        </a:moveTo>
                        <a:cubicBezTo>
                          <a:pt x="-8695" y="10749"/>
                          <a:pt x="35990" y="-19510"/>
                          <a:pt x="71111" y="13234"/>
                        </a:cubicBezTo>
                        <a:lnTo>
                          <a:pt x="676288" y="625352"/>
                        </a:lnTo>
                        <a:cubicBezTo>
                          <a:pt x="723086" y="665980"/>
                          <a:pt x="733477" y="749782"/>
                          <a:pt x="735032" y="799934"/>
                        </a:cubicBezTo>
                        <a:lnTo>
                          <a:pt x="761899" y="1798748"/>
                        </a:lnTo>
                        <a:cubicBezTo>
                          <a:pt x="769883" y="1894347"/>
                          <a:pt x="725479" y="1929401"/>
                          <a:pt x="667806" y="1882473"/>
                        </a:cubicBezTo>
                        <a:lnTo>
                          <a:pt x="130505" y="1236153"/>
                        </a:lnTo>
                        <a:cubicBezTo>
                          <a:pt x="91886" y="1202440"/>
                          <a:pt x="59740" y="1164658"/>
                          <a:pt x="54458" y="1090464"/>
                        </a:cubicBezTo>
                        <a:lnTo>
                          <a:pt x="1468" y="79309"/>
                        </a:lnTo>
                        <a:close/>
                      </a:path>
                    </a:pathLst>
                  </a:custGeom>
                  <a:solidFill>
                    <a:srgbClr val="FF7D25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35">
                    <a:extLst>
                      <a:ext uri="{FF2B5EF4-FFF2-40B4-BE49-F238E27FC236}">
                        <a16:creationId xmlns:a16="http://schemas.microsoft.com/office/drawing/2014/main" id="{986816FA-B353-019F-3C97-0951FB0B6951}"/>
                      </a:ext>
                    </a:extLst>
                  </p:cNvPr>
                  <p:cNvSpPr/>
                  <p:nvPr/>
                </p:nvSpPr>
                <p:spPr>
                  <a:xfrm>
                    <a:off x="2130952" y="2708113"/>
                    <a:ext cx="526293" cy="1593870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6293" h="1593870">
                        <a:moveTo>
                          <a:pt x="1468" y="79309"/>
                        </a:moveTo>
                        <a:cubicBezTo>
                          <a:pt x="-8695" y="10749"/>
                          <a:pt x="35990" y="-19510"/>
                          <a:pt x="71111" y="13234"/>
                        </a:cubicBezTo>
                        <a:lnTo>
                          <a:pt x="435782" y="377702"/>
                        </a:lnTo>
                        <a:cubicBezTo>
                          <a:pt x="482580" y="418330"/>
                          <a:pt x="478683" y="454507"/>
                          <a:pt x="480238" y="504659"/>
                        </a:cubicBezTo>
                        <a:lnTo>
                          <a:pt x="526155" y="1532048"/>
                        </a:lnTo>
                        <a:cubicBezTo>
                          <a:pt x="529376" y="1613359"/>
                          <a:pt x="475448" y="1603170"/>
                          <a:pt x="446350" y="1565767"/>
                        </a:cubicBezTo>
                        <a:lnTo>
                          <a:pt x="123361" y="1217103"/>
                        </a:lnTo>
                        <a:cubicBezTo>
                          <a:pt x="84742" y="1183390"/>
                          <a:pt x="62121" y="1157514"/>
                          <a:pt x="56839" y="1083320"/>
                        </a:cubicBezTo>
                        <a:lnTo>
                          <a:pt x="1468" y="79309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Rectangle 35">
                    <a:extLst>
                      <a:ext uri="{FF2B5EF4-FFF2-40B4-BE49-F238E27FC236}">
                        <a16:creationId xmlns:a16="http://schemas.microsoft.com/office/drawing/2014/main" id="{597563DA-AA5F-769C-280A-40FE6102E0B1}"/>
                      </a:ext>
                    </a:extLst>
                  </p:cNvPr>
                  <p:cNvSpPr/>
                  <p:nvPr/>
                </p:nvSpPr>
                <p:spPr>
                  <a:xfrm>
                    <a:off x="1644509" y="2248412"/>
                    <a:ext cx="519406" cy="154137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  <a:gd name="connsiteX0" fmla="*/ 872 w 562273"/>
                      <a:gd name="connsiteY0" fmla="*/ 117337 h 1588672"/>
                      <a:gd name="connsiteX1" fmla="*/ 107091 w 562273"/>
                      <a:gd name="connsiteY1" fmla="*/ 8036 h 1588672"/>
                      <a:gd name="connsiteX2" fmla="*/ 471762 w 562273"/>
                      <a:gd name="connsiteY2" fmla="*/ 372504 h 1588672"/>
                      <a:gd name="connsiteX3" fmla="*/ 516218 w 562273"/>
                      <a:gd name="connsiteY3" fmla="*/ 499461 h 1588672"/>
                      <a:gd name="connsiteX4" fmla="*/ 562135 w 562273"/>
                      <a:gd name="connsiteY4" fmla="*/ 1526850 h 1588672"/>
                      <a:gd name="connsiteX5" fmla="*/ 482330 w 562273"/>
                      <a:gd name="connsiteY5" fmla="*/ 1560569 h 1588672"/>
                      <a:gd name="connsiteX6" fmla="*/ 159341 w 562273"/>
                      <a:gd name="connsiteY6" fmla="*/ 1211905 h 1588672"/>
                      <a:gd name="connsiteX7" fmla="*/ 92819 w 562273"/>
                      <a:gd name="connsiteY7" fmla="*/ 1078122 h 1588672"/>
                      <a:gd name="connsiteX8" fmla="*/ 872 w 562273"/>
                      <a:gd name="connsiteY8" fmla="*/ 117337 h 1588672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73423 w 563934"/>
                      <a:gd name="connsiteY2" fmla="*/ 339985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468003 w 563934"/>
                      <a:gd name="connsiteY3" fmla="*/ 520144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17944"/>
                      <a:gd name="connsiteY0" fmla="*/ 84818 h 1539473"/>
                      <a:gd name="connsiteX1" fmla="*/ 48900 w 517944"/>
                      <a:gd name="connsiteY1" fmla="*/ 12093 h 1539473"/>
                      <a:gd name="connsiteX2" fmla="*/ 400271 w 517944"/>
                      <a:gd name="connsiteY2" fmla="*/ 356610 h 1539473"/>
                      <a:gd name="connsiteX3" fmla="*/ 468003 w 517944"/>
                      <a:gd name="connsiteY3" fmla="*/ 520144 h 1539473"/>
                      <a:gd name="connsiteX4" fmla="*/ 517245 w 517944"/>
                      <a:gd name="connsiteY4" fmla="*/ 1424504 h 1539473"/>
                      <a:gd name="connsiteX5" fmla="*/ 483991 w 517944"/>
                      <a:gd name="connsiteY5" fmla="*/ 1528050 h 1539473"/>
                      <a:gd name="connsiteX6" fmla="*/ 161002 w 517944"/>
                      <a:gd name="connsiteY6" fmla="*/ 1179386 h 1539473"/>
                      <a:gd name="connsiteX7" fmla="*/ 94480 w 517944"/>
                      <a:gd name="connsiteY7" fmla="*/ 1045603 h 1539473"/>
                      <a:gd name="connsiteX8" fmla="*/ 2533 w 517944"/>
                      <a:gd name="connsiteY8" fmla="*/ 84818 h 1539473"/>
                      <a:gd name="connsiteX0" fmla="*/ 2533 w 517797"/>
                      <a:gd name="connsiteY0" fmla="*/ 84818 h 1551425"/>
                      <a:gd name="connsiteX1" fmla="*/ 48900 w 517797"/>
                      <a:gd name="connsiteY1" fmla="*/ 12093 h 1551425"/>
                      <a:gd name="connsiteX2" fmla="*/ 400271 w 517797"/>
                      <a:gd name="connsiteY2" fmla="*/ 356610 h 1551425"/>
                      <a:gd name="connsiteX3" fmla="*/ 468003 w 517797"/>
                      <a:gd name="connsiteY3" fmla="*/ 520144 h 1551425"/>
                      <a:gd name="connsiteX4" fmla="*/ 517245 w 517797"/>
                      <a:gd name="connsiteY4" fmla="*/ 1424504 h 1551425"/>
                      <a:gd name="connsiteX5" fmla="*/ 480666 w 517797"/>
                      <a:gd name="connsiteY5" fmla="*/ 1541351 h 1551425"/>
                      <a:gd name="connsiteX6" fmla="*/ 161002 w 517797"/>
                      <a:gd name="connsiteY6" fmla="*/ 1179386 h 1551425"/>
                      <a:gd name="connsiteX7" fmla="*/ 94480 w 517797"/>
                      <a:gd name="connsiteY7" fmla="*/ 1045603 h 1551425"/>
                      <a:gd name="connsiteX8" fmla="*/ 2533 w 517797"/>
                      <a:gd name="connsiteY8" fmla="*/ 84818 h 1551425"/>
                      <a:gd name="connsiteX0" fmla="*/ 2533 w 517797"/>
                      <a:gd name="connsiteY0" fmla="*/ 84818 h 1553163"/>
                      <a:gd name="connsiteX1" fmla="*/ 48900 w 517797"/>
                      <a:gd name="connsiteY1" fmla="*/ 12093 h 1553163"/>
                      <a:gd name="connsiteX2" fmla="*/ 400271 w 517797"/>
                      <a:gd name="connsiteY2" fmla="*/ 356610 h 1553163"/>
                      <a:gd name="connsiteX3" fmla="*/ 468003 w 517797"/>
                      <a:gd name="connsiteY3" fmla="*/ 520144 h 1553163"/>
                      <a:gd name="connsiteX4" fmla="*/ 517245 w 517797"/>
                      <a:gd name="connsiteY4" fmla="*/ 1441130 h 1553163"/>
                      <a:gd name="connsiteX5" fmla="*/ 480666 w 517797"/>
                      <a:gd name="connsiteY5" fmla="*/ 1541351 h 1553163"/>
                      <a:gd name="connsiteX6" fmla="*/ 161002 w 517797"/>
                      <a:gd name="connsiteY6" fmla="*/ 1179386 h 1553163"/>
                      <a:gd name="connsiteX7" fmla="*/ 94480 w 517797"/>
                      <a:gd name="connsiteY7" fmla="*/ 1045603 h 1553163"/>
                      <a:gd name="connsiteX8" fmla="*/ 2533 w 517797"/>
                      <a:gd name="connsiteY8" fmla="*/ 84818 h 1553163"/>
                      <a:gd name="connsiteX0" fmla="*/ 2533 w 519406"/>
                      <a:gd name="connsiteY0" fmla="*/ 84818 h 1548019"/>
                      <a:gd name="connsiteX1" fmla="*/ 48900 w 519406"/>
                      <a:gd name="connsiteY1" fmla="*/ 12093 h 1548019"/>
                      <a:gd name="connsiteX2" fmla="*/ 400271 w 519406"/>
                      <a:gd name="connsiteY2" fmla="*/ 356610 h 1548019"/>
                      <a:gd name="connsiteX3" fmla="*/ 468003 w 519406"/>
                      <a:gd name="connsiteY3" fmla="*/ 520144 h 1548019"/>
                      <a:gd name="connsiteX4" fmla="*/ 517245 w 519406"/>
                      <a:gd name="connsiteY4" fmla="*/ 1441130 h 1548019"/>
                      <a:gd name="connsiteX5" fmla="*/ 480666 w 519406"/>
                      <a:gd name="connsiteY5" fmla="*/ 1541351 h 1548019"/>
                      <a:gd name="connsiteX6" fmla="*/ 161002 w 519406"/>
                      <a:gd name="connsiteY6" fmla="*/ 1179386 h 1548019"/>
                      <a:gd name="connsiteX7" fmla="*/ 94480 w 519406"/>
                      <a:gd name="connsiteY7" fmla="*/ 1045603 h 1548019"/>
                      <a:gd name="connsiteX8" fmla="*/ 2533 w 519406"/>
                      <a:gd name="connsiteY8" fmla="*/ 84818 h 1548019"/>
                      <a:gd name="connsiteX0" fmla="*/ 2533 w 519406"/>
                      <a:gd name="connsiteY0" fmla="*/ 84818 h 1541375"/>
                      <a:gd name="connsiteX1" fmla="*/ 48900 w 519406"/>
                      <a:gd name="connsiteY1" fmla="*/ 12093 h 1541375"/>
                      <a:gd name="connsiteX2" fmla="*/ 400271 w 519406"/>
                      <a:gd name="connsiteY2" fmla="*/ 356610 h 1541375"/>
                      <a:gd name="connsiteX3" fmla="*/ 468003 w 519406"/>
                      <a:gd name="connsiteY3" fmla="*/ 520144 h 1541375"/>
                      <a:gd name="connsiteX4" fmla="*/ 517245 w 519406"/>
                      <a:gd name="connsiteY4" fmla="*/ 1441130 h 1541375"/>
                      <a:gd name="connsiteX5" fmla="*/ 480666 w 519406"/>
                      <a:gd name="connsiteY5" fmla="*/ 1541351 h 1541375"/>
                      <a:gd name="connsiteX6" fmla="*/ 161002 w 519406"/>
                      <a:gd name="connsiteY6" fmla="*/ 1179386 h 1541375"/>
                      <a:gd name="connsiteX7" fmla="*/ 94480 w 519406"/>
                      <a:gd name="connsiteY7" fmla="*/ 1045603 h 1541375"/>
                      <a:gd name="connsiteX8" fmla="*/ 2533 w 519406"/>
                      <a:gd name="connsiteY8" fmla="*/ 84818 h 1541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9406" h="1541375">
                        <a:moveTo>
                          <a:pt x="2533" y="84818"/>
                        </a:moveTo>
                        <a:cubicBezTo>
                          <a:pt x="-7630" y="16258"/>
                          <a:pt x="13779" y="-20651"/>
                          <a:pt x="48900" y="12093"/>
                        </a:cubicBezTo>
                        <a:lnTo>
                          <a:pt x="400271" y="356610"/>
                        </a:lnTo>
                        <a:cubicBezTo>
                          <a:pt x="447069" y="397238"/>
                          <a:pt x="466448" y="469992"/>
                          <a:pt x="468003" y="520144"/>
                        </a:cubicBezTo>
                        <a:lnTo>
                          <a:pt x="517245" y="1441130"/>
                        </a:lnTo>
                        <a:cubicBezTo>
                          <a:pt x="520466" y="1522441"/>
                          <a:pt x="526389" y="1542178"/>
                          <a:pt x="480666" y="1541351"/>
                        </a:cubicBezTo>
                        <a:lnTo>
                          <a:pt x="161002" y="1179386"/>
                        </a:lnTo>
                        <a:cubicBezTo>
                          <a:pt x="122383" y="1145673"/>
                          <a:pt x="99762" y="1119797"/>
                          <a:pt x="94480" y="1045603"/>
                        </a:cubicBezTo>
                        <a:lnTo>
                          <a:pt x="2533" y="84818"/>
                        </a:lnTo>
                        <a:close/>
                      </a:path>
                    </a:pathLst>
                  </a:custGeom>
                  <a:solidFill>
                    <a:srgbClr val="FF7D25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Rectangle 35">
                    <a:extLst>
                      <a:ext uri="{FF2B5EF4-FFF2-40B4-BE49-F238E27FC236}">
                        <a16:creationId xmlns:a16="http://schemas.microsoft.com/office/drawing/2014/main" id="{FF13EAC4-08FF-F8AC-54A5-D9E540A8DEF5}"/>
                      </a:ext>
                    </a:extLst>
                  </p:cNvPr>
                  <p:cNvSpPr/>
                  <p:nvPr/>
                </p:nvSpPr>
                <p:spPr>
                  <a:xfrm>
                    <a:off x="1766705" y="3487703"/>
                    <a:ext cx="446103" cy="132888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  <a:gd name="connsiteX0" fmla="*/ 872 w 562273"/>
                      <a:gd name="connsiteY0" fmla="*/ 117337 h 1588672"/>
                      <a:gd name="connsiteX1" fmla="*/ 107091 w 562273"/>
                      <a:gd name="connsiteY1" fmla="*/ 8036 h 1588672"/>
                      <a:gd name="connsiteX2" fmla="*/ 471762 w 562273"/>
                      <a:gd name="connsiteY2" fmla="*/ 372504 h 1588672"/>
                      <a:gd name="connsiteX3" fmla="*/ 516218 w 562273"/>
                      <a:gd name="connsiteY3" fmla="*/ 499461 h 1588672"/>
                      <a:gd name="connsiteX4" fmla="*/ 562135 w 562273"/>
                      <a:gd name="connsiteY4" fmla="*/ 1526850 h 1588672"/>
                      <a:gd name="connsiteX5" fmla="*/ 482330 w 562273"/>
                      <a:gd name="connsiteY5" fmla="*/ 1560569 h 1588672"/>
                      <a:gd name="connsiteX6" fmla="*/ 159341 w 562273"/>
                      <a:gd name="connsiteY6" fmla="*/ 1211905 h 1588672"/>
                      <a:gd name="connsiteX7" fmla="*/ 92819 w 562273"/>
                      <a:gd name="connsiteY7" fmla="*/ 1078122 h 1588672"/>
                      <a:gd name="connsiteX8" fmla="*/ 872 w 562273"/>
                      <a:gd name="connsiteY8" fmla="*/ 117337 h 1588672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73423 w 563934"/>
                      <a:gd name="connsiteY2" fmla="*/ 339985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468003 w 563934"/>
                      <a:gd name="connsiteY3" fmla="*/ 520144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17944"/>
                      <a:gd name="connsiteY0" fmla="*/ 84818 h 1539473"/>
                      <a:gd name="connsiteX1" fmla="*/ 48900 w 517944"/>
                      <a:gd name="connsiteY1" fmla="*/ 12093 h 1539473"/>
                      <a:gd name="connsiteX2" fmla="*/ 400271 w 517944"/>
                      <a:gd name="connsiteY2" fmla="*/ 356610 h 1539473"/>
                      <a:gd name="connsiteX3" fmla="*/ 468003 w 517944"/>
                      <a:gd name="connsiteY3" fmla="*/ 520144 h 1539473"/>
                      <a:gd name="connsiteX4" fmla="*/ 517245 w 517944"/>
                      <a:gd name="connsiteY4" fmla="*/ 1424504 h 1539473"/>
                      <a:gd name="connsiteX5" fmla="*/ 483991 w 517944"/>
                      <a:gd name="connsiteY5" fmla="*/ 1528050 h 1539473"/>
                      <a:gd name="connsiteX6" fmla="*/ 161002 w 517944"/>
                      <a:gd name="connsiteY6" fmla="*/ 1179386 h 1539473"/>
                      <a:gd name="connsiteX7" fmla="*/ 94480 w 517944"/>
                      <a:gd name="connsiteY7" fmla="*/ 1045603 h 1539473"/>
                      <a:gd name="connsiteX8" fmla="*/ 2533 w 517944"/>
                      <a:gd name="connsiteY8" fmla="*/ 84818 h 1539473"/>
                      <a:gd name="connsiteX0" fmla="*/ 2533 w 517797"/>
                      <a:gd name="connsiteY0" fmla="*/ 84818 h 1551425"/>
                      <a:gd name="connsiteX1" fmla="*/ 48900 w 517797"/>
                      <a:gd name="connsiteY1" fmla="*/ 12093 h 1551425"/>
                      <a:gd name="connsiteX2" fmla="*/ 400271 w 517797"/>
                      <a:gd name="connsiteY2" fmla="*/ 356610 h 1551425"/>
                      <a:gd name="connsiteX3" fmla="*/ 468003 w 517797"/>
                      <a:gd name="connsiteY3" fmla="*/ 520144 h 1551425"/>
                      <a:gd name="connsiteX4" fmla="*/ 517245 w 517797"/>
                      <a:gd name="connsiteY4" fmla="*/ 1424504 h 1551425"/>
                      <a:gd name="connsiteX5" fmla="*/ 480666 w 517797"/>
                      <a:gd name="connsiteY5" fmla="*/ 1541351 h 1551425"/>
                      <a:gd name="connsiteX6" fmla="*/ 161002 w 517797"/>
                      <a:gd name="connsiteY6" fmla="*/ 1179386 h 1551425"/>
                      <a:gd name="connsiteX7" fmla="*/ 94480 w 517797"/>
                      <a:gd name="connsiteY7" fmla="*/ 1045603 h 1551425"/>
                      <a:gd name="connsiteX8" fmla="*/ 2533 w 517797"/>
                      <a:gd name="connsiteY8" fmla="*/ 84818 h 1551425"/>
                      <a:gd name="connsiteX0" fmla="*/ 2533 w 517797"/>
                      <a:gd name="connsiteY0" fmla="*/ 84818 h 1553163"/>
                      <a:gd name="connsiteX1" fmla="*/ 48900 w 517797"/>
                      <a:gd name="connsiteY1" fmla="*/ 12093 h 1553163"/>
                      <a:gd name="connsiteX2" fmla="*/ 400271 w 517797"/>
                      <a:gd name="connsiteY2" fmla="*/ 356610 h 1553163"/>
                      <a:gd name="connsiteX3" fmla="*/ 468003 w 517797"/>
                      <a:gd name="connsiteY3" fmla="*/ 520144 h 1553163"/>
                      <a:gd name="connsiteX4" fmla="*/ 517245 w 517797"/>
                      <a:gd name="connsiteY4" fmla="*/ 1441130 h 1553163"/>
                      <a:gd name="connsiteX5" fmla="*/ 480666 w 517797"/>
                      <a:gd name="connsiteY5" fmla="*/ 1541351 h 1553163"/>
                      <a:gd name="connsiteX6" fmla="*/ 161002 w 517797"/>
                      <a:gd name="connsiteY6" fmla="*/ 1179386 h 1553163"/>
                      <a:gd name="connsiteX7" fmla="*/ 94480 w 517797"/>
                      <a:gd name="connsiteY7" fmla="*/ 1045603 h 1553163"/>
                      <a:gd name="connsiteX8" fmla="*/ 2533 w 517797"/>
                      <a:gd name="connsiteY8" fmla="*/ 84818 h 1553163"/>
                      <a:gd name="connsiteX0" fmla="*/ 2533 w 519406"/>
                      <a:gd name="connsiteY0" fmla="*/ 84818 h 1548019"/>
                      <a:gd name="connsiteX1" fmla="*/ 48900 w 519406"/>
                      <a:gd name="connsiteY1" fmla="*/ 12093 h 1548019"/>
                      <a:gd name="connsiteX2" fmla="*/ 400271 w 519406"/>
                      <a:gd name="connsiteY2" fmla="*/ 356610 h 1548019"/>
                      <a:gd name="connsiteX3" fmla="*/ 468003 w 519406"/>
                      <a:gd name="connsiteY3" fmla="*/ 520144 h 1548019"/>
                      <a:gd name="connsiteX4" fmla="*/ 517245 w 519406"/>
                      <a:gd name="connsiteY4" fmla="*/ 1441130 h 1548019"/>
                      <a:gd name="connsiteX5" fmla="*/ 480666 w 519406"/>
                      <a:gd name="connsiteY5" fmla="*/ 1541351 h 1548019"/>
                      <a:gd name="connsiteX6" fmla="*/ 161002 w 519406"/>
                      <a:gd name="connsiteY6" fmla="*/ 1179386 h 1548019"/>
                      <a:gd name="connsiteX7" fmla="*/ 94480 w 519406"/>
                      <a:gd name="connsiteY7" fmla="*/ 1045603 h 1548019"/>
                      <a:gd name="connsiteX8" fmla="*/ 2533 w 519406"/>
                      <a:gd name="connsiteY8" fmla="*/ 84818 h 1548019"/>
                      <a:gd name="connsiteX0" fmla="*/ 2533 w 519406"/>
                      <a:gd name="connsiteY0" fmla="*/ 84818 h 1541375"/>
                      <a:gd name="connsiteX1" fmla="*/ 48900 w 519406"/>
                      <a:gd name="connsiteY1" fmla="*/ 12093 h 1541375"/>
                      <a:gd name="connsiteX2" fmla="*/ 400271 w 519406"/>
                      <a:gd name="connsiteY2" fmla="*/ 356610 h 1541375"/>
                      <a:gd name="connsiteX3" fmla="*/ 468003 w 519406"/>
                      <a:gd name="connsiteY3" fmla="*/ 520144 h 1541375"/>
                      <a:gd name="connsiteX4" fmla="*/ 517245 w 519406"/>
                      <a:gd name="connsiteY4" fmla="*/ 1441130 h 1541375"/>
                      <a:gd name="connsiteX5" fmla="*/ 480666 w 519406"/>
                      <a:gd name="connsiteY5" fmla="*/ 1541351 h 1541375"/>
                      <a:gd name="connsiteX6" fmla="*/ 161002 w 519406"/>
                      <a:gd name="connsiteY6" fmla="*/ 1179386 h 1541375"/>
                      <a:gd name="connsiteX7" fmla="*/ 94480 w 519406"/>
                      <a:gd name="connsiteY7" fmla="*/ 1045603 h 1541375"/>
                      <a:gd name="connsiteX8" fmla="*/ 2533 w 519406"/>
                      <a:gd name="connsiteY8" fmla="*/ 84818 h 1541375"/>
                      <a:gd name="connsiteX0" fmla="*/ 16072 w 489719"/>
                      <a:gd name="connsiteY0" fmla="*/ 311522 h 1531997"/>
                      <a:gd name="connsiteX1" fmla="*/ 19213 w 489719"/>
                      <a:gd name="connsiteY1" fmla="*/ 2715 h 1531997"/>
                      <a:gd name="connsiteX2" fmla="*/ 370584 w 489719"/>
                      <a:gd name="connsiteY2" fmla="*/ 347232 h 1531997"/>
                      <a:gd name="connsiteX3" fmla="*/ 438316 w 489719"/>
                      <a:gd name="connsiteY3" fmla="*/ 510766 h 1531997"/>
                      <a:gd name="connsiteX4" fmla="*/ 487558 w 489719"/>
                      <a:gd name="connsiteY4" fmla="*/ 1431752 h 1531997"/>
                      <a:gd name="connsiteX5" fmla="*/ 450979 w 489719"/>
                      <a:gd name="connsiteY5" fmla="*/ 1531973 h 1531997"/>
                      <a:gd name="connsiteX6" fmla="*/ 131315 w 489719"/>
                      <a:gd name="connsiteY6" fmla="*/ 1170008 h 1531997"/>
                      <a:gd name="connsiteX7" fmla="*/ 64793 w 489719"/>
                      <a:gd name="connsiteY7" fmla="*/ 1036225 h 1531997"/>
                      <a:gd name="connsiteX8" fmla="*/ 16072 w 489719"/>
                      <a:gd name="connsiteY8" fmla="*/ 311522 h 1531997"/>
                      <a:gd name="connsiteX0" fmla="*/ 1798 w 475445"/>
                      <a:gd name="connsiteY0" fmla="*/ 79309 h 1299784"/>
                      <a:gd name="connsiteX1" fmla="*/ 61466 w 475445"/>
                      <a:gd name="connsiteY1" fmla="*/ 13234 h 1299784"/>
                      <a:gd name="connsiteX2" fmla="*/ 356310 w 475445"/>
                      <a:gd name="connsiteY2" fmla="*/ 115019 h 1299784"/>
                      <a:gd name="connsiteX3" fmla="*/ 424042 w 475445"/>
                      <a:gd name="connsiteY3" fmla="*/ 278553 h 1299784"/>
                      <a:gd name="connsiteX4" fmla="*/ 473284 w 475445"/>
                      <a:gd name="connsiteY4" fmla="*/ 1199539 h 1299784"/>
                      <a:gd name="connsiteX5" fmla="*/ 436705 w 475445"/>
                      <a:gd name="connsiteY5" fmla="*/ 1299760 h 1299784"/>
                      <a:gd name="connsiteX6" fmla="*/ 117041 w 475445"/>
                      <a:gd name="connsiteY6" fmla="*/ 937795 h 1299784"/>
                      <a:gd name="connsiteX7" fmla="*/ 50519 w 475445"/>
                      <a:gd name="connsiteY7" fmla="*/ 804012 h 1299784"/>
                      <a:gd name="connsiteX8" fmla="*/ 1798 w 475445"/>
                      <a:gd name="connsiteY8" fmla="*/ 79309 h 1299784"/>
                      <a:gd name="connsiteX0" fmla="*/ 1798 w 473439"/>
                      <a:gd name="connsiteY0" fmla="*/ 79309 h 1306428"/>
                      <a:gd name="connsiteX1" fmla="*/ 61466 w 473439"/>
                      <a:gd name="connsiteY1" fmla="*/ 13234 h 1306428"/>
                      <a:gd name="connsiteX2" fmla="*/ 356310 w 473439"/>
                      <a:gd name="connsiteY2" fmla="*/ 115019 h 1306428"/>
                      <a:gd name="connsiteX3" fmla="*/ 424042 w 473439"/>
                      <a:gd name="connsiteY3" fmla="*/ 278553 h 1306428"/>
                      <a:gd name="connsiteX4" fmla="*/ 473284 w 473439"/>
                      <a:gd name="connsiteY4" fmla="*/ 1199539 h 1306428"/>
                      <a:gd name="connsiteX5" fmla="*/ 383503 w 473439"/>
                      <a:gd name="connsiteY5" fmla="*/ 1306410 h 1306428"/>
                      <a:gd name="connsiteX6" fmla="*/ 117041 w 473439"/>
                      <a:gd name="connsiteY6" fmla="*/ 937795 h 1306428"/>
                      <a:gd name="connsiteX7" fmla="*/ 50519 w 473439"/>
                      <a:gd name="connsiteY7" fmla="*/ 804012 h 1306428"/>
                      <a:gd name="connsiteX8" fmla="*/ 1798 w 473439"/>
                      <a:gd name="connsiteY8" fmla="*/ 79309 h 1306428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56310 w 450294"/>
                      <a:gd name="connsiteY2" fmla="*/ 115019 h 1326434"/>
                      <a:gd name="connsiteX3" fmla="*/ 424042 w 450294"/>
                      <a:gd name="connsiteY3" fmla="*/ 278553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0519 w 450294"/>
                      <a:gd name="connsiteY7" fmla="*/ 804012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56310 w 450294"/>
                      <a:gd name="connsiteY2" fmla="*/ 115019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0519 w 450294"/>
                      <a:gd name="connsiteY7" fmla="*/ 804012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49660 w 450294"/>
                      <a:gd name="connsiteY2" fmla="*/ 354425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0519 w 450294"/>
                      <a:gd name="connsiteY7" fmla="*/ 804012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49660 w 450294"/>
                      <a:gd name="connsiteY2" fmla="*/ 354425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3844 w 450294"/>
                      <a:gd name="connsiteY7" fmla="*/ 807337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49660 w 450294"/>
                      <a:gd name="connsiteY2" fmla="*/ 354425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3844 w 450294"/>
                      <a:gd name="connsiteY7" fmla="*/ 807337 h 1326434"/>
                      <a:gd name="connsiteX8" fmla="*/ 1798 w 450294"/>
                      <a:gd name="connsiteY8" fmla="*/ 79309 h 1326434"/>
                      <a:gd name="connsiteX0" fmla="*/ 2107 w 443953"/>
                      <a:gd name="connsiteY0" fmla="*/ 99226 h 1323076"/>
                      <a:gd name="connsiteX1" fmla="*/ 55125 w 443953"/>
                      <a:gd name="connsiteY1" fmla="*/ 9876 h 1323076"/>
                      <a:gd name="connsiteX2" fmla="*/ 343319 w 443953"/>
                      <a:gd name="connsiteY2" fmla="*/ 351067 h 1323076"/>
                      <a:gd name="connsiteX3" fmla="*/ 394425 w 443953"/>
                      <a:gd name="connsiteY3" fmla="*/ 497976 h 1323076"/>
                      <a:gd name="connsiteX4" fmla="*/ 443667 w 443953"/>
                      <a:gd name="connsiteY4" fmla="*/ 1279309 h 1323076"/>
                      <a:gd name="connsiteX5" fmla="*/ 377162 w 443953"/>
                      <a:gd name="connsiteY5" fmla="*/ 1303052 h 1323076"/>
                      <a:gd name="connsiteX6" fmla="*/ 110700 w 443953"/>
                      <a:gd name="connsiteY6" fmla="*/ 934437 h 1323076"/>
                      <a:gd name="connsiteX7" fmla="*/ 47503 w 443953"/>
                      <a:gd name="connsiteY7" fmla="*/ 803979 h 1323076"/>
                      <a:gd name="connsiteX8" fmla="*/ 2107 w 443953"/>
                      <a:gd name="connsiteY8" fmla="*/ 99226 h 1323076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44023 w 444657"/>
                      <a:gd name="connsiteY2" fmla="*/ 357023 h 1329032"/>
                      <a:gd name="connsiteX3" fmla="*/ 395129 w 444657"/>
                      <a:gd name="connsiteY3" fmla="*/ 503932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44023 w 444657"/>
                      <a:gd name="connsiteY2" fmla="*/ 357023 h 1329032"/>
                      <a:gd name="connsiteX3" fmla="*/ 401779 w 444657"/>
                      <a:gd name="connsiteY3" fmla="*/ 547158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57323 w 444657"/>
                      <a:gd name="connsiteY2" fmla="*/ 373649 h 1329032"/>
                      <a:gd name="connsiteX3" fmla="*/ 401779 w 444657"/>
                      <a:gd name="connsiteY3" fmla="*/ 547158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57323 w 444657"/>
                      <a:gd name="connsiteY2" fmla="*/ 373649 h 1329032"/>
                      <a:gd name="connsiteX3" fmla="*/ 401779 w 444657"/>
                      <a:gd name="connsiteY3" fmla="*/ 547158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09839"/>
                      <a:gd name="connsiteX1" fmla="*/ 45854 w 444657"/>
                      <a:gd name="connsiteY1" fmla="*/ 9182 h 1309839"/>
                      <a:gd name="connsiteX2" fmla="*/ 357323 w 444657"/>
                      <a:gd name="connsiteY2" fmla="*/ 373649 h 1309839"/>
                      <a:gd name="connsiteX3" fmla="*/ 401779 w 444657"/>
                      <a:gd name="connsiteY3" fmla="*/ 547158 h 1309839"/>
                      <a:gd name="connsiteX4" fmla="*/ 444371 w 444657"/>
                      <a:gd name="connsiteY4" fmla="*/ 1238714 h 1309839"/>
                      <a:gd name="connsiteX5" fmla="*/ 377866 w 444657"/>
                      <a:gd name="connsiteY5" fmla="*/ 1309008 h 1309839"/>
                      <a:gd name="connsiteX6" fmla="*/ 111404 w 444657"/>
                      <a:gd name="connsiteY6" fmla="*/ 940393 h 1309839"/>
                      <a:gd name="connsiteX7" fmla="*/ 48207 w 444657"/>
                      <a:gd name="connsiteY7" fmla="*/ 809935 h 1309839"/>
                      <a:gd name="connsiteX8" fmla="*/ 2811 w 444657"/>
                      <a:gd name="connsiteY8" fmla="*/ 105182 h 1309839"/>
                      <a:gd name="connsiteX0" fmla="*/ 2811 w 444745"/>
                      <a:gd name="connsiteY0" fmla="*/ 105182 h 1304344"/>
                      <a:gd name="connsiteX1" fmla="*/ 45854 w 444745"/>
                      <a:gd name="connsiteY1" fmla="*/ 9182 h 1304344"/>
                      <a:gd name="connsiteX2" fmla="*/ 357323 w 444745"/>
                      <a:gd name="connsiteY2" fmla="*/ 373649 h 1304344"/>
                      <a:gd name="connsiteX3" fmla="*/ 401779 w 444745"/>
                      <a:gd name="connsiteY3" fmla="*/ 547158 h 1304344"/>
                      <a:gd name="connsiteX4" fmla="*/ 444371 w 444745"/>
                      <a:gd name="connsiteY4" fmla="*/ 1238714 h 1304344"/>
                      <a:gd name="connsiteX5" fmla="*/ 384516 w 444745"/>
                      <a:gd name="connsiteY5" fmla="*/ 1302358 h 1304344"/>
                      <a:gd name="connsiteX6" fmla="*/ 111404 w 444745"/>
                      <a:gd name="connsiteY6" fmla="*/ 940393 h 1304344"/>
                      <a:gd name="connsiteX7" fmla="*/ 48207 w 444745"/>
                      <a:gd name="connsiteY7" fmla="*/ 809935 h 1304344"/>
                      <a:gd name="connsiteX8" fmla="*/ 2811 w 444745"/>
                      <a:gd name="connsiteY8" fmla="*/ 105182 h 1304344"/>
                      <a:gd name="connsiteX0" fmla="*/ 2811 w 444629"/>
                      <a:gd name="connsiteY0" fmla="*/ 105182 h 1324998"/>
                      <a:gd name="connsiteX1" fmla="*/ 45854 w 444629"/>
                      <a:gd name="connsiteY1" fmla="*/ 9182 h 1324998"/>
                      <a:gd name="connsiteX2" fmla="*/ 357323 w 444629"/>
                      <a:gd name="connsiteY2" fmla="*/ 373649 h 1324998"/>
                      <a:gd name="connsiteX3" fmla="*/ 401779 w 444629"/>
                      <a:gd name="connsiteY3" fmla="*/ 547158 h 1324998"/>
                      <a:gd name="connsiteX4" fmla="*/ 444371 w 444629"/>
                      <a:gd name="connsiteY4" fmla="*/ 1238714 h 1324998"/>
                      <a:gd name="connsiteX5" fmla="*/ 384516 w 444629"/>
                      <a:gd name="connsiteY5" fmla="*/ 1302358 h 1324998"/>
                      <a:gd name="connsiteX6" fmla="*/ 111404 w 444629"/>
                      <a:gd name="connsiteY6" fmla="*/ 940393 h 1324998"/>
                      <a:gd name="connsiteX7" fmla="*/ 48207 w 444629"/>
                      <a:gd name="connsiteY7" fmla="*/ 809935 h 1324998"/>
                      <a:gd name="connsiteX8" fmla="*/ 2811 w 444629"/>
                      <a:gd name="connsiteY8" fmla="*/ 105182 h 1324998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111404 w 446103"/>
                      <a:gd name="connsiteY6" fmla="*/ 940393 h 1328885"/>
                      <a:gd name="connsiteX7" fmla="*/ 48207 w 446103"/>
                      <a:gd name="connsiteY7" fmla="*/ 809935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809935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6103" h="1328885">
                        <a:moveTo>
                          <a:pt x="2811" y="105182"/>
                        </a:moveTo>
                        <a:cubicBezTo>
                          <a:pt x="-7352" y="36622"/>
                          <a:pt x="10733" y="-23562"/>
                          <a:pt x="45854" y="9182"/>
                        </a:cubicBezTo>
                        <a:lnTo>
                          <a:pt x="357323" y="373649"/>
                        </a:lnTo>
                        <a:cubicBezTo>
                          <a:pt x="407446" y="430902"/>
                          <a:pt x="400224" y="497006"/>
                          <a:pt x="401779" y="547158"/>
                        </a:cubicBezTo>
                        <a:lnTo>
                          <a:pt x="444371" y="1238714"/>
                        </a:lnTo>
                        <a:cubicBezTo>
                          <a:pt x="454242" y="1336650"/>
                          <a:pt x="420264" y="1349736"/>
                          <a:pt x="384516" y="1302358"/>
                        </a:cubicBezTo>
                        <a:lnTo>
                          <a:pt x="98104" y="917117"/>
                        </a:lnTo>
                        <a:cubicBezTo>
                          <a:pt x="56160" y="873428"/>
                          <a:pt x="56814" y="847553"/>
                          <a:pt x="48207" y="786659"/>
                        </a:cubicBezTo>
                        <a:lnTo>
                          <a:pt x="2811" y="105182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35">
                    <a:extLst>
                      <a:ext uri="{FF2B5EF4-FFF2-40B4-BE49-F238E27FC236}">
                        <a16:creationId xmlns:a16="http://schemas.microsoft.com/office/drawing/2014/main" id="{7CA78C6E-83D7-8623-CAED-4DF5B52F0275}"/>
                      </a:ext>
                    </a:extLst>
                  </p:cNvPr>
                  <p:cNvSpPr/>
                  <p:nvPr/>
                </p:nvSpPr>
                <p:spPr>
                  <a:xfrm>
                    <a:off x="2189933" y="3988658"/>
                    <a:ext cx="483392" cy="1395772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  <a:gd name="connsiteX0" fmla="*/ 1468 w 526252"/>
                      <a:gd name="connsiteY0" fmla="*/ 79309 h 1627050"/>
                      <a:gd name="connsiteX1" fmla="*/ 71111 w 526252"/>
                      <a:gd name="connsiteY1" fmla="*/ 13234 h 1627050"/>
                      <a:gd name="connsiteX2" fmla="*/ 435782 w 526252"/>
                      <a:gd name="connsiteY2" fmla="*/ 377702 h 1627050"/>
                      <a:gd name="connsiteX3" fmla="*/ 480238 w 526252"/>
                      <a:gd name="connsiteY3" fmla="*/ 504659 h 1627050"/>
                      <a:gd name="connsiteX4" fmla="*/ 526155 w 526252"/>
                      <a:gd name="connsiteY4" fmla="*/ 1532048 h 1627050"/>
                      <a:gd name="connsiteX5" fmla="*/ 423074 w 526252"/>
                      <a:gd name="connsiteY5" fmla="*/ 1612318 h 1627050"/>
                      <a:gd name="connsiteX6" fmla="*/ 123361 w 526252"/>
                      <a:gd name="connsiteY6" fmla="*/ 1217103 h 1627050"/>
                      <a:gd name="connsiteX7" fmla="*/ 56839 w 526252"/>
                      <a:gd name="connsiteY7" fmla="*/ 1083320 h 1627050"/>
                      <a:gd name="connsiteX8" fmla="*/ 1468 w 526252"/>
                      <a:gd name="connsiteY8" fmla="*/ 79309 h 1627050"/>
                      <a:gd name="connsiteX0" fmla="*/ 1468 w 512971"/>
                      <a:gd name="connsiteY0" fmla="*/ 79309 h 1637747"/>
                      <a:gd name="connsiteX1" fmla="*/ 71111 w 512971"/>
                      <a:gd name="connsiteY1" fmla="*/ 13234 h 1637747"/>
                      <a:gd name="connsiteX2" fmla="*/ 435782 w 512971"/>
                      <a:gd name="connsiteY2" fmla="*/ 377702 h 1637747"/>
                      <a:gd name="connsiteX3" fmla="*/ 480238 w 512971"/>
                      <a:gd name="connsiteY3" fmla="*/ 504659 h 1637747"/>
                      <a:gd name="connsiteX4" fmla="*/ 512854 w 512971"/>
                      <a:gd name="connsiteY4" fmla="*/ 1571949 h 1637747"/>
                      <a:gd name="connsiteX5" fmla="*/ 423074 w 512971"/>
                      <a:gd name="connsiteY5" fmla="*/ 1612318 h 1637747"/>
                      <a:gd name="connsiteX6" fmla="*/ 123361 w 512971"/>
                      <a:gd name="connsiteY6" fmla="*/ 1217103 h 1637747"/>
                      <a:gd name="connsiteX7" fmla="*/ 56839 w 512971"/>
                      <a:gd name="connsiteY7" fmla="*/ 1083320 h 1637747"/>
                      <a:gd name="connsiteX8" fmla="*/ 1468 w 512971"/>
                      <a:gd name="connsiteY8" fmla="*/ 79309 h 1637747"/>
                      <a:gd name="connsiteX0" fmla="*/ 1468 w 513000"/>
                      <a:gd name="connsiteY0" fmla="*/ 79309 h 1647743"/>
                      <a:gd name="connsiteX1" fmla="*/ 71111 w 513000"/>
                      <a:gd name="connsiteY1" fmla="*/ 13234 h 1647743"/>
                      <a:gd name="connsiteX2" fmla="*/ 435782 w 513000"/>
                      <a:gd name="connsiteY2" fmla="*/ 377702 h 1647743"/>
                      <a:gd name="connsiteX3" fmla="*/ 480238 w 513000"/>
                      <a:gd name="connsiteY3" fmla="*/ 504659 h 1647743"/>
                      <a:gd name="connsiteX4" fmla="*/ 512854 w 513000"/>
                      <a:gd name="connsiteY4" fmla="*/ 1571949 h 1647743"/>
                      <a:gd name="connsiteX5" fmla="*/ 423074 w 513000"/>
                      <a:gd name="connsiteY5" fmla="*/ 1612318 h 1647743"/>
                      <a:gd name="connsiteX6" fmla="*/ 123361 w 513000"/>
                      <a:gd name="connsiteY6" fmla="*/ 1217103 h 1647743"/>
                      <a:gd name="connsiteX7" fmla="*/ 56839 w 513000"/>
                      <a:gd name="connsiteY7" fmla="*/ 1083320 h 1647743"/>
                      <a:gd name="connsiteX8" fmla="*/ 1468 w 513000"/>
                      <a:gd name="connsiteY8" fmla="*/ 79309 h 1647743"/>
                      <a:gd name="connsiteX0" fmla="*/ 1468 w 513000"/>
                      <a:gd name="connsiteY0" fmla="*/ 79309 h 1652742"/>
                      <a:gd name="connsiteX1" fmla="*/ 71111 w 513000"/>
                      <a:gd name="connsiteY1" fmla="*/ 13234 h 1652742"/>
                      <a:gd name="connsiteX2" fmla="*/ 435782 w 513000"/>
                      <a:gd name="connsiteY2" fmla="*/ 377702 h 1652742"/>
                      <a:gd name="connsiteX3" fmla="*/ 480238 w 513000"/>
                      <a:gd name="connsiteY3" fmla="*/ 504659 h 1652742"/>
                      <a:gd name="connsiteX4" fmla="*/ 512854 w 513000"/>
                      <a:gd name="connsiteY4" fmla="*/ 1571949 h 1652742"/>
                      <a:gd name="connsiteX5" fmla="*/ 423074 w 513000"/>
                      <a:gd name="connsiteY5" fmla="*/ 1612318 h 1652742"/>
                      <a:gd name="connsiteX6" fmla="*/ 123361 w 513000"/>
                      <a:gd name="connsiteY6" fmla="*/ 1217103 h 1652742"/>
                      <a:gd name="connsiteX7" fmla="*/ 56839 w 513000"/>
                      <a:gd name="connsiteY7" fmla="*/ 1083320 h 1652742"/>
                      <a:gd name="connsiteX8" fmla="*/ 1468 w 513000"/>
                      <a:gd name="connsiteY8" fmla="*/ 79309 h 1652742"/>
                      <a:gd name="connsiteX0" fmla="*/ 1468 w 513000"/>
                      <a:gd name="connsiteY0" fmla="*/ 79309 h 1652742"/>
                      <a:gd name="connsiteX1" fmla="*/ 71111 w 513000"/>
                      <a:gd name="connsiteY1" fmla="*/ 13234 h 1652742"/>
                      <a:gd name="connsiteX2" fmla="*/ 435782 w 513000"/>
                      <a:gd name="connsiteY2" fmla="*/ 377702 h 1652742"/>
                      <a:gd name="connsiteX3" fmla="*/ 486888 w 513000"/>
                      <a:gd name="connsiteY3" fmla="*/ 797267 h 1652742"/>
                      <a:gd name="connsiteX4" fmla="*/ 512854 w 513000"/>
                      <a:gd name="connsiteY4" fmla="*/ 1571949 h 1652742"/>
                      <a:gd name="connsiteX5" fmla="*/ 423074 w 513000"/>
                      <a:gd name="connsiteY5" fmla="*/ 1612318 h 1652742"/>
                      <a:gd name="connsiteX6" fmla="*/ 123361 w 513000"/>
                      <a:gd name="connsiteY6" fmla="*/ 1217103 h 1652742"/>
                      <a:gd name="connsiteX7" fmla="*/ 56839 w 513000"/>
                      <a:gd name="connsiteY7" fmla="*/ 1083320 h 1652742"/>
                      <a:gd name="connsiteX8" fmla="*/ 1468 w 513000"/>
                      <a:gd name="connsiteY8" fmla="*/ 79309 h 1652742"/>
                      <a:gd name="connsiteX0" fmla="*/ 1468 w 513000"/>
                      <a:gd name="connsiteY0" fmla="*/ 79309 h 1652742"/>
                      <a:gd name="connsiteX1" fmla="*/ 71111 w 513000"/>
                      <a:gd name="connsiteY1" fmla="*/ 13234 h 1652742"/>
                      <a:gd name="connsiteX2" fmla="*/ 452407 w 513000"/>
                      <a:gd name="connsiteY2" fmla="*/ 637059 h 1652742"/>
                      <a:gd name="connsiteX3" fmla="*/ 486888 w 513000"/>
                      <a:gd name="connsiteY3" fmla="*/ 797267 h 1652742"/>
                      <a:gd name="connsiteX4" fmla="*/ 512854 w 513000"/>
                      <a:gd name="connsiteY4" fmla="*/ 1571949 h 1652742"/>
                      <a:gd name="connsiteX5" fmla="*/ 423074 w 513000"/>
                      <a:gd name="connsiteY5" fmla="*/ 1612318 h 1652742"/>
                      <a:gd name="connsiteX6" fmla="*/ 123361 w 513000"/>
                      <a:gd name="connsiteY6" fmla="*/ 1217103 h 1652742"/>
                      <a:gd name="connsiteX7" fmla="*/ 56839 w 513000"/>
                      <a:gd name="connsiteY7" fmla="*/ 1083320 h 1652742"/>
                      <a:gd name="connsiteX8" fmla="*/ 1468 w 513000"/>
                      <a:gd name="connsiteY8" fmla="*/ 79309 h 1652742"/>
                      <a:gd name="connsiteX0" fmla="*/ 3149 w 484755"/>
                      <a:gd name="connsiteY0" fmla="*/ 337900 h 1642000"/>
                      <a:gd name="connsiteX1" fmla="*/ 42866 w 484755"/>
                      <a:gd name="connsiteY1" fmla="*/ 2492 h 1642000"/>
                      <a:gd name="connsiteX2" fmla="*/ 424162 w 484755"/>
                      <a:gd name="connsiteY2" fmla="*/ 626317 h 1642000"/>
                      <a:gd name="connsiteX3" fmla="*/ 458643 w 484755"/>
                      <a:gd name="connsiteY3" fmla="*/ 786525 h 1642000"/>
                      <a:gd name="connsiteX4" fmla="*/ 484609 w 484755"/>
                      <a:gd name="connsiteY4" fmla="*/ 1561207 h 1642000"/>
                      <a:gd name="connsiteX5" fmla="*/ 394829 w 484755"/>
                      <a:gd name="connsiteY5" fmla="*/ 1601576 h 1642000"/>
                      <a:gd name="connsiteX6" fmla="*/ 95116 w 484755"/>
                      <a:gd name="connsiteY6" fmla="*/ 1206361 h 1642000"/>
                      <a:gd name="connsiteX7" fmla="*/ 28594 w 484755"/>
                      <a:gd name="connsiteY7" fmla="*/ 1072578 h 1642000"/>
                      <a:gd name="connsiteX8" fmla="*/ 3149 w 484755"/>
                      <a:gd name="connsiteY8" fmla="*/ 337900 h 1642000"/>
                      <a:gd name="connsiteX0" fmla="*/ 1565 w 483171"/>
                      <a:gd name="connsiteY0" fmla="*/ 82042 h 1386142"/>
                      <a:gd name="connsiteX1" fmla="*/ 67883 w 483171"/>
                      <a:gd name="connsiteY1" fmla="*/ 12642 h 1386142"/>
                      <a:gd name="connsiteX2" fmla="*/ 422578 w 483171"/>
                      <a:gd name="connsiteY2" fmla="*/ 370459 h 1386142"/>
                      <a:gd name="connsiteX3" fmla="*/ 457059 w 483171"/>
                      <a:gd name="connsiteY3" fmla="*/ 530667 h 1386142"/>
                      <a:gd name="connsiteX4" fmla="*/ 483025 w 483171"/>
                      <a:gd name="connsiteY4" fmla="*/ 1305349 h 1386142"/>
                      <a:gd name="connsiteX5" fmla="*/ 393245 w 483171"/>
                      <a:gd name="connsiteY5" fmla="*/ 1345718 h 1386142"/>
                      <a:gd name="connsiteX6" fmla="*/ 93532 w 483171"/>
                      <a:gd name="connsiteY6" fmla="*/ 950503 h 1386142"/>
                      <a:gd name="connsiteX7" fmla="*/ 27010 w 483171"/>
                      <a:gd name="connsiteY7" fmla="*/ 816720 h 1386142"/>
                      <a:gd name="connsiteX8" fmla="*/ 1565 w 483171"/>
                      <a:gd name="connsiteY8" fmla="*/ 82042 h 1386142"/>
                      <a:gd name="connsiteX0" fmla="*/ 4539 w 486145"/>
                      <a:gd name="connsiteY0" fmla="*/ 88711 h 1392811"/>
                      <a:gd name="connsiteX1" fmla="*/ 70857 w 486145"/>
                      <a:gd name="connsiteY1" fmla="*/ 19311 h 1392811"/>
                      <a:gd name="connsiteX2" fmla="*/ 425552 w 486145"/>
                      <a:gd name="connsiteY2" fmla="*/ 377128 h 1392811"/>
                      <a:gd name="connsiteX3" fmla="*/ 460033 w 486145"/>
                      <a:gd name="connsiteY3" fmla="*/ 537336 h 1392811"/>
                      <a:gd name="connsiteX4" fmla="*/ 485999 w 486145"/>
                      <a:gd name="connsiteY4" fmla="*/ 1312018 h 1392811"/>
                      <a:gd name="connsiteX5" fmla="*/ 396219 w 486145"/>
                      <a:gd name="connsiteY5" fmla="*/ 1352387 h 1392811"/>
                      <a:gd name="connsiteX6" fmla="*/ 96506 w 486145"/>
                      <a:gd name="connsiteY6" fmla="*/ 957172 h 1392811"/>
                      <a:gd name="connsiteX7" fmla="*/ 29984 w 486145"/>
                      <a:gd name="connsiteY7" fmla="*/ 823389 h 1392811"/>
                      <a:gd name="connsiteX8" fmla="*/ 4539 w 486145"/>
                      <a:gd name="connsiteY8" fmla="*/ 88711 h 1392811"/>
                      <a:gd name="connsiteX0" fmla="*/ 4983 w 486589"/>
                      <a:gd name="connsiteY0" fmla="*/ 96073 h 1400173"/>
                      <a:gd name="connsiteX1" fmla="*/ 71301 w 486589"/>
                      <a:gd name="connsiteY1" fmla="*/ 26673 h 1400173"/>
                      <a:gd name="connsiteX2" fmla="*/ 425996 w 486589"/>
                      <a:gd name="connsiteY2" fmla="*/ 384490 h 1400173"/>
                      <a:gd name="connsiteX3" fmla="*/ 460477 w 486589"/>
                      <a:gd name="connsiteY3" fmla="*/ 544698 h 1400173"/>
                      <a:gd name="connsiteX4" fmla="*/ 486443 w 486589"/>
                      <a:gd name="connsiteY4" fmla="*/ 1319380 h 1400173"/>
                      <a:gd name="connsiteX5" fmla="*/ 396663 w 486589"/>
                      <a:gd name="connsiteY5" fmla="*/ 1359749 h 1400173"/>
                      <a:gd name="connsiteX6" fmla="*/ 96950 w 486589"/>
                      <a:gd name="connsiteY6" fmla="*/ 964534 h 1400173"/>
                      <a:gd name="connsiteX7" fmla="*/ 30428 w 486589"/>
                      <a:gd name="connsiteY7" fmla="*/ 830751 h 1400173"/>
                      <a:gd name="connsiteX8" fmla="*/ 4983 w 486589"/>
                      <a:gd name="connsiteY8" fmla="*/ 96073 h 1400173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0089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93753 w 483392"/>
                      <a:gd name="connsiteY6" fmla="*/ 960133 h 1395772"/>
                      <a:gd name="connsiteX7" fmla="*/ 27231 w 483392"/>
                      <a:gd name="connsiteY7" fmla="*/ 826350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93753 w 483392"/>
                      <a:gd name="connsiteY6" fmla="*/ 960133 h 1395772"/>
                      <a:gd name="connsiteX7" fmla="*/ 27231 w 483392"/>
                      <a:gd name="connsiteY7" fmla="*/ 826350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93753 w 483392"/>
                      <a:gd name="connsiteY6" fmla="*/ 9601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80453 w 483392"/>
                      <a:gd name="connsiteY6" fmla="*/ 9468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80453 w 483392"/>
                      <a:gd name="connsiteY6" fmla="*/ 9468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80453 w 483392"/>
                      <a:gd name="connsiteY6" fmla="*/ 9468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3392" h="1395772">
                        <a:moveTo>
                          <a:pt x="1786" y="91672"/>
                        </a:moveTo>
                        <a:cubicBezTo>
                          <a:pt x="-8377" y="9811"/>
                          <a:pt x="26333" y="-27098"/>
                          <a:pt x="68104" y="22272"/>
                        </a:cubicBezTo>
                        <a:lnTo>
                          <a:pt x="422799" y="383414"/>
                        </a:lnTo>
                        <a:cubicBezTo>
                          <a:pt x="469597" y="424042"/>
                          <a:pt x="455725" y="490145"/>
                          <a:pt x="457280" y="540297"/>
                        </a:cubicBezTo>
                        <a:lnTo>
                          <a:pt x="483246" y="1314979"/>
                        </a:lnTo>
                        <a:cubicBezTo>
                          <a:pt x="486467" y="1412916"/>
                          <a:pt x="435864" y="1416027"/>
                          <a:pt x="393466" y="1355348"/>
                        </a:cubicBezTo>
                        <a:lnTo>
                          <a:pt x="80453" y="946833"/>
                        </a:lnTo>
                        <a:cubicBezTo>
                          <a:pt x="28534" y="899820"/>
                          <a:pt x="29188" y="880593"/>
                          <a:pt x="27231" y="789774"/>
                        </a:cubicBezTo>
                        <a:lnTo>
                          <a:pt x="1786" y="9167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35">
                    <a:extLst>
                      <a:ext uri="{FF2B5EF4-FFF2-40B4-BE49-F238E27FC236}">
                        <a16:creationId xmlns:a16="http://schemas.microsoft.com/office/drawing/2014/main" id="{7F0FC08C-F53C-709F-F186-7DE5781B949E}"/>
                      </a:ext>
                    </a:extLst>
                  </p:cNvPr>
                  <p:cNvSpPr/>
                  <p:nvPr/>
                </p:nvSpPr>
                <p:spPr>
                  <a:xfrm>
                    <a:off x="2671705" y="4491820"/>
                    <a:ext cx="737582" cy="190580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3923"/>
                      <a:gd name="connsiteY0" fmla="*/ 79309 h 2036395"/>
                      <a:gd name="connsiteX1" fmla="*/ 71111 w 763923"/>
                      <a:gd name="connsiteY1" fmla="*/ 13234 h 2036395"/>
                      <a:gd name="connsiteX2" fmla="*/ 676288 w 763923"/>
                      <a:gd name="connsiteY2" fmla="*/ 625352 h 2036395"/>
                      <a:gd name="connsiteX3" fmla="*/ 735032 w 763923"/>
                      <a:gd name="connsiteY3" fmla="*/ 799934 h 2036395"/>
                      <a:gd name="connsiteX4" fmla="*/ 761899 w 763923"/>
                      <a:gd name="connsiteY4" fmla="*/ 1798748 h 2036395"/>
                      <a:gd name="connsiteX5" fmla="*/ 697732 w 763923"/>
                      <a:gd name="connsiteY5" fmla="*/ 2028777 h 2036395"/>
                      <a:gd name="connsiteX6" fmla="*/ 130505 w 763923"/>
                      <a:gd name="connsiteY6" fmla="*/ 1236153 h 2036395"/>
                      <a:gd name="connsiteX7" fmla="*/ 54458 w 763923"/>
                      <a:gd name="connsiteY7" fmla="*/ 1090464 h 2036395"/>
                      <a:gd name="connsiteX8" fmla="*/ 1468 w 763923"/>
                      <a:gd name="connsiteY8" fmla="*/ 79309 h 2036395"/>
                      <a:gd name="connsiteX0" fmla="*/ 1468 w 776544"/>
                      <a:gd name="connsiteY0" fmla="*/ 79309 h 2046905"/>
                      <a:gd name="connsiteX1" fmla="*/ 71111 w 776544"/>
                      <a:gd name="connsiteY1" fmla="*/ 13234 h 2046905"/>
                      <a:gd name="connsiteX2" fmla="*/ 676288 w 776544"/>
                      <a:gd name="connsiteY2" fmla="*/ 625352 h 2046905"/>
                      <a:gd name="connsiteX3" fmla="*/ 735032 w 776544"/>
                      <a:gd name="connsiteY3" fmla="*/ 799934 h 2046905"/>
                      <a:gd name="connsiteX4" fmla="*/ 775199 w 776544"/>
                      <a:gd name="connsiteY4" fmla="*/ 1931752 h 2046905"/>
                      <a:gd name="connsiteX5" fmla="*/ 697732 w 776544"/>
                      <a:gd name="connsiteY5" fmla="*/ 2028777 h 2046905"/>
                      <a:gd name="connsiteX6" fmla="*/ 130505 w 776544"/>
                      <a:gd name="connsiteY6" fmla="*/ 1236153 h 2046905"/>
                      <a:gd name="connsiteX7" fmla="*/ 54458 w 776544"/>
                      <a:gd name="connsiteY7" fmla="*/ 1090464 h 2046905"/>
                      <a:gd name="connsiteX8" fmla="*/ 1468 w 776544"/>
                      <a:gd name="connsiteY8" fmla="*/ 79309 h 2046905"/>
                      <a:gd name="connsiteX0" fmla="*/ 1468 w 776544"/>
                      <a:gd name="connsiteY0" fmla="*/ 79309 h 2042651"/>
                      <a:gd name="connsiteX1" fmla="*/ 71111 w 776544"/>
                      <a:gd name="connsiteY1" fmla="*/ 13234 h 2042651"/>
                      <a:gd name="connsiteX2" fmla="*/ 676288 w 776544"/>
                      <a:gd name="connsiteY2" fmla="*/ 625352 h 2042651"/>
                      <a:gd name="connsiteX3" fmla="*/ 735032 w 776544"/>
                      <a:gd name="connsiteY3" fmla="*/ 799934 h 2042651"/>
                      <a:gd name="connsiteX4" fmla="*/ 775199 w 776544"/>
                      <a:gd name="connsiteY4" fmla="*/ 1931752 h 2042651"/>
                      <a:gd name="connsiteX5" fmla="*/ 697732 w 776544"/>
                      <a:gd name="connsiteY5" fmla="*/ 2028777 h 2042651"/>
                      <a:gd name="connsiteX6" fmla="*/ 130505 w 776544"/>
                      <a:gd name="connsiteY6" fmla="*/ 1236153 h 2042651"/>
                      <a:gd name="connsiteX7" fmla="*/ 54458 w 776544"/>
                      <a:gd name="connsiteY7" fmla="*/ 1090464 h 2042651"/>
                      <a:gd name="connsiteX8" fmla="*/ 1468 w 776544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676288 w 778258"/>
                      <a:gd name="connsiteY2" fmla="*/ 625352 h 2042651"/>
                      <a:gd name="connsiteX3" fmla="*/ 778258 w 778258"/>
                      <a:gd name="connsiteY3" fmla="*/ 101274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716189 w 778258"/>
                      <a:gd name="connsiteY2" fmla="*/ 828183 h 2042651"/>
                      <a:gd name="connsiteX3" fmla="*/ 778258 w 778258"/>
                      <a:gd name="connsiteY3" fmla="*/ 101274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716189 w 778258"/>
                      <a:gd name="connsiteY2" fmla="*/ 828183 h 2042651"/>
                      <a:gd name="connsiteX3" fmla="*/ 778258 w 778258"/>
                      <a:gd name="connsiteY3" fmla="*/ 103269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726165 w 778258"/>
                      <a:gd name="connsiteY2" fmla="*/ 848133 h 2042651"/>
                      <a:gd name="connsiteX3" fmla="*/ 778258 w 778258"/>
                      <a:gd name="connsiteY3" fmla="*/ 103269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4069 w 744283"/>
                      <a:gd name="connsiteY0" fmla="*/ 245799 h 2032911"/>
                      <a:gd name="connsiteX1" fmla="*/ 37136 w 744283"/>
                      <a:gd name="connsiteY1" fmla="*/ 3494 h 2032911"/>
                      <a:gd name="connsiteX2" fmla="*/ 692190 w 744283"/>
                      <a:gd name="connsiteY2" fmla="*/ 838393 h 2032911"/>
                      <a:gd name="connsiteX3" fmla="*/ 744283 w 744283"/>
                      <a:gd name="connsiteY3" fmla="*/ 1022950 h 2032911"/>
                      <a:gd name="connsiteX4" fmla="*/ 741224 w 744283"/>
                      <a:gd name="connsiteY4" fmla="*/ 1922012 h 2032911"/>
                      <a:gd name="connsiteX5" fmla="*/ 663757 w 744283"/>
                      <a:gd name="connsiteY5" fmla="*/ 2019037 h 2032911"/>
                      <a:gd name="connsiteX6" fmla="*/ 96530 w 744283"/>
                      <a:gd name="connsiteY6" fmla="*/ 1226413 h 2032911"/>
                      <a:gd name="connsiteX7" fmla="*/ 20483 w 744283"/>
                      <a:gd name="connsiteY7" fmla="*/ 1080724 h 2032911"/>
                      <a:gd name="connsiteX8" fmla="*/ 4069 w 744283"/>
                      <a:gd name="connsiteY8" fmla="*/ 245799 h 2032911"/>
                      <a:gd name="connsiteX0" fmla="*/ 982 w 741196"/>
                      <a:gd name="connsiteY0" fmla="*/ 102194 h 1889306"/>
                      <a:gd name="connsiteX1" fmla="*/ 97226 w 741196"/>
                      <a:gd name="connsiteY1" fmla="*/ 9518 h 1889306"/>
                      <a:gd name="connsiteX2" fmla="*/ 689103 w 741196"/>
                      <a:gd name="connsiteY2" fmla="*/ 694788 h 1889306"/>
                      <a:gd name="connsiteX3" fmla="*/ 741196 w 741196"/>
                      <a:gd name="connsiteY3" fmla="*/ 879345 h 1889306"/>
                      <a:gd name="connsiteX4" fmla="*/ 738137 w 741196"/>
                      <a:gd name="connsiteY4" fmla="*/ 1778407 h 1889306"/>
                      <a:gd name="connsiteX5" fmla="*/ 660670 w 741196"/>
                      <a:gd name="connsiteY5" fmla="*/ 1875432 h 1889306"/>
                      <a:gd name="connsiteX6" fmla="*/ 93443 w 741196"/>
                      <a:gd name="connsiteY6" fmla="*/ 1082808 h 1889306"/>
                      <a:gd name="connsiteX7" fmla="*/ 17396 w 741196"/>
                      <a:gd name="connsiteY7" fmla="*/ 937119 h 1889306"/>
                      <a:gd name="connsiteX8" fmla="*/ 982 w 741196"/>
                      <a:gd name="connsiteY8" fmla="*/ 102194 h 1889306"/>
                      <a:gd name="connsiteX0" fmla="*/ 1025 w 737914"/>
                      <a:gd name="connsiteY0" fmla="*/ 79308 h 1893021"/>
                      <a:gd name="connsiteX1" fmla="*/ 93944 w 737914"/>
                      <a:gd name="connsiteY1" fmla="*/ 13233 h 1893021"/>
                      <a:gd name="connsiteX2" fmla="*/ 685821 w 737914"/>
                      <a:gd name="connsiteY2" fmla="*/ 698503 h 1893021"/>
                      <a:gd name="connsiteX3" fmla="*/ 737914 w 737914"/>
                      <a:gd name="connsiteY3" fmla="*/ 883060 h 1893021"/>
                      <a:gd name="connsiteX4" fmla="*/ 734855 w 737914"/>
                      <a:gd name="connsiteY4" fmla="*/ 1782122 h 1893021"/>
                      <a:gd name="connsiteX5" fmla="*/ 657388 w 737914"/>
                      <a:gd name="connsiteY5" fmla="*/ 1879147 h 1893021"/>
                      <a:gd name="connsiteX6" fmla="*/ 90161 w 737914"/>
                      <a:gd name="connsiteY6" fmla="*/ 1086523 h 1893021"/>
                      <a:gd name="connsiteX7" fmla="*/ 14114 w 737914"/>
                      <a:gd name="connsiteY7" fmla="*/ 940834 h 1893021"/>
                      <a:gd name="connsiteX8" fmla="*/ 1025 w 737914"/>
                      <a:gd name="connsiteY8" fmla="*/ 79308 h 1893021"/>
                      <a:gd name="connsiteX0" fmla="*/ 2432 w 739321"/>
                      <a:gd name="connsiteY0" fmla="*/ 89156 h 1902869"/>
                      <a:gd name="connsiteX1" fmla="*/ 95351 w 739321"/>
                      <a:gd name="connsiteY1" fmla="*/ 23081 h 1902869"/>
                      <a:gd name="connsiteX2" fmla="*/ 687228 w 739321"/>
                      <a:gd name="connsiteY2" fmla="*/ 708351 h 1902869"/>
                      <a:gd name="connsiteX3" fmla="*/ 739321 w 739321"/>
                      <a:gd name="connsiteY3" fmla="*/ 892908 h 1902869"/>
                      <a:gd name="connsiteX4" fmla="*/ 736262 w 739321"/>
                      <a:gd name="connsiteY4" fmla="*/ 1791970 h 1902869"/>
                      <a:gd name="connsiteX5" fmla="*/ 658795 w 739321"/>
                      <a:gd name="connsiteY5" fmla="*/ 1888995 h 1902869"/>
                      <a:gd name="connsiteX6" fmla="*/ 91568 w 739321"/>
                      <a:gd name="connsiteY6" fmla="*/ 1096371 h 1902869"/>
                      <a:gd name="connsiteX7" fmla="*/ 15521 w 739321"/>
                      <a:gd name="connsiteY7" fmla="*/ 950682 h 1902869"/>
                      <a:gd name="connsiteX8" fmla="*/ 2432 w 739321"/>
                      <a:gd name="connsiteY8" fmla="*/ 89156 h 1902869"/>
                      <a:gd name="connsiteX0" fmla="*/ 2726 w 739615"/>
                      <a:gd name="connsiteY0" fmla="*/ 106567 h 1920280"/>
                      <a:gd name="connsiteX1" fmla="*/ 95645 w 739615"/>
                      <a:gd name="connsiteY1" fmla="*/ 40492 h 1920280"/>
                      <a:gd name="connsiteX2" fmla="*/ 687522 w 739615"/>
                      <a:gd name="connsiteY2" fmla="*/ 725762 h 1920280"/>
                      <a:gd name="connsiteX3" fmla="*/ 739615 w 739615"/>
                      <a:gd name="connsiteY3" fmla="*/ 910319 h 1920280"/>
                      <a:gd name="connsiteX4" fmla="*/ 736556 w 739615"/>
                      <a:gd name="connsiteY4" fmla="*/ 1809381 h 1920280"/>
                      <a:gd name="connsiteX5" fmla="*/ 659089 w 739615"/>
                      <a:gd name="connsiteY5" fmla="*/ 1906406 h 1920280"/>
                      <a:gd name="connsiteX6" fmla="*/ 91862 w 739615"/>
                      <a:gd name="connsiteY6" fmla="*/ 1113782 h 1920280"/>
                      <a:gd name="connsiteX7" fmla="*/ 15815 w 739615"/>
                      <a:gd name="connsiteY7" fmla="*/ 968093 h 1920280"/>
                      <a:gd name="connsiteX8" fmla="*/ 2726 w 739615"/>
                      <a:gd name="connsiteY8" fmla="*/ 106567 h 1920280"/>
                      <a:gd name="connsiteX0" fmla="*/ 584 w 737473"/>
                      <a:gd name="connsiteY0" fmla="*/ 102423 h 1916136"/>
                      <a:gd name="connsiteX1" fmla="*/ 93503 w 737473"/>
                      <a:gd name="connsiteY1" fmla="*/ 36348 h 1916136"/>
                      <a:gd name="connsiteX2" fmla="*/ 685380 w 737473"/>
                      <a:gd name="connsiteY2" fmla="*/ 721618 h 1916136"/>
                      <a:gd name="connsiteX3" fmla="*/ 737473 w 737473"/>
                      <a:gd name="connsiteY3" fmla="*/ 906175 h 1916136"/>
                      <a:gd name="connsiteX4" fmla="*/ 734414 w 737473"/>
                      <a:gd name="connsiteY4" fmla="*/ 1805237 h 1916136"/>
                      <a:gd name="connsiteX5" fmla="*/ 656947 w 737473"/>
                      <a:gd name="connsiteY5" fmla="*/ 1902262 h 1916136"/>
                      <a:gd name="connsiteX6" fmla="*/ 89720 w 737473"/>
                      <a:gd name="connsiteY6" fmla="*/ 1109638 h 1916136"/>
                      <a:gd name="connsiteX7" fmla="*/ 13673 w 737473"/>
                      <a:gd name="connsiteY7" fmla="*/ 963949 h 1916136"/>
                      <a:gd name="connsiteX8" fmla="*/ 584 w 737473"/>
                      <a:gd name="connsiteY8" fmla="*/ 102423 h 1916136"/>
                      <a:gd name="connsiteX0" fmla="*/ 584 w 737473"/>
                      <a:gd name="connsiteY0" fmla="*/ 102423 h 1916136"/>
                      <a:gd name="connsiteX1" fmla="*/ 93503 w 737473"/>
                      <a:gd name="connsiteY1" fmla="*/ 36348 h 1916136"/>
                      <a:gd name="connsiteX2" fmla="*/ 685380 w 737473"/>
                      <a:gd name="connsiteY2" fmla="*/ 721618 h 1916136"/>
                      <a:gd name="connsiteX3" fmla="*/ 737473 w 737473"/>
                      <a:gd name="connsiteY3" fmla="*/ 906175 h 1916136"/>
                      <a:gd name="connsiteX4" fmla="*/ 734414 w 737473"/>
                      <a:gd name="connsiteY4" fmla="*/ 1805237 h 1916136"/>
                      <a:gd name="connsiteX5" fmla="*/ 656947 w 737473"/>
                      <a:gd name="connsiteY5" fmla="*/ 1902262 h 1916136"/>
                      <a:gd name="connsiteX6" fmla="*/ 89720 w 737473"/>
                      <a:gd name="connsiteY6" fmla="*/ 1109638 h 1916136"/>
                      <a:gd name="connsiteX7" fmla="*/ 13673 w 737473"/>
                      <a:gd name="connsiteY7" fmla="*/ 963949 h 1916136"/>
                      <a:gd name="connsiteX8" fmla="*/ 584 w 737473"/>
                      <a:gd name="connsiteY8" fmla="*/ 102423 h 1916136"/>
                      <a:gd name="connsiteX0" fmla="*/ 693 w 737582"/>
                      <a:gd name="connsiteY0" fmla="*/ 92092 h 1905805"/>
                      <a:gd name="connsiteX1" fmla="*/ 93612 w 737582"/>
                      <a:gd name="connsiteY1" fmla="*/ 26017 h 1905805"/>
                      <a:gd name="connsiteX2" fmla="*/ 685489 w 737582"/>
                      <a:gd name="connsiteY2" fmla="*/ 711287 h 1905805"/>
                      <a:gd name="connsiteX3" fmla="*/ 737582 w 737582"/>
                      <a:gd name="connsiteY3" fmla="*/ 895844 h 1905805"/>
                      <a:gd name="connsiteX4" fmla="*/ 734523 w 737582"/>
                      <a:gd name="connsiteY4" fmla="*/ 1794906 h 1905805"/>
                      <a:gd name="connsiteX5" fmla="*/ 657056 w 737582"/>
                      <a:gd name="connsiteY5" fmla="*/ 1891931 h 1905805"/>
                      <a:gd name="connsiteX6" fmla="*/ 89829 w 737582"/>
                      <a:gd name="connsiteY6" fmla="*/ 1099307 h 1905805"/>
                      <a:gd name="connsiteX7" fmla="*/ 13782 w 737582"/>
                      <a:gd name="connsiteY7" fmla="*/ 953618 h 1905805"/>
                      <a:gd name="connsiteX8" fmla="*/ 693 w 737582"/>
                      <a:gd name="connsiteY8" fmla="*/ 92092 h 1905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7582" h="1905805">
                        <a:moveTo>
                          <a:pt x="693" y="92092"/>
                        </a:moveTo>
                        <a:cubicBezTo>
                          <a:pt x="-6146" y="-3068"/>
                          <a:pt x="38540" y="-23354"/>
                          <a:pt x="93612" y="26017"/>
                        </a:cubicBezTo>
                        <a:lnTo>
                          <a:pt x="685489" y="711287"/>
                        </a:lnTo>
                        <a:cubicBezTo>
                          <a:pt x="738937" y="775191"/>
                          <a:pt x="736027" y="845692"/>
                          <a:pt x="737582" y="895844"/>
                        </a:cubicBezTo>
                        <a:cubicBezTo>
                          <a:pt x="736562" y="1202181"/>
                          <a:pt x="735543" y="1488569"/>
                          <a:pt x="734523" y="1794906"/>
                        </a:cubicBezTo>
                        <a:cubicBezTo>
                          <a:pt x="742507" y="1890505"/>
                          <a:pt x="714729" y="1928884"/>
                          <a:pt x="657056" y="1891931"/>
                        </a:cubicBezTo>
                        <a:lnTo>
                          <a:pt x="89829" y="1099307"/>
                        </a:lnTo>
                        <a:cubicBezTo>
                          <a:pt x="51210" y="1065594"/>
                          <a:pt x="19064" y="1027812"/>
                          <a:pt x="13782" y="953618"/>
                        </a:cubicBezTo>
                        <a:lnTo>
                          <a:pt x="693" y="92092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43" name="Rectangle 14">
                <a:extLst>
                  <a:ext uri="{FF2B5EF4-FFF2-40B4-BE49-F238E27FC236}">
                    <a16:creationId xmlns:a16="http://schemas.microsoft.com/office/drawing/2014/main" id="{B4A8FB1A-6D14-DA32-D15B-1ED06C83FAD6}"/>
                  </a:ext>
                </a:extLst>
              </p:cNvPr>
              <p:cNvSpPr/>
              <p:nvPr/>
            </p:nvSpPr>
            <p:spPr>
              <a:xfrm>
                <a:off x="1938823" y="2873106"/>
                <a:ext cx="1135118" cy="1268010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1493" h="1643766">
                    <a:moveTo>
                      <a:pt x="0" y="376881"/>
                    </a:moveTo>
                    <a:cubicBezTo>
                      <a:pt x="10297" y="267729"/>
                      <a:pt x="107092" y="251254"/>
                      <a:pt x="160638" y="234778"/>
                    </a:cubicBezTo>
                    <a:lnTo>
                      <a:pt x="1371600" y="0"/>
                    </a:lnTo>
                    <a:cubicBezTo>
                      <a:pt x="1473282" y="12112"/>
                      <a:pt x="1474172" y="58957"/>
                      <a:pt x="1470455" y="154459"/>
                    </a:cubicBezTo>
                    <a:lnTo>
                      <a:pt x="1408671" y="1186248"/>
                    </a:lnTo>
                    <a:cubicBezTo>
                      <a:pt x="1407502" y="1297337"/>
                      <a:pt x="1373538" y="1344705"/>
                      <a:pt x="1297460" y="1360010"/>
                    </a:cubicBezTo>
                    <a:lnTo>
                      <a:pt x="135925" y="1643448"/>
                    </a:lnTo>
                    <a:cubicBezTo>
                      <a:pt x="72727" y="1648213"/>
                      <a:pt x="23019" y="1598907"/>
                      <a:pt x="12357" y="1538415"/>
                    </a:cubicBezTo>
                    <a:lnTo>
                      <a:pt x="0" y="376881"/>
                    </a:lnTo>
                    <a:close/>
                  </a:path>
                </a:pathLst>
              </a:custGeom>
              <a:gradFill flip="none" rotWithShape="1"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CD5B5">
                      <a:alpha val="65000"/>
                    </a:srgbClr>
                  </a:gs>
                </a:gsLst>
                <a:lin ang="2700000" scaled="1"/>
                <a:tileRect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14">
                <a:extLst>
                  <a:ext uri="{FF2B5EF4-FFF2-40B4-BE49-F238E27FC236}">
                    <a16:creationId xmlns:a16="http://schemas.microsoft.com/office/drawing/2014/main" id="{69AD3CF2-F913-56FA-C026-79F41EFF7CB4}"/>
                  </a:ext>
                </a:extLst>
              </p:cNvPr>
              <p:cNvSpPr/>
              <p:nvPr/>
            </p:nvSpPr>
            <p:spPr>
              <a:xfrm>
                <a:off x="3182048" y="2668289"/>
                <a:ext cx="942480" cy="1150916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2615" h="1603645">
                    <a:moveTo>
                      <a:pt x="68674" y="315115"/>
                    </a:moveTo>
                    <a:cubicBezTo>
                      <a:pt x="78971" y="205963"/>
                      <a:pt x="155508" y="213171"/>
                      <a:pt x="209054" y="196695"/>
                    </a:cubicBezTo>
                    <a:lnTo>
                      <a:pt x="1436224" y="2515"/>
                    </a:lnTo>
                    <a:cubicBezTo>
                      <a:pt x="1546010" y="-9056"/>
                      <a:pt x="1579311" y="17492"/>
                      <a:pt x="1571542" y="119760"/>
                    </a:cubicBezTo>
                    <a:lnTo>
                      <a:pt x="1465189" y="1124482"/>
                    </a:lnTo>
                    <a:cubicBezTo>
                      <a:pt x="1464020" y="1235571"/>
                      <a:pt x="1442212" y="1310005"/>
                      <a:pt x="1366134" y="1325310"/>
                    </a:cubicBezTo>
                    <a:lnTo>
                      <a:pt x="143825" y="1601983"/>
                    </a:lnTo>
                    <a:cubicBezTo>
                      <a:pt x="64420" y="1613515"/>
                      <a:pt x="2560" y="1564207"/>
                      <a:pt x="0" y="1480033"/>
                    </a:cubicBezTo>
                    <a:lnTo>
                      <a:pt x="68674" y="315115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14">
                <a:extLst>
                  <a:ext uri="{FF2B5EF4-FFF2-40B4-BE49-F238E27FC236}">
                    <a16:creationId xmlns:a16="http://schemas.microsoft.com/office/drawing/2014/main" id="{D19DD119-4325-348D-DEDD-FA70EFF08235}"/>
                  </a:ext>
                </a:extLst>
              </p:cNvPr>
              <p:cNvSpPr/>
              <p:nvPr/>
            </p:nvSpPr>
            <p:spPr>
              <a:xfrm>
                <a:off x="4199012" y="2479955"/>
                <a:ext cx="898282" cy="1074720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2297" h="1520882">
                    <a:moveTo>
                      <a:pt x="149625" y="298787"/>
                    </a:moveTo>
                    <a:cubicBezTo>
                      <a:pt x="159922" y="189635"/>
                      <a:pt x="236459" y="196843"/>
                      <a:pt x="290005" y="180367"/>
                    </a:cubicBezTo>
                    <a:lnTo>
                      <a:pt x="1400068" y="1627"/>
                    </a:lnTo>
                    <a:cubicBezTo>
                      <a:pt x="1509854" y="-9944"/>
                      <a:pt x="1535134" y="40789"/>
                      <a:pt x="1516895" y="134313"/>
                    </a:cubicBezTo>
                    <a:lnTo>
                      <a:pt x="1330416" y="1169916"/>
                    </a:lnTo>
                    <a:cubicBezTo>
                      <a:pt x="1322268" y="1295578"/>
                      <a:pt x="1256498" y="1293677"/>
                      <a:pt x="1194380" y="1308982"/>
                    </a:cubicBezTo>
                    <a:lnTo>
                      <a:pt x="207028" y="1520109"/>
                    </a:lnTo>
                    <a:cubicBezTo>
                      <a:pt x="40369" y="1528726"/>
                      <a:pt x="-7086" y="1465156"/>
                      <a:pt x="825" y="1340180"/>
                    </a:cubicBezTo>
                    <a:lnTo>
                      <a:pt x="149625" y="298787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CD5B5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14">
                <a:extLst>
                  <a:ext uri="{FF2B5EF4-FFF2-40B4-BE49-F238E27FC236}">
                    <a16:creationId xmlns:a16="http://schemas.microsoft.com/office/drawing/2014/main" id="{AEC477EC-D47A-2DC3-C883-EB210A144820}"/>
                  </a:ext>
                </a:extLst>
              </p:cNvPr>
              <p:cNvSpPr/>
              <p:nvPr/>
            </p:nvSpPr>
            <p:spPr>
              <a:xfrm>
                <a:off x="1979610" y="4100209"/>
                <a:ext cx="996590" cy="1167224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0 w 1470510"/>
                  <a:gd name="connsiteY0" fmla="*/ 367454 h 1634339"/>
                  <a:gd name="connsiteX1" fmla="*/ 160638 w 1470510"/>
                  <a:gd name="connsiteY1" fmla="*/ 225351 h 1634339"/>
                  <a:gd name="connsiteX2" fmla="*/ 1187778 w 1470510"/>
                  <a:gd name="connsiteY2" fmla="*/ 0 h 1634339"/>
                  <a:gd name="connsiteX3" fmla="*/ 1470455 w 1470510"/>
                  <a:gd name="connsiteY3" fmla="*/ 145032 h 1634339"/>
                  <a:gd name="connsiteX4" fmla="*/ 1408671 w 1470510"/>
                  <a:gd name="connsiteY4" fmla="*/ 1176821 h 1634339"/>
                  <a:gd name="connsiteX5" fmla="*/ 1297460 w 1470510"/>
                  <a:gd name="connsiteY5" fmla="*/ 1350583 h 1634339"/>
                  <a:gd name="connsiteX6" fmla="*/ 135925 w 1470510"/>
                  <a:gd name="connsiteY6" fmla="*/ 1634021 h 1634339"/>
                  <a:gd name="connsiteX7" fmla="*/ 12357 w 1470510"/>
                  <a:gd name="connsiteY7" fmla="*/ 1528988 h 1634339"/>
                  <a:gd name="connsiteX8" fmla="*/ 0 w 1470510"/>
                  <a:gd name="connsiteY8" fmla="*/ 367454 h 1634339"/>
                  <a:gd name="connsiteX0" fmla="*/ 0 w 1408671"/>
                  <a:gd name="connsiteY0" fmla="*/ 367454 h 1634339"/>
                  <a:gd name="connsiteX1" fmla="*/ 160638 w 1408671"/>
                  <a:gd name="connsiteY1" fmla="*/ 225351 h 1634339"/>
                  <a:gd name="connsiteX2" fmla="*/ 1187778 w 1408671"/>
                  <a:gd name="connsiteY2" fmla="*/ 0 h 1634339"/>
                  <a:gd name="connsiteX3" fmla="*/ 1343193 w 1408671"/>
                  <a:gd name="connsiteY3" fmla="*/ 126178 h 1634339"/>
                  <a:gd name="connsiteX4" fmla="*/ 1408671 w 1408671"/>
                  <a:gd name="connsiteY4" fmla="*/ 1176821 h 1634339"/>
                  <a:gd name="connsiteX5" fmla="*/ 1297460 w 1408671"/>
                  <a:gd name="connsiteY5" fmla="*/ 1350583 h 1634339"/>
                  <a:gd name="connsiteX6" fmla="*/ 135925 w 1408671"/>
                  <a:gd name="connsiteY6" fmla="*/ 1634021 h 1634339"/>
                  <a:gd name="connsiteX7" fmla="*/ 12357 w 1408671"/>
                  <a:gd name="connsiteY7" fmla="*/ 1528988 h 1634339"/>
                  <a:gd name="connsiteX8" fmla="*/ 0 w 1408671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97460 w 1343362"/>
                  <a:gd name="connsiteY5" fmla="*/ 1350583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50326 w 1343362"/>
                  <a:gd name="connsiteY5" fmla="*/ 1242175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565961"/>
                  <a:gd name="connsiteX1" fmla="*/ 160638 w 1343362"/>
                  <a:gd name="connsiteY1" fmla="*/ 225351 h 1565961"/>
                  <a:gd name="connsiteX2" fmla="*/ 1187778 w 1343362"/>
                  <a:gd name="connsiteY2" fmla="*/ 0 h 1565961"/>
                  <a:gd name="connsiteX3" fmla="*/ 1343193 w 1343362"/>
                  <a:gd name="connsiteY3" fmla="*/ 126178 h 1565961"/>
                  <a:gd name="connsiteX4" fmla="*/ 1304976 w 1343362"/>
                  <a:gd name="connsiteY4" fmla="*/ 1091980 h 1565961"/>
                  <a:gd name="connsiteX5" fmla="*/ 1250326 w 1343362"/>
                  <a:gd name="connsiteY5" fmla="*/ 1242175 h 1565961"/>
                  <a:gd name="connsiteX6" fmla="*/ 183059 w 1343362"/>
                  <a:gd name="connsiteY6" fmla="*/ 1553894 h 1565961"/>
                  <a:gd name="connsiteX7" fmla="*/ 12357 w 1343362"/>
                  <a:gd name="connsiteY7" fmla="*/ 1528988 h 1565961"/>
                  <a:gd name="connsiteX8" fmla="*/ 0 w 1343362"/>
                  <a:gd name="connsiteY8" fmla="*/ 367454 h 1565961"/>
                  <a:gd name="connsiteX0" fmla="*/ 0 w 1343362"/>
                  <a:gd name="connsiteY0" fmla="*/ 367454 h 1554323"/>
                  <a:gd name="connsiteX1" fmla="*/ 160638 w 1343362"/>
                  <a:gd name="connsiteY1" fmla="*/ 225351 h 1554323"/>
                  <a:gd name="connsiteX2" fmla="*/ 1187778 w 1343362"/>
                  <a:gd name="connsiteY2" fmla="*/ 0 h 1554323"/>
                  <a:gd name="connsiteX3" fmla="*/ 1343193 w 1343362"/>
                  <a:gd name="connsiteY3" fmla="*/ 126178 h 1554323"/>
                  <a:gd name="connsiteX4" fmla="*/ 1304976 w 1343362"/>
                  <a:gd name="connsiteY4" fmla="*/ 1091980 h 1554323"/>
                  <a:gd name="connsiteX5" fmla="*/ 1250326 w 1343362"/>
                  <a:gd name="connsiteY5" fmla="*/ 1242175 h 1554323"/>
                  <a:gd name="connsiteX6" fmla="*/ 183059 w 1343362"/>
                  <a:gd name="connsiteY6" fmla="*/ 1553894 h 1554323"/>
                  <a:gd name="connsiteX7" fmla="*/ 12357 w 1343362"/>
                  <a:gd name="connsiteY7" fmla="*/ 1463001 h 1554323"/>
                  <a:gd name="connsiteX8" fmla="*/ 0 w 1343362"/>
                  <a:gd name="connsiteY8" fmla="*/ 367454 h 1554323"/>
                  <a:gd name="connsiteX0" fmla="*/ 0 w 1343362"/>
                  <a:gd name="connsiteY0" fmla="*/ 367454 h 1554297"/>
                  <a:gd name="connsiteX1" fmla="*/ 160638 w 1343362"/>
                  <a:gd name="connsiteY1" fmla="*/ 225351 h 1554297"/>
                  <a:gd name="connsiteX2" fmla="*/ 1187778 w 1343362"/>
                  <a:gd name="connsiteY2" fmla="*/ 0 h 1554297"/>
                  <a:gd name="connsiteX3" fmla="*/ 1343193 w 1343362"/>
                  <a:gd name="connsiteY3" fmla="*/ 126178 h 1554297"/>
                  <a:gd name="connsiteX4" fmla="*/ 1304976 w 1343362"/>
                  <a:gd name="connsiteY4" fmla="*/ 1091980 h 1554297"/>
                  <a:gd name="connsiteX5" fmla="*/ 1250326 w 1343362"/>
                  <a:gd name="connsiteY5" fmla="*/ 1242175 h 1554297"/>
                  <a:gd name="connsiteX6" fmla="*/ 183059 w 1343362"/>
                  <a:gd name="connsiteY6" fmla="*/ 1553894 h 1554297"/>
                  <a:gd name="connsiteX7" fmla="*/ 4496 w 1343362"/>
                  <a:gd name="connsiteY7" fmla="*/ 1460381 h 1554297"/>
                  <a:gd name="connsiteX8" fmla="*/ 0 w 1343362"/>
                  <a:gd name="connsiteY8" fmla="*/ 367454 h 1554297"/>
                  <a:gd name="connsiteX0" fmla="*/ 0 w 1343362"/>
                  <a:gd name="connsiteY0" fmla="*/ 367454 h 1551703"/>
                  <a:gd name="connsiteX1" fmla="*/ 160638 w 1343362"/>
                  <a:gd name="connsiteY1" fmla="*/ 225351 h 1551703"/>
                  <a:gd name="connsiteX2" fmla="*/ 1187778 w 1343362"/>
                  <a:gd name="connsiteY2" fmla="*/ 0 h 1551703"/>
                  <a:gd name="connsiteX3" fmla="*/ 1343193 w 1343362"/>
                  <a:gd name="connsiteY3" fmla="*/ 126178 h 1551703"/>
                  <a:gd name="connsiteX4" fmla="*/ 1304976 w 1343362"/>
                  <a:gd name="connsiteY4" fmla="*/ 1091980 h 1551703"/>
                  <a:gd name="connsiteX5" fmla="*/ 1250326 w 1343362"/>
                  <a:gd name="connsiteY5" fmla="*/ 1242175 h 1551703"/>
                  <a:gd name="connsiteX6" fmla="*/ 177819 w 1343362"/>
                  <a:gd name="connsiteY6" fmla="*/ 1551274 h 1551703"/>
                  <a:gd name="connsiteX7" fmla="*/ 4496 w 1343362"/>
                  <a:gd name="connsiteY7" fmla="*/ 1460381 h 1551703"/>
                  <a:gd name="connsiteX8" fmla="*/ 0 w 1343362"/>
                  <a:gd name="connsiteY8" fmla="*/ 367454 h 1551703"/>
                  <a:gd name="connsiteX0" fmla="*/ 0 w 1343362"/>
                  <a:gd name="connsiteY0" fmla="*/ 367454 h 1555087"/>
                  <a:gd name="connsiteX1" fmla="*/ 160638 w 1343362"/>
                  <a:gd name="connsiteY1" fmla="*/ 225351 h 1555087"/>
                  <a:gd name="connsiteX2" fmla="*/ 1187778 w 1343362"/>
                  <a:gd name="connsiteY2" fmla="*/ 0 h 1555087"/>
                  <a:gd name="connsiteX3" fmla="*/ 1343193 w 1343362"/>
                  <a:gd name="connsiteY3" fmla="*/ 126178 h 1555087"/>
                  <a:gd name="connsiteX4" fmla="*/ 1304976 w 1343362"/>
                  <a:gd name="connsiteY4" fmla="*/ 1091980 h 1555087"/>
                  <a:gd name="connsiteX5" fmla="*/ 1250326 w 1343362"/>
                  <a:gd name="connsiteY5" fmla="*/ 1242175 h 1555087"/>
                  <a:gd name="connsiteX6" fmla="*/ 177819 w 1343362"/>
                  <a:gd name="connsiteY6" fmla="*/ 1551274 h 1555087"/>
                  <a:gd name="connsiteX7" fmla="*/ 4496 w 1343362"/>
                  <a:gd name="connsiteY7" fmla="*/ 1460381 h 1555087"/>
                  <a:gd name="connsiteX8" fmla="*/ 0 w 1343362"/>
                  <a:gd name="connsiteY8" fmla="*/ 367454 h 1555087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50326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8589"/>
                  <a:gd name="connsiteY0" fmla="*/ 367454 h 1570135"/>
                  <a:gd name="connsiteX1" fmla="*/ 160638 w 1348589"/>
                  <a:gd name="connsiteY1" fmla="*/ 225351 h 1570135"/>
                  <a:gd name="connsiteX2" fmla="*/ 1187778 w 1348589"/>
                  <a:gd name="connsiteY2" fmla="*/ 0 h 1570135"/>
                  <a:gd name="connsiteX3" fmla="*/ 1348433 w 1348589"/>
                  <a:gd name="connsiteY3" fmla="*/ 126178 h 1570135"/>
                  <a:gd name="connsiteX4" fmla="*/ 1299736 w 1348589"/>
                  <a:gd name="connsiteY4" fmla="*/ 1091980 h 1570135"/>
                  <a:gd name="connsiteX5" fmla="*/ 1218885 w 1348589"/>
                  <a:gd name="connsiteY5" fmla="*/ 1242175 h 1570135"/>
                  <a:gd name="connsiteX6" fmla="*/ 177819 w 1348589"/>
                  <a:gd name="connsiteY6" fmla="*/ 1551274 h 1570135"/>
                  <a:gd name="connsiteX7" fmla="*/ 4496 w 1348589"/>
                  <a:gd name="connsiteY7" fmla="*/ 1460381 h 1570135"/>
                  <a:gd name="connsiteX8" fmla="*/ 0 w 1348589"/>
                  <a:gd name="connsiteY8" fmla="*/ 367454 h 157013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72"/>
                  <a:gd name="connsiteY0" fmla="*/ 377144 h 1579825"/>
                  <a:gd name="connsiteX1" fmla="*/ 160638 w 1348872"/>
                  <a:gd name="connsiteY1" fmla="*/ 235041 h 1579825"/>
                  <a:gd name="connsiteX2" fmla="*/ 1227079 w 1348872"/>
                  <a:gd name="connsiteY2" fmla="*/ 1830 h 1579825"/>
                  <a:gd name="connsiteX3" fmla="*/ 1348433 w 1348872"/>
                  <a:gd name="connsiteY3" fmla="*/ 135868 h 1579825"/>
                  <a:gd name="connsiteX4" fmla="*/ 1299736 w 1348872"/>
                  <a:gd name="connsiteY4" fmla="*/ 1101670 h 1579825"/>
                  <a:gd name="connsiteX5" fmla="*/ 1218885 w 1348872"/>
                  <a:gd name="connsiteY5" fmla="*/ 1251865 h 1579825"/>
                  <a:gd name="connsiteX6" fmla="*/ 177819 w 1348872"/>
                  <a:gd name="connsiteY6" fmla="*/ 1560964 h 1579825"/>
                  <a:gd name="connsiteX7" fmla="*/ 4496 w 1348872"/>
                  <a:gd name="connsiteY7" fmla="*/ 1470071 h 1579825"/>
                  <a:gd name="connsiteX8" fmla="*/ 0 w 1348872"/>
                  <a:gd name="connsiteY8" fmla="*/ 377144 h 157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8872" h="1579825">
                    <a:moveTo>
                      <a:pt x="0" y="377144"/>
                    </a:moveTo>
                    <a:cubicBezTo>
                      <a:pt x="10297" y="267992"/>
                      <a:pt x="107092" y="251517"/>
                      <a:pt x="160638" y="235041"/>
                    </a:cubicBezTo>
                    <a:lnTo>
                      <a:pt x="1227079" y="1830"/>
                    </a:lnTo>
                    <a:cubicBezTo>
                      <a:pt x="1334002" y="-9639"/>
                      <a:pt x="1352150" y="32505"/>
                      <a:pt x="1348433" y="135868"/>
                    </a:cubicBezTo>
                    <a:lnTo>
                      <a:pt x="1299736" y="1101670"/>
                    </a:lnTo>
                    <a:cubicBezTo>
                      <a:pt x="1293327" y="1202279"/>
                      <a:pt x="1294963" y="1218219"/>
                      <a:pt x="1218885" y="1251865"/>
                    </a:cubicBezTo>
                    <a:lnTo>
                      <a:pt x="177819" y="1560964"/>
                    </a:lnTo>
                    <a:cubicBezTo>
                      <a:pt x="91040" y="1599790"/>
                      <a:pt x="-3183" y="1582964"/>
                      <a:pt x="4496" y="1470071"/>
                    </a:cubicBezTo>
                    <a:cubicBezTo>
                      <a:pt x="2997" y="1105762"/>
                      <a:pt x="1499" y="741453"/>
                      <a:pt x="0" y="377144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99FF9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14">
                <a:extLst>
                  <a:ext uri="{FF2B5EF4-FFF2-40B4-BE49-F238E27FC236}">
                    <a16:creationId xmlns:a16="http://schemas.microsoft.com/office/drawing/2014/main" id="{7B611851-08B9-D3A8-926D-50CDEB433DD2}"/>
                  </a:ext>
                </a:extLst>
              </p:cNvPr>
              <p:cNvSpPr/>
              <p:nvPr/>
            </p:nvSpPr>
            <p:spPr>
              <a:xfrm>
                <a:off x="3111703" y="3803516"/>
                <a:ext cx="897364" cy="1109122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0 w 1470510"/>
                  <a:gd name="connsiteY0" fmla="*/ 367454 h 1634339"/>
                  <a:gd name="connsiteX1" fmla="*/ 160638 w 1470510"/>
                  <a:gd name="connsiteY1" fmla="*/ 225351 h 1634339"/>
                  <a:gd name="connsiteX2" fmla="*/ 1187778 w 1470510"/>
                  <a:gd name="connsiteY2" fmla="*/ 0 h 1634339"/>
                  <a:gd name="connsiteX3" fmla="*/ 1470455 w 1470510"/>
                  <a:gd name="connsiteY3" fmla="*/ 145032 h 1634339"/>
                  <a:gd name="connsiteX4" fmla="*/ 1408671 w 1470510"/>
                  <a:gd name="connsiteY4" fmla="*/ 1176821 h 1634339"/>
                  <a:gd name="connsiteX5" fmla="*/ 1297460 w 1470510"/>
                  <a:gd name="connsiteY5" fmla="*/ 1350583 h 1634339"/>
                  <a:gd name="connsiteX6" fmla="*/ 135925 w 1470510"/>
                  <a:gd name="connsiteY6" fmla="*/ 1634021 h 1634339"/>
                  <a:gd name="connsiteX7" fmla="*/ 12357 w 1470510"/>
                  <a:gd name="connsiteY7" fmla="*/ 1528988 h 1634339"/>
                  <a:gd name="connsiteX8" fmla="*/ 0 w 1470510"/>
                  <a:gd name="connsiteY8" fmla="*/ 367454 h 1634339"/>
                  <a:gd name="connsiteX0" fmla="*/ 0 w 1408671"/>
                  <a:gd name="connsiteY0" fmla="*/ 367454 h 1634339"/>
                  <a:gd name="connsiteX1" fmla="*/ 160638 w 1408671"/>
                  <a:gd name="connsiteY1" fmla="*/ 225351 h 1634339"/>
                  <a:gd name="connsiteX2" fmla="*/ 1187778 w 1408671"/>
                  <a:gd name="connsiteY2" fmla="*/ 0 h 1634339"/>
                  <a:gd name="connsiteX3" fmla="*/ 1343193 w 1408671"/>
                  <a:gd name="connsiteY3" fmla="*/ 126178 h 1634339"/>
                  <a:gd name="connsiteX4" fmla="*/ 1408671 w 1408671"/>
                  <a:gd name="connsiteY4" fmla="*/ 1176821 h 1634339"/>
                  <a:gd name="connsiteX5" fmla="*/ 1297460 w 1408671"/>
                  <a:gd name="connsiteY5" fmla="*/ 1350583 h 1634339"/>
                  <a:gd name="connsiteX6" fmla="*/ 135925 w 1408671"/>
                  <a:gd name="connsiteY6" fmla="*/ 1634021 h 1634339"/>
                  <a:gd name="connsiteX7" fmla="*/ 12357 w 1408671"/>
                  <a:gd name="connsiteY7" fmla="*/ 1528988 h 1634339"/>
                  <a:gd name="connsiteX8" fmla="*/ 0 w 1408671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97460 w 1343362"/>
                  <a:gd name="connsiteY5" fmla="*/ 1350583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50326 w 1343362"/>
                  <a:gd name="connsiteY5" fmla="*/ 1242175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565961"/>
                  <a:gd name="connsiteX1" fmla="*/ 160638 w 1343362"/>
                  <a:gd name="connsiteY1" fmla="*/ 225351 h 1565961"/>
                  <a:gd name="connsiteX2" fmla="*/ 1187778 w 1343362"/>
                  <a:gd name="connsiteY2" fmla="*/ 0 h 1565961"/>
                  <a:gd name="connsiteX3" fmla="*/ 1343193 w 1343362"/>
                  <a:gd name="connsiteY3" fmla="*/ 126178 h 1565961"/>
                  <a:gd name="connsiteX4" fmla="*/ 1304976 w 1343362"/>
                  <a:gd name="connsiteY4" fmla="*/ 1091980 h 1565961"/>
                  <a:gd name="connsiteX5" fmla="*/ 1250326 w 1343362"/>
                  <a:gd name="connsiteY5" fmla="*/ 1242175 h 1565961"/>
                  <a:gd name="connsiteX6" fmla="*/ 183059 w 1343362"/>
                  <a:gd name="connsiteY6" fmla="*/ 1553894 h 1565961"/>
                  <a:gd name="connsiteX7" fmla="*/ 12357 w 1343362"/>
                  <a:gd name="connsiteY7" fmla="*/ 1528988 h 1565961"/>
                  <a:gd name="connsiteX8" fmla="*/ 0 w 1343362"/>
                  <a:gd name="connsiteY8" fmla="*/ 367454 h 1565961"/>
                  <a:gd name="connsiteX0" fmla="*/ 0 w 1343362"/>
                  <a:gd name="connsiteY0" fmla="*/ 367454 h 1554323"/>
                  <a:gd name="connsiteX1" fmla="*/ 160638 w 1343362"/>
                  <a:gd name="connsiteY1" fmla="*/ 225351 h 1554323"/>
                  <a:gd name="connsiteX2" fmla="*/ 1187778 w 1343362"/>
                  <a:gd name="connsiteY2" fmla="*/ 0 h 1554323"/>
                  <a:gd name="connsiteX3" fmla="*/ 1343193 w 1343362"/>
                  <a:gd name="connsiteY3" fmla="*/ 126178 h 1554323"/>
                  <a:gd name="connsiteX4" fmla="*/ 1304976 w 1343362"/>
                  <a:gd name="connsiteY4" fmla="*/ 1091980 h 1554323"/>
                  <a:gd name="connsiteX5" fmla="*/ 1250326 w 1343362"/>
                  <a:gd name="connsiteY5" fmla="*/ 1242175 h 1554323"/>
                  <a:gd name="connsiteX6" fmla="*/ 183059 w 1343362"/>
                  <a:gd name="connsiteY6" fmla="*/ 1553894 h 1554323"/>
                  <a:gd name="connsiteX7" fmla="*/ 12357 w 1343362"/>
                  <a:gd name="connsiteY7" fmla="*/ 1463001 h 1554323"/>
                  <a:gd name="connsiteX8" fmla="*/ 0 w 1343362"/>
                  <a:gd name="connsiteY8" fmla="*/ 367454 h 1554323"/>
                  <a:gd name="connsiteX0" fmla="*/ 0 w 1343362"/>
                  <a:gd name="connsiteY0" fmla="*/ 367454 h 1554297"/>
                  <a:gd name="connsiteX1" fmla="*/ 160638 w 1343362"/>
                  <a:gd name="connsiteY1" fmla="*/ 225351 h 1554297"/>
                  <a:gd name="connsiteX2" fmla="*/ 1187778 w 1343362"/>
                  <a:gd name="connsiteY2" fmla="*/ 0 h 1554297"/>
                  <a:gd name="connsiteX3" fmla="*/ 1343193 w 1343362"/>
                  <a:gd name="connsiteY3" fmla="*/ 126178 h 1554297"/>
                  <a:gd name="connsiteX4" fmla="*/ 1304976 w 1343362"/>
                  <a:gd name="connsiteY4" fmla="*/ 1091980 h 1554297"/>
                  <a:gd name="connsiteX5" fmla="*/ 1250326 w 1343362"/>
                  <a:gd name="connsiteY5" fmla="*/ 1242175 h 1554297"/>
                  <a:gd name="connsiteX6" fmla="*/ 183059 w 1343362"/>
                  <a:gd name="connsiteY6" fmla="*/ 1553894 h 1554297"/>
                  <a:gd name="connsiteX7" fmla="*/ 4496 w 1343362"/>
                  <a:gd name="connsiteY7" fmla="*/ 1460381 h 1554297"/>
                  <a:gd name="connsiteX8" fmla="*/ 0 w 1343362"/>
                  <a:gd name="connsiteY8" fmla="*/ 367454 h 1554297"/>
                  <a:gd name="connsiteX0" fmla="*/ 0 w 1343362"/>
                  <a:gd name="connsiteY0" fmla="*/ 367454 h 1551703"/>
                  <a:gd name="connsiteX1" fmla="*/ 160638 w 1343362"/>
                  <a:gd name="connsiteY1" fmla="*/ 225351 h 1551703"/>
                  <a:gd name="connsiteX2" fmla="*/ 1187778 w 1343362"/>
                  <a:gd name="connsiteY2" fmla="*/ 0 h 1551703"/>
                  <a:gd name="connsiteX3" fmla="*/ 1343193 w 1343362"/>
                  <a:gd name="connsiteY3" fmla="*/ 126178 h 1551703"/>
                  <a:gd name="connsiteX4" fmla="*/ 1304976 w 1343362"/>
                  <a:gd name="connsiteY4" fmla="*/ 1091980 h 1551703"/>
                  <a:gd name="connsiteX5" fmla="*/ 1250326 w 1343362"/>
                  <a:gd name="connsiteY5" fmla="*/ 1242175 h 1551703"/>
                  <a:gd name="connsiteX6" fmla="*/ 177819 w 1343362"/>
                  <a:gd name="connsiteY6" fmla="*/ 1551274 h 1551703"/>
                  <a:gd name="connsiteX7" fmla="*/ 4496 w 1343362"/>
                  <a:gd name="connsiteY7" fmla="*/ 1460381 h 1551703"/>
                  <a:gd name="connsiteX8" fmla="*/ 0 w 1343362"/>
                  <a:gd name="connsiteY8" fmla="*/ 367454 h 1551703"/>
                  <a:gd name="connsiteX0" fmla="*/ 0 w 1343362"/>
                  <a:gd name="connsiteY0" fmla="*/ 367454 h 1555087"/>
                  <a:gd name="connsiteX1" fmla="*/ 160638 w 1343362"/>
                  <a:gd name="connsiteY1" fmla="*/ 225351 h 1555087"/>
                  <a:gd name="connsiteX2" fmla="*/ 1187778 w 1343362"/>
                  <a:gd name="connsiteY2" fmla="*/ 0 h 1555087"/>
                  <a:gd name="connsiteX3" fmla="*/ 1343193 w 1343362"/>
                  <a:gd name="connsiteY3" fmla="*/ 126178 h 1555087"/>
                  <a:gd name="connsiteX4" fmla="*/ 1304976 w 1343362"/>
                  <a:gd name="connsiteY4" fmla="*/ 1091980 h 1555087"/>
                  <a:gd name="connsiteX5" fmla="*/ 1250326 w 1343362"/>
                  <a:gd name="connsiteY5" fmla="*/ 1242175 h 1555087"/>
                  <a:gd name="connsiteX6" fmla="*/ 177819 w 1343362"/>
                  <a:gd name="connsiteY6" fmla="*/ 1551274 h 1555087"/>
                  <a:gd name="connsiteX7" fmla="*/ 4496 w 1343362"/>
                  <a:gd name="connsiteY7" fmla="*/ 1460381 h 1555087"/>
                  <a:gd name="connsiteX8" fmla="*/ 0 w 1343362"/>
                  <a:gd name="connsiteY8" fmla="*/ 367454 h 1555087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50326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8589"/>
                  <a:gd name="connsiteY0" fmla="*/ 367454 h 1570135"/>
                  <a:gd name="connsiteX1" fmla="*/ 160638 w 1348589"/>
                  <a:gd name="connsiteY1" fmla="*/ 225351 h 1570135"/>
                  <a:gd name="connsiteX2" fmla="*/ 1187778 w 1348589"/>
                  <a:gd name="connsiteY2" fmla="*/ 0 h 1570135"/>
                  <a:gd name="connsiteX3" fmla="*/ 1348433 w 1348589"/>
                  <a:gd name="connsiteY3" fmla="*/ 126178 h 1570135"/>
                  <a:gd name="connsiteX4" fmla="*/ 1299736 w 1348589"/>
                  <a:gd name="connsiteY4" fmla="*/ 1091980 h 1570135"/>
                  <a:gd name="connsiteX5" fmla="*/ 1218885 w 1348589"/>
                  <a:gd name="connsiteY5" fmla="*/ 1242175 h 1570135"/>
                  <a:gd name="connsiteX6" fmla="*/ 177819 w 1348589"/>
                  <a:gd name="connsiteY6" fmla="*/ 1551274 h 1570135"/>
                  <a:gd name="connsiteX7" fmla="*/ 4496 w 1348589"/>
                  <a:gd name="connsiteY7" fmla="*/ 1460381 h 1570135"/>
                  <a:gd name="connsiteX8" fmla="*/ 0 w 1348589"/>
                  <a:gd name="connsiteY8" fmla="*/ 367454 h 157013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72"/>
                  <a:gd name="connsiteY0" fmla="*/ 377144 h 1579825"/>
                  <a:gd name="connsiteX1" fmla="*/ 160638 w 1348872"/>
                  <a:gd name="connsiteY1" fmla="*/ 235041 h 1579825"/>
                  <a:gd name="connsiteX2" fmla="*/ 1227079 w 1348872"/>
                  <a:gd name="connsiteY2" fmla="*/ 1830 h 1579825"/>
                  <a:gd name="connsiteX3" fmla="*/ 1348433 w 1348872"/>
                  <a:gd name="connsiteY3" fmla="*/ 135868 h 1579825"/>
                  <a:gd name="connsiteX4" fmla="*/ 1299736 w 1348872"/>
                  <a:gd name="connsiteY4" fmla="*/ 1101670 h 1579825"/>
                  <a:gd name="connsiteX5" fmla="*/ 1218885 w 1348872"/>
                  <a:gd name="connsiteY5" fmla="*/ 1251865 h 1579825"/>
                  <a:gd name="connsiteX6" fmla="*/ 177819 w 1348872"/>
                  <a:gd name="connsiteY6" fmla="*/ 1560964 h 1579825"/>
                  <a:gd name="connsiteX7" fmla="*/ 4496 w 1348872"/>
                  <a:gd name="connsiteY7" fmla="*/ 1470071 h 1579825"/>
                  <a:gd name="connsiteX8" fmla="*/ 0 w 1348872"/>
                  <a:gd name="connsiteY8" fmla="*/ 377144 h 1579825"/>
                  <a:gd name="connsiteX0" fmla="*/ 31339 w 1380211"/>
                  <a:gd name="connsiteY0" fmla="*/ 377144 h 1566760"/>
                  <a:gd name="connsiteX1" fmla="*/ 191977 w 1380211"/>
                  <a:gd name="connsiteY1" fmla="*/ 235041 h 1566760"/>
                  <a:gd name="connsiteX2" fmla="*/ 1258418 w 1380211"/>
                  <a:gd name="connsiteY2" fmla="*/ 1830 h 1566760"/>
                  <a:gd name="connsiteX3" fmla="*/ 1379772 w 1380211"/>
                  <a:gd name="connsiteY3" fmla="*/ 135868 h 1566760"/>
                  <a:gd name="connsiteX4" fmla="*/ 1331075 w 1380211"/>
                  <a:gd name="connsiteY4" fmla="*/ 1101670 h 1566760"/>
                  <a:gd name="connsiteX5" fmla="*/ 1250224 w 1380211"/>
                  <a:gd name="connsiteY5" fmla="*/ 1251865 h 1566760"/>
                  <a:gd name="connsiteX6" fmla="*/ 209158 w 1380211"/>
                  <a:gd name="connsiteY6" fmla="*/ 1560964 h 1566760"/>
                  <a:gd name="connsiteX7" fmla="*/ 325 w 1380211"/>
                  <a:gd name="connsiteY7" fmla="*/ 1322110 h 1566760"/>
                  <a:gd name="connsiteX8" fmla="*/ 31339 w 1380211"/>
                  <a:gd name="connsiteY8" fmla="*/ 377144 h 1566760"/>
                  <a:gd name="connsiteX0" fmla="*/ 31609 w 1380481"/>
                  <a:gd name="connsiteY0" fmla="*/ 377144 h 1471721"/>
                  <a:gd name="connsiteX1" fmla="*/ 192247 w 1380481"/>
                  <a:gd name="connsiteY1" fmla="*/ 235041 h 1471721"/>
                  <a:gd name="connsiteX2" fmla="*/ 1258688 w 1380481"/>
                  <a:gd name="connsiteY2" fmla="*/ 1830 h 1471721"/>
                  <a:gd name="connsiteX3" fmla="*/ 1380042 w 1380481"/>
                  <a:gd name="connsiteY3" fmla="*/ 135868 h 1471721"/>
                  <a:gd name="connsiteX4" fmla="*/ 1331345 w 1380481"/>
                  <a:gd name="connsiteY4" fmla="*/ 1101670 h 1471721"/>
                  <a:gd name="connsiteX5" fmla="*/ 1250494 w 1380481"/>
                  <a:gd name="connsiteY5" fmla="*/ 1251865 h 1471721"/>
                  <a:gd name="connsiteX6" fmla="*/ 147284 w 1380481"/>
                  <a:gd name="connsiteY6" fmla="*/ 1460351 h 1471721"/>
                  <a:gd name="connsiteX7" fmla="*/ 595 w 1380481"/>
                  <a:gd name="connsiteY7" fmla="*/ 1322110 h 1471721"/>
                  <a:gd name="connsiteX8" fmla="*/ 31609 w 1380481"/>
                  <a:gd name="connsiteY8" fmla="*/ 377144 h 1471721"/>
                  <a:gd name="connsiteX0" fmla="*/ 32193 w 1381065"/>
                  <a:gd name="connsiteY0" fmla="*/ 377144 h 1482446"/>
                  <a:gd name="connsiteX1" fmla="*/ 192831 w 1381065"/>
                  <a:gd name="connsiteY1" fmla="*/ 235041 h 1482446"/>
                  <a:gd name="connsiteX2" fmla="*/ 1259272 w 1381065"/>
                  <a:gd name="connsiteY2" fmla="*/ 1830 h 1482446"/>
                  <a:gd name="connsiteX3" fmla="*/ 1380626 w 1381065"/>
                  <a:gd name="connsiteY3" fmla="*/ 135868 h 1482446"/>
                  <a:gd name="connsiteX4" fmla="*/ 1331929 w 1381065"/>
                  <a:gd name="connsiteY4" fmla="*/ 1101670 h 1482446"/>
                  <a:gd name="connsiteX5" fmla="*/ 1251078 w 1381065"/>
                  <a:gd name="connsiteY5" fmla="*/ 1251865 h 1482446"/>
                  <a:gd name="connsiteX6" fmla="*/ 109398 w 1381065"/>
                  <a:gd name="connsiteY6" fmla="*/ 1472188 h 1482446"/>
                  <a:gd name="connsiteX7" fmla="*/ 1179 w 1381065"/>
                  <a:gd name="connsiteY7" fmla="*/ 1322110 h 1482446"/>
                  <a:gd name="connsiteX8" fmla="*/ 32193 w 1381065"/>
                  <a:gd name="connsiteY8" fmla="*/ 377144 h 1482446"/>
                  <a:gd name="connsiteX0" fmla="*/ 32193 w 1381065"/>
                  <a:gd name="connsiteY0" fmla="*/ 377144 h 1482446"/>
                  <a:gd name="connsiteX1" fmla="*/ 192831 w 1381065"/>
                  <a:gd name="connsiteY1" fmla="*/ 235041 h 1482446"/>
                  <a:gd name="connsiteX2" fmla="*/ 1259272 w 1381065"/>
                  <a:gd name="connsiteY2" fmla="*/ 1830 h 1482446"/>
                  <a:gd name="connsiteX3" fmla="*/ 1380626 w 1381065"/>
                  <a:gd name="connsiteY3" fmla="*/ 135868 h 1482446"/>
                  <a:gd name="connsiteX4" fmla="*/ 1331929 w 1381065"/>
                  <a:gd name="connsiteY4" fmla="*/ 1101670 h 1482446"/>
                  <a:gd name="connsiteX5" fmla="*/ 993625 w 1381065"/>
                  <a:gd name="connsiteY5" fmla="*/ 1207477 h 1482446"/>
                  <a:gd name="connsiteX6" fmla="*/ 109398 w 1381065"/>
                  <a:gd name="connsiteY6" fmla="*/ 1472188 h 1482446"/>
                  <a:gd name="connsiteX7" fmla="*/ 1179 w 1381065"/>
                  <a:gd name="connsiteY7" fmla="*/ 1322110 h 1482446"/>
                  <a:gd name="connsiteX8" fmla="*/ 32193 w 1381065"/>
                  <a:gd name="connsiteY8" fmla="*/ 377144 h 1482446"/>
                  <a:gd name="connsiteX0" fmla="*/ 32193 w 1381065"/>
                  <a:gd name="connsiteY0" fmla="*/ 377144 h 1482446"/>
                  <a:gd name="connsiteX1" fmla="*/ 192831 w 1381065"/>
                  <a:gd name="connsiteY1" fmla="*/ 235041 h 1482446"/>
                  <a:gd name="connsiteX2" fmla="*/ 1259272 w 1381065"/>
                  <a:gd name="connsiteY2" fmla="*/ 1830 h 1482446"/>
                  <a:gd name="connsiteX3" fmla="*/ 1380626 w 1381065"/>
                  <a:gd name="connsiteY3" fmla="*/ 135868 h 1482446"/>
                  <a:gd name="connsiteX4" fmla="*/ 1109987 w 1381065"/>
                  <a:gd name="connsiteY4" fmla="*/ 1036567 h 1482446"/>
                  <a:gd name="connsiteX5" fmla="*/ 993625 w 1381065"/>
                  <a:gd name="connsiteY5" fmla="*/ 1207477 h 1482446"/>
                  <a:gd name="connsiteX6" fmla="*/ 109398 w 1381065"/>
                  <a:gd name="connsiteY6" fmla="*/ 1472188 h 1482446"/>
                  <a:gd name="connsiteX7" fmla="*/ 1179 w 1381065"/>
                  <a:gd name="connsiteY7" fmla="*/ 1322110 h 1482446"/>
                  <a:gd name="connsiteX8" fmla="*/ 32193 w 1381065"/>
                  <a:gd name="connsiteY8" fmla="*/ 377144 h 1482446"/>
                  <a:gd name="connsiteX0" fmla="*/ 32193 w 1380674"/>
                  <a:gd name="connsiteY0" fmla="*/ 374283 h 1479585"/>
                  <a:gd name="connsiteX1" fmla="*/ 192831 w 1380674"/>
                  <a:gd name="connsiteY1" fmla="*/ 232180 h 1479585"/>
                  <a:gd name="connsiteX2" fmla="*/ 1066922 w 1380674"/>
                  <a:gd name="connsiteY2" fmla="*/ 1929 h 1479585"/>
                  <a:gd name="connsiteX3" fmla="*/ 1380626 w 1380674"/>
                  <a:gd name="connsiteY3" fmla="*/ 133007 h 1479585"/>
                  <a:gd name="connsiteX4" fmla="*/ 1109987 w 1380674"/>
                  <a:gd name="connsiteY4" fmla="*/ 1033706 h 1479585"/>
                  <a:gd name="connsiteX5" fmla="*/ 993625 w 1380674"/>
                  <a:gd name="connsiteY5" fmla="*/ 1204616 h 1479585"/>
                  <a:gd name="connsiteX6" fmla="*/ 109398 w 1380674"/>
                  <a:gd name="connsiteY6" fmla="*/ 1469327 h 1479585"/>
                  <a:gd name="connsiteX7" fmla="*/ 1179 w 1380674"/>
                  <a:gd name="connsiteY7" fmla="*/ 1319249 h 1479585"/>
                  <a:gd name="connsiteX8" fmla="*/ 32193 w 1380674"/>
                  <a:gd name="connsiteY8" fmla="*/ 374283 h 1479585"/>
                  <a:gd name="connsiteX0" fmla="*/ 32193 w 1188715"/>
                  <a:gd name="connsiteY0" fmla="*/ 373479 h 1478781"/>
                  <a:gd name="connsiteX1" fmla="*/ 192831 w 1188715"/>
                  <a:gd name="connsiteY1" fmla="*/ 231376 h 1478781"/>
                  <a:gd name="connsiteX2" fmla="*/ 1066922 w 1188715"/>
                  <a:gd name="connsiteY2" fmla="*/ 1125 h 1478781"/>
                  <a:gd name="connsiteX3" fmla="*/ 1188276 w 1188715"/>
                  <a:gd name="connsiteY3" fmla="*/ 170673 h 1478781"/>
                  <a:gd name="connsiteX4" fmla="*/ 1109987 w 1188715"/>
                  <a:gd name="connsiteY4" fmla="*/ 1032902 h 1478781"/>
                  <a:gd name="connsiteX5" fmla="*/ 993625 w 1188715"/>
                  <a:gd name="connsiteY5" fmla="*/ 1203812 h 1478781"/>
                  <a:gd name="connsiteX6" fmla="*/ 109398 w 1188715"/>
                  <a:gd name="connsiteY6" fmla="*/ 1468523 h 1478781"/>
                  <a:gd name="connsiteX7" fmla="*/ 1179 w 1188715"/>
                  <a:gd name="connsiteY7" fmla="*/ 1318445 h 1478781"/>
                  <a:gd name="connsiteX8" fmla="*/ 32193 w 1188715"/>
                  <a:gd name="connsiteY8" fmla="*/ 373479 h 1478781"/>
                  <a:gd name="connsiteX0" fmla="*/ 29326 w 1185848"/>
                  <a:gd name="connsiteY0" fmla="*/ 373479 h 1475563"/>
                  <a:gd name="connsiteX1" fmla="*/ 189964 w 1185848"/>
                  <a:gd name="connsiteY1" fmla="*/ 231376 h 1475563"/>
                  <a:gd name="connsiteX2" fmla="*/ 1064055 w 1185848"/>
                  <a:gd name="connsiteY2" fmla="*/ 1125 h 1475563"/>
                  <a:gd name="connsiteX3" fmla="*/ 1185409 w 1185848"/>
                  <a:gd name="connsiteY3" fmla="*/ 170673 h 1475563"/>
                  <a:gd name="connsiteX4" fmla="*/ 1107120 w 1185848"/>
                  <a:gd name="connsiteY4" fmla="*/ 1032902 h 1475563"/>
                  <a:gd name="connsiteX5" fmla="*/ 990758 w 1185848"/>
                  <a:gd name="connsiteY5" fmla="*/ 1203812 h 1475563"/>
                  <a:gd name="connsiteX6" fmla="*/ 106531 w 1185848"/>
                  <a:gd name="connsiteY6" fmla="*/ 1468523 h 1475563"/>
                  <a:gd name="connsiteX7" fmla="*/ 1271 w 1185848"/>
                  <a:gd name="connsiteY7" fmla="*/ 1265179 h 1475563"/>
                  <a:gd name="connsiteX8" fmla="*/ 29326 w 1185848"/>
                  <a:gd name="connsiteY8" fmla="*/ 373479 h 1475563"/>
                  <a:gd name="connsiteX0" fmla="*/ 29326 w 1185848"/>
                  <a:gd name="connsiteY0" fmla="*/ 373479 h 1475563"/>
                  <a:gd name="connsiteX1" fmla="*/ 189964 w 1185848"/>
                  <a:gd name="connsiteY1" fmla="*/ 231376 h 1475563"/>
                  <a:gd name="connsiteX2" fmla="*/ 1064055 w 1185848"/>
                  <a:gd name="connsiteY2" fmla="*/ 1125 h 1475563"/>
                  <a:gd name="connsiteX3" fmla="*/ 1185409 w 1185848"/>
                  <a:gd name="connsiteY3" fmla="*/ 170673 h 1475563"/>
                  <a:gd name="connsiteX4" fmla="*/ 1107120 w 1185848"/>
                  <a:gd name="connsiteY4" fmla="*/ 1032902 h 1475563"/>
                  <a:gd name="connsiteX5" fmla="*/ 990758 w 1185848"/>
                  <a:gd name="connsiteY5" fmla="*/ 1203812 h 1475563"/>
                  <a:gd name="connsiteX6" fmla="*/ 106531 w 1185848"/>
                  <a:gd name="connsiteY6" fmla="*/ 1468523 h 1475563"/>
                  <a:gd name="connsiteX7" fmla="*/ 1271 w 1185848"/>
                  <a:gd name="connsiteY7" fmla="*/ 1265179 h 1475563"/>
                  <a:gd name="connsiteX8" fmla="*/ 29326 w 1185848"/>
                  <a:gd name="connsiteY8" fmla="*/ 373479 h 1475563"/>
                  <a:gd name="connsiteX0" fmla="*/ 29855 w 1186377"/>
                  <a:gd name="connsiteY0" fmla="*/ 373479 h 1475563"/>
                  <a:gd name="connsiteX1" fmla="*/ 190493 w 1186377"/>
                  <a:gd name="connsiteY1" fmla="*/ 231376 h 1475563"/>
                  <a:gd name="connsiteX2" fmla="*/ 1064584 w 1186377"/>
                  <a:gd name="connsiteY2" fmla="*/ 1125 h 1475563"/>
                  <a:gd name="connsiteX3" fmla="*/ 1185938 w 1186377"/>
                  <a:gd name="connsiteY3" fmla="*/ 170673 h 1475563"/>
                  <a:gd name="connsiteX4" fmla="*/ 1107649 w 1186377"/>
                  <a:gd name="connsiteY4" fmla="*/ 1032902 h 1475563"/>
                  <a:gd name="connsiteX5" fmla="*/ 991287 w 1186377"/>
                  <a:gd name="connsiteY5" fmla="*/ 1203812 h 1475563"/>
                  <a:gd name="connsiteX6" fmla="*/ 95223 w 1186377"/>
                  <a:gd name="connsiteY6" fmla="*/ 1468523 h 1475563"/>
                  <a:gd name="connsiteX7" fmla="*/ 1800 w 1186377"/>
                  <a:gd name="connsiteY7" fmla="*/ 1265179 h 1475563"/>
                  <a:gd name="connsiteX8" fmla="*/ 29855 w 1186377"/>
                  <a:gd name="connsiteY8" fmla="*/ 373479 h 1475563"/>
                  <a:gd name="connsiteX0" fmla="*/ 31920 w 1188442"/>
                  <a:gd name="connsiteY0" fmla="*/ 373479 h 1476807"/>
                  <a:gd name="connsiteX1" fmla="*/ 192558 w 1188442"/>
                  <a:gd name="connsiteY1" fmla="*/ 231376 h 1476807"/>
                  <a:gd name="connsiteX2" fmla="*/ 1066649 w 1188442"/>
                  <a:gd name="connsiteY2" fmla="*/ 1125 h 1476807"/>
                  <a:gd name="connsiteX3" fmla="*/ 1188003 w 1188442"/>
                  <a:gd name="connsiteY3" fmla="*/ 170673 h 1476807"/>
                  <a:gd name="connsiteX4" fmla="*/ 1109714 w 1188442"/>
                  <a:gd name="connsiteY4" fmla="*/ 1032902 h 1476807"/>
                  <a:gd name="connsiteX5" fmla="*/ 993352 w 1188442"/>
                  <a:gd name="connsiteY5" fmla="*/ 1203812 h 1476807"/>
                  <a:gd name="connsiteX6" fmla="*/ 97288 w 1188442"/>
                  <a:gd name="connsiteY6" fmla="*/ 1468523 h 1476807"/>
                  <a:gd name="connsiteX7" fmla="*/ 3865 w 1188442"/>
                  <a:gd name="connsiteY7" fmla="*/ 1265179 h 1476807"/>
                  <a:gd name="connsiteX8" fmla="*/ 31920 w 1188442"/>
                  <a:gd name="connsiteY8" fmla="*/ 373479 h 1476807"/>
                  <a:gd name="connsiteX0" fmla="*/ 33115 w 1189637"/>
                  <a:gd name="connsiteY0" fmla="*/ 373479 h 1470370"/>
                  <a:gd name="connsiteX1" fmla="*/ 193753 w 1189637"/>
                  <a:gd name="connsiteY1" fmla="*/ 231376 h 1470370"/>
                  <a:gd name="connsiteX2" fmla="*/ 1067844 w 1189637"/>
                  <a:gd name="connsiteY2" fmla="*/ 1125 h 1470370"/>
                  <a:gd name="connsiteX3" fmla="*/ 1189198 w 1189637"/>
                  <a:gd name="connsiteY3" fmla="*/ 170673 h 1470370"/>
                  <a:gd name="connsiteX4" fmla="*/ 1110909 w 1189637"/>
                  <a:gd name="connsiteY4" fmla="*/ 1032902 h 1470370"/>
                  <a:gd name="connsiteX5" fmla="*/ 994547 w 1189637"/>
                  <a:gd name="connsiteY5" fmla="*/ 1203812 h 1470370"/>
                  <a:gd name="connsiteX6" fmla="*/ 98483 w 1189637"/>
                  <a:gd name="connsiteY6" fmla="*/ 1468523 h 1470370"/>
                  <a:gd name="connsiteX7" fmla="*/ 5060 w 1189637"/>
                  <a:gd name="connsiteY7" fmla="*/ 1265179 h 1470370"/>
                  <a:gd name="connsiteX8" fmla="*/ 33115 w 1189637"/>
                  <a:gd name="connsiteY8" fmla="*/ 373479 h 147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9637" h="1470370">
                    <a:moveTo>
                      <a:pt x="33115" y="373479"/>
                    </a:moveTo>
                    <a:cubicBezTo>
                      <a:pt x="43412" y="264327"/>
                      <a:pt x="140207" y="247852"/>
                      <a:pt x="193753" y="231376"/>
                    </a:cubicBezTo>
                    <a:lnTo>
                      <a:pt x="1067844" y="1125"/>
                    </a:lnTo>
                    <a:cubicBezTo>
                      <a:pt x="1174767" y="-10344"/>
                      <a:pt x="1192915" y="67310"/>
                      <a:pt x="1189198" y="170673"/>
                    </a:cubicBezTo>
                    <a:lnTo>
                      <a:pt x="1110909" y="1032902"/>
                    </a:lnTo>
                    <a:cubicBezTo>
                      <a:pt x="1104500" y="1133511"/>
                      <a:pt x="1070625" y="1170166"/>
                      <a:pt x="994547" y="1203812"/>
                    </a:cubicBezTo>
                    <a:lnTo>
                      <a:pt x="98483" y="1468523"/>
                    </a:lnTo>
                    <a:cubicBezTo>
                      <a:pt x="-133" y="1483676"/>
                      <a:pt x="-8537" y="1404705"/>
                      <a:pt x="5060" y="1265179"/>
                    </a:cubicBezTo>
                    <a:cubicBezTo>
                      <a:pt x="15398" y="856481"/>
                      <a:pt x="34614" y="737788"/>
                      <a:pt x="33115" y="373479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14">
                <a:extLst>
                  <a:ext uri="{FF2B5EF4-FFF2-40B4-BE49-F238E27FC236}">
                    <a16:creationId xmlns:a16="http://schemas.microsoft.com/office/drawing/2014/main" id="{96D87C7F-4D58-4624-D55D-0AF44A0B28D4}"/>
                  </a:ext>
                </a:extLst>
              </p:cNvPr>
              <p:cNvSpPr/>
              <p:nvPr/>
            </p:nvSpPr>
            <p:spPr>
              <a:xfrm>
                <a:off x="4078784" y="3543717"/>
                <a:ext cx="872596" cy="1059944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8452" h="1489509">
                    <a:moveTo>
                      <a:pt x="148931" y="342420"/>
                    </a:moveTo>
                    <a:cubicBezTo>
                      <a:pt x="159228" y="233268"/>
                      <a:pt x="235765" y="240476"/>
                      <a:pt x="289311" y="224000"/>
                    </a:cubicBezTo>
                    <a:lnTo>
                      <a:pt x="1339374" y="1421"/>
                    </a:lnTo>
                    <a:cubicBezTo>
                      <a:pt x="1449160" y="-10150"/>
                      <a:pt x="1481940" y="49976"/>
                      <a:pt x="1463701" y="143500"/>
                    </a:cubicBezTo>
                    <a:lnTo>
                      <a:pt x="1277222" y="1103949"/>
                    </a:lnTo>
                    <a:cubicBezTo>
                      <a:pt x="1257824" y="1207691"/>
                      <a:pt x="1233303" y="1199528"/>
                      <a:pt x="1159936" y="1233621"/>
                    </a:cubicBezTo>
                    <a:lnTo>
                      <a:pt x="195084" y="1476062"/>
                    </a:lnTo>
                    <a:cubicBezTo>
                      <a:pt x="92174" y="1509732"/>
                      <a:pt x="-4028" y="1480608"/>
                      <a:pt x="131" y="1383813"/>
                    </a:cubicBezTo>
                    <a:lnTo>
                      <a:pt x="148931" y="342420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99FF9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14">
                <a:extLst>
                  <a:ext uri="{FF2B5EF4-FFF2-40B4-BE49-F238E27FC236}">
                    <a16:creationId xmlns:a16="http://schemas.microsoft.com/office/drawing/2014/main" id="{18F8166F-255F-25A3-AFB3-E1E0D79380D0}"/>
                  </a:ext>
                </a:extLst>
              </p:cNvPr>
              <p:cNvSpPr/>
              <p:nvPr/>
            </p:nvSpPr>
            <p:spPr>
              <a:xfrm>
                <a:off x="1978328" y="5182905"/>
                <a:ext cx="949698" cy="1105642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  <a:gd name="connsiteX0" fmla="*/ 148931 w 1465564"/>
                  <a:gd name="connsiteY0" fmla="*/ 410617 h 1557706"/>
                  <a:gd name="connsiteX1" fmla="*/ 289311 w 1465564"/>
                  <a:gd name="connsiteY1" fmla="*/ 292197 h 1557706"/>
                  <a:gd name="connsiteX2" fmla="*/ 1253125 w 1465564"/>
                  <a:gd name="connsiteY2" fmla="*/ 727 h 1557706"/>
                  <a:gd name="connsiteX3" fmla="*/ 1463701 w 1465564"/>
                  <a:gd name="connsiteY3" fmla="*/ 211697 h 1557706"/>
                  <a:gd name="connsiteX4" fmla="*/ 1277222 w 1465564"/>
                  <a:gd name="connsiteY4" fmla="*/ 1172146 h 1557706"/>
                  <a:gd name="connsiteX5" fmla="*/ 1159936 w 1465564"/>
                  <a:gd name="connsiteY5" fmla="*/ 1301818 h 1557706"/>
                  <a:gd name="connsiteX6" fmla="*/ 195084 w 1465564"/>
                  <a:gd name="connsiteY6" fmla="*/ 1544259 h 1557706"/>
                  <a:gd name="connsiteX7" fmla="*/ 131 w 1465564"/>
                  <a:gd name="connsiteY7" fmla="*/ 1452010 h 1557706"/>
                  <a:gd name="connsiteX8" fmla="*/ 148931 w 1465564"/>
                  <a:gd name="connsiteY8" fmla="*/ 410617 h 1557706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77222 w 1368665"/>
                  <a:gd name="connsiteY4" fmla="*/ 1172782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17223 w 1368665"/>
                  <a:gd name="connsiteY4" fmla="*/ 966108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30212 w 1349946"/>
                  <a:gd name="connsiteY0" fmla="*/ 411253 h 1549172"/>
                  <a:gd name="connsiteX1" fmla="*/ 270592 w 1349946"/>
                  <a:gd name="connsiteY1" fmla="*/ 292833 h 1549172"/>
                  <a:gd name="connsiteX2" fmla="*/ 1234406 w 1349946"/>
                  <a:gd name="connsiteY2" fmla="*/ 1363 h 1549172"/>
                  <a:gd name="connsiteX3" fmla="*/ 1343733 w 1349946"/>
                  <a:gd name="connsiteY3" fmla="*/ 146574 h 1549172"/>
                  <a:gd name="connsiteX4" fmla="*/ 1198504 w 1349946"/>
                  <a:gd name="connsiteY4" fmla="*/ 966108 h 1549172"/>
                  <a:gd name="connsiteX5" fmla="*/ 1141217 w 1349946"/>
                  <a:gd name="connsiteY5" fmla="*/ 1302454 h 1549172"/>
                  <a:gd name="connsiteX6" fmla="*/ 176365 w 1349946"/>
                  <a:gd name="connsiteY6" fmla="*/ 1544895 h 1549172"/>
                  <a:gd name="connsiteX7" fmla="*/ 161 w 1349946"/>
                  <a:gd name="connsiteY7" fmla="*/ 1308601 h 1549172"/>
                  <a:gd name="connsiteX8" fmla="*/ 130212 w 1349946"/>
                  <a:gd name="connsiteY8" fmla="*/ 411253 h 1549172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141231 w 1349960"/>
                  <a:gd name="connsiteY5" fmla="*/ 130245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069982 w 1349960"/>
                  <a:gd name="connsiteY5" fmla="*/ 110517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506288"/>
                  <a:gd name="connsiteY0" fmla="*/ 411253 h 1409196"/>
                  <a:gd name="connsiteX1" fmla="*/ 270606 w 1506288"/>
                  <a:gd name="connsiteY1" fmla="*/ 292833 h 1409196"/>
                  <a:gd name="connsiteX2" fmla="*/ 1234420 w 1506288"/>
                  <a:gd name="connsiteY2" fmla="*/ 1363 h 1409196"/>
                  <a:gd name="connsiteX3" fmla="*/ 1504996 w 1506288"/>
                  <a:gd name="connsiteY3" fmla="*/ 146574 h 1409196"/>
                  <a:gd name="connsiteX4" fmla="*/ 1198518 w 1506288"/>
                  <a:gd name="connsiteY4" fmla="*/ 966108 h 1409196"/>
                  <a:gd name="connsiteX5" fmla="*/ 1069982 w 1506288"/>
                  <a:gd name="connsiteY5" fmla="*/ 1105174 h 1409196"/>
                  <a:gd name="connsiteX6" fmla="*/ 168880 w 1506288"/>
                  <a:gd name="connsiteY6" fmla="*/ 1394587 h 1409196"/>
                  <a:gd name="connsiteX7" fmla="*/ 175 w 1506288"/>
                  <a:gd name="connsiteY7" fmla="*/ 1308601 h 1409196"/>
                  <a:gd name="connsiteX8" fmla="*/ 130226 w 1506288"/>
                  <a:gd name="connsiteY8" fmla="*/ 411253 h 1409196"/>
                  <a:gd name="connsiteX0" fmla="*/ 130226 w 1508784"/>
                  <a:gd name="connsiteY0" fmla="*/ 429771 h 1427714"/>
                  <a:gd name="connsiteX1" fmla="*/ 270606 w 1508784"/>
                  <a:gd name="connsiteY1" fmla="*/ 311351 h 1427714"/>
                  <a:gd name="connsiteX2" fmla="*/ 1365670 w 1508784"/>
                  <a:gd name="connsiteY2" fmla="*/ 1092 h 1427714"/>
                  <a:gd name="connsiteX3" fmla="*/ 1504996 w 1508784"/>
                  <a:gd name="connsiteY3" fmla="*/ 165092 h 1427714"/>
                  <a:gd name="connsiteX4" fmla="*/ 1198518 w 1508784"/>
                  <a:gd name="connsiteY4" fmla="*/ 984626 h 1427714"/>
                  <a:gd name="connsiteX5" fmla="*/ 1069982 w 1508784"/>
                  <a:gd name="connsiteY5" fmla="*/ 1123692 h 1427714"/>
                  <a:gd name="connsiteX6" fmla="*/ 168880 w 1508784"/>
                  <a:gd name="connsiteY6" fmla="*/ 1413105 h 1427714"/>
                  <a:gd name="connsiteX7" fmla="*/ 175 w 1508784"/>
                  <a:gd name="connsiteY7" fmla="*/ 1327119 h 1427714"/>
                  <a:gd name="connsiteX8" fmla="*/ 130226 w 1508784"/>
                  <a:gd name="connsiteY8" fmla="*/ 429771 h 1427714"/>
                  <a:gd name="connsiteX0" fmla="*/ 130114 w 1508674"/>
                  <a:gd name="connsiteY0" fmla="*/ 429771 h 1454442"/>
                  <a:gd name="connsiteX1" fmla="*/ 270494 w 1508674"/>
                  <a:gd name="connsiteY1" fmla="*/ 311351 h 1454442"/>
                  <a:gd name="connsiteX2" fmla="*/ 1365558 w 1508674"/>
                  <a:gd name="connsiteY2" fmla="*/ 1092 h 1454442"/>
                  <a:gd name="connsiteX3" fmla="*/ 1504884 w 1508674"/>
                  <a:gd name="connsiteY3" fmla="*/ 165092 h 1454442"/>
                  <a:gd name="connsiteX4" fmla="*/ 1198406 w 1508674"/>
                  <a:gd name="connsiteY4" fmla="*/ 984626 h 1454442"/>
                  <a:gd name="connsiteX5" fmla="*/ 1069870 w 1508674"/>
                  <a:gd name="connsiteY5" fmla="*/ 1123692 h 1454442"/>
                  <a:gd name="connsiteX6" fmla="*/ 303767 w 1508674"/>
                  <a:gd name="connsiteY6" fmla="*/ 1444419 h 1454442"/>
                  <a:gd name="connsiteX7" fmla="*/ 63 w 1508674"/>
                  <a:gd name="connsiteY7" fmla="*/ 1327119 h 1454442"/>
                  <a:gd name="connsiteX8" fmla="*/ 130114 w 1508674"/>
                  <a:gd name="connsiteY8" fmla="*/ 429771 h 1454442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130935 w 1441202"/>
                  <a:gd name="connsiteY4" fmla="*/ 984626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276148 w 1441202"/>
                  <a:gd name="connsiteY5" fmla="*/ 1104904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886"/>
                  <a:gd name="connsiteY0" fmla="*/ 432868 h 1470700"/>
                  <a:gd name="connsiteX1" fmla="*/ 203023 w 1441886"/>
                  <a:gd name="connsiteY1" fmla="*/ 314448 h 1470700"/>
                  <a:gd name="connsiteX2" fmla="*/ 1309338 w 1441886"/>
                  <a:gd name="connsiteY2" fmla="*/ 1057 h 1470700"/>
                  <a:gd name="connsiteX3" fmla="*/ 1437413 w 1441886"/>
                  <a:gd name="connsiteY3" fmla="*/ 168189 h 1470700"/>
                  <a:gd name="connsiteX4" fmla="*/ 1352184 w 1441886"/>
                  <a:gd name="connsiteY4" fmla="*/ 968934 h 1470700"/>
                  <a:gd name="connsiteX5" fmla="*/ 1276148 w 1441886"/>
                  <a:gd name="connsiteY5" fmla="*/ 1108001 h 1470700"/>
                  <a:gd name="connsiteX6" fmla="*/ 236296 w 1441886"/>
                  <a:gd name="connsiteY6" fmla="*/ 1447516 h 1470700"/>
                  <a:gd name="connsiteX7" fmla="*/ 92 w 1441886"/>
                  <a:gd name="connsiteY7" fmla="*/ 1392844 h 1470700"/>
                  <a:gd name="connsiteX8" fmla="*/ 62643 w 1441886"/>
                  <a:gd name="connsiteY8" fmla="*/ 432868 h 1470700"/>
                  <a:gd name="connsiteX0" fmla="*/ 62643 w 1441015"/>
                  <a:gd name="connsiteY0" fmla="*/ 426679 h 1464511"/>
                  <a:gd name="connsiteX1" fmla="*/ 203023 w 1441015"/>
                  <a:gd name="connsiteY1" fmla="*/ 308259 h 1464511"/>
                  <a:gd name="connsiteX2" fmla="*/ 1294339 w 1441015"/>
                  <a:gd name="connsiteY2" fmla="*/ 1131 h 1464511"/>
                  <a:gd name="connsiteX3" fmla="*/ 1437413 w 1441015"/>
                  <a:gd name="connsiteY3" fmla="*/ 162000 h 1464511"/>
                  <a:gd name="connsiteX4" fmla="*/ 1352184 w 1441015"/>
                  <a:gd name="connsiteY4" fmla="*/ 962745 h 1464511"/>
                  <a:gd name="connsiteX5" fmla="*/ 1276148 w 1441015"/>
                  <a:gd name="connsiteY5" fmla="*/ 1101812 h 1464511"/>
                  <a:gd name="connsiteX6" fmla="*/ 236296 w 1441015"/>
                  <a:gd name="connsiteY6" fmla="*/ 1441327 h 1464511"/>
                  <a:gd name="connsiteX7" fmla="*/ 92 w 1441015"/>
                  <a:gd name="connsiteY7" fmla="*/ 1386655 h 1464511"/>
                  <a:gd name="connsiteX8" fmla="*/ 62643 w 1441015"/>
                  <a:gd name="connsiteY8" fmla="*/ 426679 h 1464511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2184 w 1441016"/>
                  <a:gd name="connsiteY4" fmla="*/ 962784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61148 w 1441016"/>
                  <a:gd name="connsiteY5" fmla="*/ 1108115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72 w 1441045"/>
                  <a:gd name="connsiteY0" fmla="*/ 426718 h 1468671"/>
                  <a:gd name="connsiteX1" fmla="*/ 203052 w 1441045"/>
                  <a:gd name="connsiteY1" fmla="*/ 308298 h 1468671"/>
                  <a:gd name="connsiteX2" fmla="*/ 1294368 w 1441045"/>
                  <a:gd name="connsiteY2" fmla="*/ 1170 h 1468671"/>
                  <a:gd name="connsiteX3" fmla="*/ 1437443 w 1441045"/>
                  <a:gd name="connsiteY3" fmla="*/ 158908 h 1468671"/>
                  <a:gd name="connsiteX4" fmla="*/ 1359714 w 1441045"/>
                  <a:gd name="connsiteY4" fmla="*/ 947127 h 1468671"/>
                  <a:gd name="connsiteX5" fmla="*/ 1261177 w 1441045"/>
                  <a:gd name="connsiteY5" fmla="*/ 1108115 h 1468671"/>
                  <a:gd name="connsiteX6" fmla="*/ 202575 w 1441045"/>
                  <a:gd name="connsiteY6" fmla="*/ 1447629 h 1468671"/>
                  <a:gd name="connsiteX7" fmla="*/ 121 w 1441045"/>
                  <a:gd name="connsiteY7" fmla="*/ 1386694 h 1468671"/>
                  <a:gd name="connsiteX8" fmla="*/ 62672 w 1441045"/>
                  <a:gd name="connsiteY8" fmla="*/ 426718 h 1468671"/>
                  <a:gd name="connsiteX0" fmla="*/ 62552 w 1440925"/>
                  <a:gd name="connsiteY0" fmla="*/ 426718 h 1468671"/>
                  <a:gd name="connsiteX1" fmla="*/ 202932 w 1440925"/>
                  <a:gd name="connsiteY1" fmla="*/ 308298 h 1468671"/>
                  <a:gd name="connsiteX2" fmla="*/ 1294248 w 1440925"/>
                  <a:gd name="connsiteY2" fmla="*/ 1170 h 1468671"/>
                  <a:gd name="connsiteX3" fmla="*/ 1437323 w 1440925"/>
                  <a:gd name="connsiteY3" fmla="*/ 158908 h 1468671"/>
                  <a:gd name="connsiteX4" fmla="*/ 1359594 w 1440925"/>
                  <a:gd name="connsiteY4" fmla="*/ 947127 h 1468671"/>
                  <a:gd name="connsiteX5" fmla="*/ 1261057 w 1440925"/>
                  <a:gd name="connsiteY5" fmla="*/ 1108115 h 1468671"/>
                  <a:gd name="connsiteX6" fmla="*/ 202455 w 1440925"/>
                  <a:gd name="connsiteY6" fmla="*/ 1447629 h 1468671"/>
                  <a:gd name="connsiteX7" fmla="*/ 1 w 1440925"/>
                  <a:gd name="connsiteY7" fmla="*/ 1386694 h 1468671"/>
                  <a:gd name="connsiteX8" fmla="*/ 62552 w 1440925"/>
                  <a:gd name="connsiteY8" fmla="*/ 426718 h 1468671"/>
                  <a:gd name="connsiteX0" fmla="*/ 6300 w 1384673"/>
                  <a:gd name="connsiteY0" fmla="*/ 426718 h 1475809"/>
                  <a:gd name="connsiteX1" fmla="*/ 146680 w 1384673"/>
                  <a:gd name="connsiteY1" fmla="*/ 308298 h 1475809"/>
                  <a:gd name="connsiteX2" fmla="*/ 1237996 w 1384673"/>
                  <a:gd name="connsiteY2" fmla="*/ 1170 h 1475809"/>
                  <a:gd name="connsiteX3" fmla="*/ 1381071 w 1384673"/>
                  <a:gd name="connsiteY3" fmla="*/ 158908 h 1475809"/>
                  <a:gd name="connsiteX4" fmla="*/ 1303342 w 1384673"/>
                  <a:gd name="connsiteY4" fmla="*/ 947127 h 1475809"/>
                  <a:gd name="connsiteX5" fmla="*/ 1204805 w 1384673"/>
                  <a:gd name="connsiteY5" fmla="*/ 1108115 h 1475809"/>
                  <a:gd name="connsiteX6" fmla="*/ 146203 w 1384673"/>
                  <a:gd name="connsiteY6" fmla="*/ 1447629 h 1475809"/>
                  <a:gd name="connsiteX7" fmla="*/ 0 w 1384673"/>
                  <a:gd name="connsiteY7" fmla="*/ 1405482 h 1475809"/>
                  <a:gd name="connsiteX8" fmla="*/ 6300 w 1384673"/>
                  <a:gd name="connsiteY8" fmla="*/ 426718 h 1475809"/>
                  <a:gd name="connsiteX0" fmla="*/ 6300 w 1384673"/>
                  <a:gd name="connsiteY0" fmla="*/ 426718 h 1519086"/>
                  <a:gd name="connsiteX1" fmla="*/ 146680 w 1384673"/>
                  <a:gd name="connsiteY1" fmla="*/ 308298 h 1519086"/>
                  <a:gd name="connsiteX2" fmla="*/ 1237996 w 1384673"/>
                  <a:gd name="connsiteY2" fmla="*/ 1170 h 1519086"/>
                  <a:gd name="connsiteX3" fmla="*/ 1381071 w 1384673"/>
                  <a:gd name="connsiteY3" fmla="*/ 158908 h 1519086"/>
                  <a:gd name="connsiteX4" fmla="*/ 1303342 w 1384673"/>
                  <a:gd name="connsiteY4" fmla="*/ 947127 h 1519086"/>
                  <a:gd name="connsiteX5" fmla="*/ 1204805 w 1384673"/>
                  <a:gd name="connsiteY5" fmla="*/ 1108115 h 1519086"/>
                  <a:gd name="connsiteX6" fmla="*/ 217452 w 1384673"/>
                  <a:gd name="connsiteY6" fmla="*/ 1507126 h 1519086"/>
                  <a:gd name="connsiteX7" fmla="*/ 0 w 1384673"/>
                  <a:gd name="connsiteY7" fmla="*/ 1405482 h 1519086"/>
                  <a:gd name="connsiteX8" fmla="*/ 6300 w 1384673"/>
                  <a:gd name="connsiteY8" fmla="*/ 426718 h 1519086"/>
                  <a:gd name="connsiteX0" fmla="*/ 6300 w 1473987"/>
                  <a:gd name="connsiteY0" fmla="*/ 457724 h 1550092"/>
                  <a:gd name="connsiteX1" fmla="*/ 146680 w 1473987"/>
                  <a:gd name="connsiteY1" fmla="*/ 339304 h 1550092"/>
                  <a:gd name="connsiteX2" fmla="*/ 1432996 w 1473987"/>
                  <a:gd name="connsiteY2" fmla="*/ 862 h 1550092"/>
                  <a:gd name="connsiteX3" fmla="*/ 1381071 w 1473987"/>
                  <a:gd name="connsiteY3" fmla="*/ 189914 h 1550092"/>
                  <a:gd name="connsiteX4" fmla="*/ 1303342 w 1473987"/>
                  <a:gd name="connsiteY4" fmla="*/ 978133 h 1550092"/>
                  <a:gd name="connsiteX5" fmla="*/ 1204805 w 1473987"/>
                  <a:gd name="connsiteY5" fmla="*/ 1139121 h 1550092"/>
                  <a:gd name="connsiteX6" fmla="*/ 217452 w 1473987"/>
                  <a:gd name="connsiteY6" fmla="*/ 1538132 h 1550092"/>
                  <a:gd name="connsiteX7" fmla="*/ 0 w 1473987"/>
                  <a:gd name="connsiteY7" fmla="*/ 1436488 h 1550092"/>
                  <a:gd name="connsiteX8" fmla="*/ 6300 w 1473987"/>
                  <a:gd name="connsiteY8" fmla="*/ 457724 h 1550092"/>
                  <a:gd name="connsiteX0" fmla="*/ 6300 w 1586844"/>
                  <a:gd name="connsiteY0" fmla="*/ 458225 h 1550593"/>
                  <a:gd name="connsiteX1" fmla="*/ 146680 w 1586844"/>
                  <a:gd name="connsiteY1" fmla="*/ 339805 h 1550593"/>
                  <a:gd name="connsiteX2" fmla="*/ 1432996 w 1586844"/>
                  <a:gd name="connsiteY2" fmla="*/ 1363 h 1550593"/>
                  <a:gd name="connsiteX3" fmla="*/ 1583570 w 1586844"/>
                  <a:gd name="connsiteY3" fmla="*/ 146574 h 1550593"/>
                  <a:gd name="connsiteX4" fmla="*/ 1303342 w 1586844"/>
                  <a:gd name="connsiteY4" fmla="*/ 978634 h 1550593"/>
                  <a:gd name="connsiteX5" fmla="*/ 1204805 w 1586844"/>
                  <a:gd name="connsiteY5" fmla="*/ 1139622 h 1550593"/>
                  <a:gd name="connsiteX6" fmla="*/ 217452 w 1586844"/>
                  <a:gd name="connsiteY6" fmla="*/ 1538633 h 1550593"/>
                  <a:gd name="connsiteX7" fmla="*/ 0 w 1586844"/>
                  <a:gd name="connsiteY7" fmla="*/ 1436989 h 1550593"/>
                  <a:gd name="connsiteX8" fmla="*/ 6300 w 1586844"/>
                  <a:gd name="connsiteY8" fmla="*/ 458225 h 1550593"/>
                  <a:gd name="connsiteX0" fmla="*/ 6300 w 1586844"/>
                  <a:gd name="connsiteY0" fmla="*/ 458225 h 1550593"/>
                  <a:gd name="connsiteX1" fmla="*/ 146680 w 1586844"/>
                  <a:gd name="connsiteY1" fmla="*/ 339805 h 1550593"/>
                  <a:gd name="connsiteX2" fmla="*/ 1432996 w 1586844"/>
                  <a:gd name="connsiteY2" fmla="*/ 1363 h 1550593"/>
                  <a:gd name="connsiteX3" fmla="*/ 1583570 w 1586844"/>
                  <a:gd name="connsiteY3" fmla="*/ 146574 h 1550593"/>
                  <a:gd name="connsiteX4" fmla="*/ 1554589 w 1586844"/>
                  <a:gd name="connsiteY4" fmla="*/ 1013079 h 1550593"/>
                  <a:gd name="connsiteX5" fmla="*/ 1204805 w 1586844"/>
                  <a:gd name="connsiteY5" fmla="*/ 1139622 h 1550593"/>
                  <a:gd name="connsiteX6" fmla="*/ 217452 w 1586844"/>
                  <a:gd name="connsiteY6" fmla="*/ 1538633 h 1550593"/>
                  <a:gd name="connsiteX7" fmla="*/ 0 w 1586844"/>
                  <a:gd name="connsiteY7" fmla="*/ 1436989 h 1550593"/>
                  <a:gd name="connsiteX8" fmla="*/ 6300 w 1586844"/>
                  <a:gd name="connsiteY8" fmla="*/ 458225 h 1550593"/>
                  <a:gd name="connsiteX0" fmla="*/ 6300 w 1586844"/>
                  <a:gd name="connsiteY0" fmla="*/ 458225 h 1550593"/>
                  <a:gd name="connsiteX1" fmla="*/ 146680 w 1586844"/>
                  <a:gd name="connsiteY1" fmla="*/ 339805 h 1550593"/>
                  <a:gd name="connsiteX2" fmla="*/ 1432996 w 1586844"/>
                  <a:gd name="connsiteY2" fmla="*/ 1363 h 1550593"/>
                  <a:gd name="connsiteX3" fmla="*/ 1583570 w 1586844"/>
                  <a:gd name="connsiteY3" fmla="*/ 146574 h 1550593"/>
                  <a:gd name="connsiteX4" fmla="*/ 1554589 w 1586844"/>
                  <a:gd name="connsiteY4" fmla="*/ 1013079 h 1550593"/>
                  <a:gd name="connsiteX5" fmla="*/ 1444804 w 1586844"/>
                  <a:gd name="connsiteY5" fmla="*/ 1152148 h 1550593"/>
                  <a:gd name="connsiteX6" fmla="*/ 217452 w 1586844"/>
                  <a:gd name="connsiteY6" fmla="*/ 1538633 h 1550593"/>
                  <a:gd name="connsiteX7" fmla="*/ 0 w 1586844"/>
                  <a:gd name="connsiteY7" fmla="*/ 1436989 h 1550593"/>
                  <a:gd name="connsiteX8" fmla="*/ 6300 w 1586844"/>
                  <a:gd name="connsiteY8" fmla="*/ 458225 h 1550593"/>
                  <a:gd name="connsiteX0" fmla="*/ 6300 w 1586844"/>
                  <a:gd name="connsiteY0" fmla="*/ 458225 h 1542686"/>
                  <a:gd name="connsiteX1" fmla="*/ 146680 w 1586844"/>
                  <a:gd name="connsiteY1" fmla="*/ 339805 h 1542686"/>
                  <a:gd name="connsiteX2" fmla="*/ 1432996 w 1586844"/>
                  <a:gd name="connsiteY2" fmla="*/ 1363 h 1542686"/>
                  <a:gd name="connsiteX3" fmla="*/ 1583570 w 1586844"/>
                  <a:gd name="connsiteY3" fmla="*/ 146574 h 1542686"/>
                  <a:gd name="connsiteX4" fmla="*/ 1554589 w 1586844"/>
                  <a:gd name="connsiteY4" fmla="*/ 1013079 h 1542686"/>
                  <a:gd name="connsiteX5" fmla="*/ 1444804 w 1586844"/>
                  <a:gd name="connsiteY5" fmla="*/ 1152148 h 1542686"/>
                  <a:gd name="connsiteX6" fmla="*/ 213703 w 1586844"/>
                  <a:gd name="connsiteY6" fmla="*/ 1529239 h 1542686"/>
                  <a:gd name="connsiteX7" fmla="*/ 0 w 1586844"/>
                  <a:gd name="connsiteY7" fmla="*/ 1436989 h 1542686"/>
                  <a:gd name="connsiteX8" fmla="*/ 6300 w 1586844"/>
                  <a:gd name="connsiteY8" fmla="*/ 458225 h 1542686"/>
                  <a:gd name="connsiteX0" fmla="*/ 6300 w 1586844"/>
                  <a:gd name="connsiteY0" fmla="*/ 458225 h 1542686"/>
                  <a:gd name="connsiteX1" fmla="*/ 146680 w 1586844"/>
                  <a:gd name="connsiteY1" fmla="*/ 339805 h 1542686"/>
                  <a:gd name="connsiteX2" fmla="*/ 1432996 w 1586844"/>
                  <a:gd name="connsiteY2" fmla="*/ 1363 h 1542686"/>
                  <a:gd name="connsiteX3" fmla="*/ 1583570 w 1586844"/>
                  <a:gd name="connsiteY3" fmla="*/ 146574 h 1542686"/>
                  <a:gd name="connsiteX4" fmla="*/ 1554589 w 1586844"/>
                  <a:gd name="connsiteY4" fmla="*/ 1013079 h 1542686"/>
                  <a:gd name="connsiteX5" fmla="*/ 1426054 w 1586844"/>
                  <a:gd name="connsiteY5" fmla="*/ 1152148 h 1542686"/>
                  <a:gd name="connsiteX6" fmla="*/ 213703 w 1586844"/>
                  <a:gd name="connsiteY6" fmla="*/ 1529239 h 1542686"/>
                  <a:gd name="connsiteX7" fmla="*/ 0 w 1586844"/>
                  <a:gd name="connsiteY7" fmla="*/ 1436989 h 1542686"/>
                  <a:gd name="connsiteX8" fmla="*/ 6300 w 1586844"/>
                  <a:gd name="connsiteY8" fmla="*/ 458225 h 154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6844" h="1542686">
                    <a:moveTo>
                      <a:pt x="6300" y="458225"/>
                    </a:moveTo>
                    <a:cubicBezTo>
                      <a:pt x="16597" y="349073"/>
                      <a:pt x="93134" y="356281"/>
                      <a:pt x="146680" y="339805"/>
                    </a:cubicBezTo>
                    <a:lnTo>
                      <a:pt x="1432996" y="1363"/>
                    </a:lnTo>
                    <a:cubicBezTo>
                      <a:pt x="1542782" y="-10208"/>
                      <a:pt x="1601809" y="53050"/>
                      <a:pt x="1583570" y="146574"/>
                    </a:cubicBezTo>
                    <a:lnTo>
                      <a:pt x="1554589" y="1013079"/>
                    </a:lnTo>
                    <a:cubicBezTo>
                      <a:pt x="1535191" y="1116821"/>
                      <a:pt x="1499421" y="1118055"/>
                      <a:pt x="1426054" y="1152148"/>
                    </a:cubicBezTo>
                    <a:lnTo>
                      <a:pt x="213703" y="1529239"/>
                    </a:lnTo>
                    <a:cubicBezTo>
                      <a:pt x="110793" y="1562909"/>
                      <a:pt x="18341" y="1533784"/>
                      <a:pt x="0" y="1436989"/>
                    </a:cubicBezTo>
                    <a:lnTo>
                      <a:pt x="6300" y="458225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14">
                <a:extLst>
                  <a:ext uri="{FF2B5EF4-FFF2-40B4-BE49-F238E27FC236}">
                    <a16:creationId xmlns:a16="http://schemas.microsoft.com/office/drawing/2014/main" id="{59E50950-4A65-B7E5-CDE2-D6B272F459FB}"/>
                  </a:ext>
                </a:extLst>
              </p:cNvPr>
              <p:cNvSpPr/>
              <p:nvPr/>
            </p:nvSpPr>
            <p:spPr>
              <a:xfrm>
                <a:off x="3042921" y="4847997"/>
                <a:ext cx="857870" cy="1047106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  <a:gd name="connsiteX0" fmla="*/ 148931 w 1465564"/>
                  <a:gd name="connsiteY0" fmla="*/ 410617 h 1557706"/>
                  <a:gd name="connsiteX1" fmla="*/ 289311 w 1465564"/>
                  <a:gd name="connsiteY1" fmla="*/ 292197 h 1557706"/>
                  <a:gd name="connsiteX2" fmla="*/ 1253125 w 1465564"/>
                  <a:gd name="connsiteY2" fmla="*/ 727 h 1557706"/>
                  <a:gd name="connsiteX3" fmla="*/ 1463701 w 1465564"/>
                  <a:gd name="connsiteY3" fmla="*/ 211697 h 1557706"/>
                  <a:gd name="connsiteX4" fmla="*/ 1277222 w 1465564"/>
                  <a:gd name="connsiteY4" fmla="*/ 1172146 h 1557706"/>
                  <a:gd name="connsiteX5" fmla="*/ 1159936 w 1465564"/>
                  <a:gd name="connsiteY5" fmla="*/ 1301818 h 1557706"/>
                  <a:gd name="connsiteX6" fmla="*/ 195084 w 1465564"/>
                  <a:gd name="connsiteY6" fmla="*/ 1544259 h 1557706"/>
                  <a:gd name="connsiteX7" fmla="*/ 131 w 1465564"/>
                  <a:gd name="connsiteY7" fmla="*/ 1452010 h 1557706"/>
                  <a:gd name="connsiteX8" fmla="*/ 148931 w 1465564"/>
                  <a:gd name="connsiteY8" fmla="*/ 410617 h 1557706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77222 w 1368665"/>
                  <a:gd name="connsiteY4" fmla="*/ 1172782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17223 w 1368665"/>
                  <a:gd name="connsiteY4" fmla="*/ 966108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30212 w 1349946"/>
                  <a:gd name="connsiteY0" fmla="*/ 411253 h 1549172"/>
                  <a:gd name="connsiteX1" fmla="*/ 270592 w 1349946"/>
                  <a:gd name="connsiteY1" fmla="*/ 292833 h 1549172"/>
                  <a:gd name="connsiteX2" fmla="*/ 1234406 w 1349946"/>
                  <a:gd name="connsiteY2" fmla="*/ 1363 h 1549172"/>
                  <a:gd name="connsiteX3" fmla="*/ 1343733 w 1349946"/>
                  <a:gd name="connsiteY3" fmla="*/ 146574 h 1549172"/>
                  <a:gd name="connsiteX4" fmla="*/ 1198504 w 1349946"/>
                  <a:gd name="connsiteY4" fmla="*/ 966108 h 1549172"/>
                  <a:gd name="connsiteX5" fmla="*/ 1141217 w 1349946"/>
                  <a:gd name="connsiteY5" fmla="*/ 1302454 h 1549172"/>
                  <a:gd name="connsiteX6" fmla="*/ 176365 w 1349946"/>
                  <a:gd name="connsiteY6" fmla="*/ 1544895 h 1549172"/>
                  <a:gd name="connsiteX7" fmla="*/ 161 w 1349946"/>
                  <a:gd name="connsiteY7" fmla="*/ 1308601 h 1549172"/>
                  <a:gd name="connsiteX8" fmla="*/ 130212 w 1349946"/>
                  <a:gd name="connsiteY8" fmla="*/ 411253 h 1549172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141231 w 1349960"/>
                  <a:gd name="connsiteY5" fmla="*/ 130245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069982 w 1349960"/>
                  <a:gd name="connsiteY5" fmla="*/ 110517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506288"/>
                  <a:gd name="connsiteY0" fmla="*/ 411253 h 1409196"/>
                  <a:gd name="connsiteX1" fmla="*/ 270606 w 1506288"/>
                  <a:gd name="connsiteY1" fmla="*/ 292833 h 1409196"/>
                  <a:gd name="connsiteX2" fmla="*/ 1234420 w 1506288"/>
                  <a:gd name="connsiteY2" fmla="*/ 1363 h 1409196"/>
                  <a:gd name="connsiteX3" fmla="*/ 1504996 w 1506288"/>
                  <a:gd name="connsiteY3" fmla="*/ 146574 h 1409196"/>
                  <a:gd name="connsiteX4" fmla="*/ 1198518 w 1506288"/>
                  <a:gd name="connsiteY4" fmla="*/ 966108 h 1409196"/>
                  <a:gd name="connsiteX5" fmla="*/ 1069982 w 1506288"/>
                  <a:gd name="connsiteY5" fmla="*/ 1105174 h 1409196"/>
                  <a:gd name="connsiteX6" fmla="*/ 168880 w 1506288"/>
                  <a:gd name="connsiteY6" fmla="*/ 1394587 h 1409196"/>
                  <a:gd name="connsiteX7" fmla="*/ 175 w 1506288"/>
                  <a:gd name="connsiteY7" fmla="*/ 1308601 h 1409196"/>
                  <a:gd name="connsiteX8" fmla="*/ 130226 w 1506288"/>
                  <a:gd name="connsiteY8" fmla="*/ 411253 h 1409196"/>
                  <a:gd name="connsiteX0" fmla="*/ 130226 w 1508784"/>
                  <a:gd name="connsiteY0" fmla="*/ 429771 h 1427714"/>
                  <a:gd name="connsiteX1" fmla="*/ 270606 w 1508784"/>
                  <a:gd name="connsiteY1" fmla="*/ 311351 h 1427714"/>
                  <a:gd name="connsiteX2" fmla="*/ 1365670 w 1508784"/>
                  <a:gd name="connsiteY2" fmla="*/ 1092 h 1427714"/>
                  <a:gd name="connsiteX3" fmla="*/ 1504996 w 1508784"/>
                  <a:gd name="connsiteY3" fmla="*/ 165092 h 1427714"/>
                  <a:gd name="connsiteX4" fmla="*/ 1198518 w 1508784"/>
                  <a:gd name="connsiteY4" fmla="*/ 984626 h 1427714"/>
                  <a:gd name="connsiteX5" fmla="*/ 1069982 w 1508784"/>
                  <a:gd name="connsiteY5" fmla="*/ 1123692 h 1427714"/>
                  <a:gd name="connsiteX6" fmla="*/ 168880 w 1508784"/>
                  <a:gd name="connsiteY6" fmla="*/ 1413105 h 1427714"/>
                  <a:gd name="connsiteX7" fmla="*/ 175 w 1508784"/>
                  <a:gd name="connsiteY7" fmla="*/ 1327119 h 1427714"/>
                  <a:gd name="connsiteX8" fmla="*/ 130226 w 1508784"/>
                  <a:gd name="connsiteY8" fmla="*/ 429771 h 1427714"/>
                  <a:gd name="connsiteX0" fmla="*/ 130114 w 1508674"/>
                  <a:gd name="connsiteY0" fmla="*/ 429771 h 1454442"/>
                  <a:gd name="connsiteX1" fmla="*/ 270494 w 1508674"/>
                  <a:gd name="connsiteY1" fmla="*/ 311351 h 1454442"/>
                  <a:gd name="connsiteX2" fmla="*/ 1365558 w 1508674"/>
                  <a:gd name="connsiteY2" fmla="*/ 1092 h 1454442"/>
                  <a:gd name="connsiteX3" fmla="*/ 1504884 w 1508674"/>
                  <a:gd name="connsiteY3" fmla="*/ 165092 h 1454442"/>
                  <a:gd name="connsiteX4" fmla="*/ 1198406 w 1508674"/>
                  <a:gd name="connsiteY4" fmla="*/ 984626 h 1454442"/>
                  <a:gd name="connsiteX5" fmla="*/ 1069870 w 1508674"/>
                  <a:gd name="connsiteY5" fmla="*/ 1123692 h 1454442"/>
                  <a:gd name="connsiteX6" fmla="*/ 303767 w 1508674"/>
                  <a:gd name="connsiteY6" fmla="*/ 1444419 h 1454442"/>
                  <a:gd name="connsiteX7" fmla="*/ 63 w 1508674"/>
                  <a:gd name="connsiteY7" fmla="*/ 1327119 h 1454442"/>
                  <a:gd name="connsiteX8" fmla="*/ 130114 w 1508674"/>
                  <a:gd name="connsiteY8" fmla="*/ 429771 h 1454442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130935 w 1441202"/>
                  <a:gd name="connsiteY4" fmla="*/ 984626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276148 w 1441202"/>
                  <a:gd name="connsiteY5" fmla="*/ 1104904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886"/>
                  <a:gd name="connsiteY0" fmla="*/ 432868 h 1470700"/>
                  <a:gd name="connsiteX1" fmla="*/ 203023 w 1441886"/>
                  <a:gd name="connsiteY1" fmla="*/ 314448 h 1470700"/>
                  <a:gd name="connsiteX2" fmla="*/ 1309338 w 1441886"/>
                  <a:gd name="connsiteY2" fmla="*/ 1057 h 1470700"/>
                  <a:gd name="connsiteX3" fmla="*/ 1437413 w 1441886"/>
                  <a:gd name="connsiteY3" fmla="*/ 168189 h 1470700"/>
                  <a:gd name="connsiteX4" fmla="*/ 1352184 w 1441886"/>
                  <a:gd name="connsiteY4" fmla="*/ 968934 h 1470700"/>
                  <a:gd name="connsiteX5" fmla="*/ 1276148 w 1441886"/>
                  <a:gd name="connsiteY5" fmla="*/ 1108001 h 1470700"/>
                  <a:gd name="connsiteX6" fmla="*/ 236296 w 1441886"/>
                  <a:gd name="connsiteY6" fmla="*/ 1447516 h 1470700"/>
                  <a:gd name="connsiteX7" fmla="*/ 92 w 1441886"/>
                  <a:gd name="connsiteY7" fmla="*/ 1392844 h 1470700"/>
                  <a:gd name="connsiteX8" fmla="*/ 62643 w 1441886"/>
                  <a:gd name="connsiteY8" fmla="*/ 432868 h 1470700"/>
                  <a:gd name="connsiteX0" fmla="*/ 62643 w 1441015"/>
                  <a:gd name="connsiteY0" fmla="*/ 426679 h 1464511"/>
                  <a:gd name="connsiteX1" fmla="*/ 203023 w 1441015"/>
                  <a:gd name="connsiteY1" fmla="*/ 308259 h 1464511"/>
                  <a:gd name="connsiteX2" fmla="*/ 1294339 w 1441015"/>
                  <a:gd name="connsiteY2" fmla="*/ 1131 h 1464511"/>
                  <a:gd name="connsiteX3" fmla="*/ 1437413 w 1441015"/>
                  <a:gd name="connsiteY3" fmla="*/ 162000 h 1464511"/>
                  <a:gd name="connsiteX4" fmla="*/ 1352184 w 1441015"/>
                  <a:gd name="connsiteY4" fmla="*/ 962745 h 1464511"/>
                  <a:gd name="connsiteX5" fmla="*/ 1276148 w 1441015"/>
                  <a:gd name="connsiteY5" fmla="*/ 1101812 h 1464511"/>
                  <a:gd name="connsiteX6" fmla="*/ 236296 w 1441015"/>
                  <a:gd name="connsiteY6" fmla="*/ 1441327 h 1464511"/>
                  <a:gd name="connsiteX7" fmla="*/ 92 w 1441015"/>
                  <a:gd name="connsiteY7" fmla="*/ 1386655 h 1464511"/>
                  <a:gd name="connsiteX8" fmla="*/ 62643 w 1441015"/>
                  <a:gd name="connsiteY8" fmla="*/ 426679 h 1464511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2184 w 1441016"/>
                  <a:gd name="connsiteY4" fmla="*/ 962784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61148 w 1441016"/>
                  <a:gd name="connsiteY5" fmla="*/ 1108115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72 w 1441045"/>
                  <a:gd name="connsiteY0" fmla="*/ 426718 h 1468671"/>
                  <a:gd name="connsiteX1" fmla="*/ 203052 w 1441045"/>
                  <a:gd name="connsiteY1" fmla="*/ 308298 h 1468671"/>
                  <a:gd name="connsiteX2" fmla="*/ 1294368 w 1441045"/>
                  <a:gd name="connsiteY2" fmla="*/ 1170 h 1468671"/>
                  <a:gd name="connsiteX3" fmla="*/ 1437443 w 1441045"/>
                  <a:gd name="connsiteY3" fmla="*/ 158908 h 1468671"/>
                  <a:gd name="connsiteX4" fmla="*/ 1359714 w 1441045"/>
                  <a:gd name="connsiteY4" fmla="*/ 947127 h 1468671"/>
                  <a:gd name="connsiteX5" fmla="*/ 1261177 w 1441045"/>
                  <a:gd name="connsiteY5" fmla="*/ 1108115 h 1468671"/>
                  <a:gd name="connsiteX6" fmla="*/ 202575 w 1441045"/>
                  <a:gd name="connsiteY6" fmla="*/ 1447629 h 1468671"/>
                  <a:gd name="connsiteX7" fmla="*/ 121 w 1441045"/>
                  <a:gd name="connsiteY7" fmla="*/ 1386694 h 1468671"/>
                  <a:gd name="connsiteX8" fmla="*/ 62672 w 1441045"/>
                  <a:gd name="connsiteY8" fmla="*/ 426718 h 1468671"/>
                  <a:gd name="connsiteX0" fmla="*/ 62552 w 1440925"/>
                  <a:gd name="connsiteY0" fmla="*/ 426718 h 1468671"/>
                  <a:gd name="connsiteX1" fmla="*/ 202932 w 1440925"/>
                  <a:gd name="connsiteY1" fmla="*/ 308298 h 1468671"/>
                  <a:gd name="connsiteX2" fmla="*/ 1294248 w 1440925"/>
                  <a:gd name="connsiteY2" fmla="*/ 1170 h 1468671"/>
                  <a:gd name="connsiteX3" fmla="*/ 1437323 w 1440925"/>
                  <a:gd name="connsiteY3" fmla="*/ 158908 h 1468671"/>
                  <a:gd name="connsiteX4" fmla="*/ 1359594 w 1440925"/>
                  <a:gd name="connsiteY4" fmla="*/ 947127 h 1468671"/>
                  <a:gd name="connsiteX5" fmla="*/ 1261057 w 1440925"/>
                  <a:gd name="connsiteY5" fmla="*/ 1108115 h 1468671"/>
                  <a:gd name="connsiteX6" fmla="*/ 202455 w 1440925"/>
                  <a:gd name="connsiteY6" fmla="*/ 1447629 h 1468671"/>
                  <a:gd name="connsiteX7" fmla="*/ 1 w 1440925"/>
                  <a:gd name="connsiteY7" fmla="*/ 1386694 h 1468671"/>
                  <a:gd name="connsiteX8" fmla="*/ 62552 w 1440925"/>
                  <a:gd name="connsiteY8" fmla="*/ 426718 h 146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925" h="1468671">
                    <a:moveTo>
                      <a:pt x="62552" y="426718"/>
                    </a:moveTo>
                    <a:cubicBezTo>
                      <a:pt x="72849" y="317566"/>
                      <a:pt x="149386" y="324774"/>
                      <a:pt x="202932" y="308298"/>
                    </a:cubicBezTo>
                    <a:lnTo>
                      <a:pt x="1294248" y="1170"/>
                    </a:lnTo>
                    <a:cubicBezTo>
                      <a:pt x="1404034" y="-10401"/>
                      <a:pt x="1455562" y="65384"/>
                      <a:pt x="1437323" y="158908"/>
                    </a:cubicBezTo>
                    <a:lnTo>
                      <a:pt x="1359594" y="947127"/>
                    </a:lnTo>
                    <a:cubicBezTo>
                      <a:pt x="1340196" y="1050869"/>
                      <a:pt x="1334424" y="1074022"/>
                      <a:pt x="1261057" y="1108115"/>
                    </a:cubicBezTo>
                    <a:lnTo>
                      <a:pt x="202455" y="1447629"/>
                    </a:lnTo>
                    <a:cubicBezTo>
                      <a:pt x="99545" y="1481299"/>
                      <a:pt x="18342" y="1483489"/>
                      <a:pt x="1" y="1386694"/>
                    </a:cubicBezTo>
                    <a:lnTo>
                      <a:pt x="62552" y="426718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B4B4B4">
                      <a:alpha val="90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14">
                <a:extLst>
                  <a:ext uri="{FF2B5EF4-FFF2-40B4-BE49-F238E27FC236}">
                    <a16:creationId xmlns:a16="http://schemas.microsoft.com/office/drawing/2014/main" id="{4D816B31-AFF7-1C22-46B8-F39297F44B6F}"/>
                  </a:ext>
                </a:extLst>
              </p:cNvPr>
              <p:cNvSpPr/>
              <p:nvPr/>
            </p:nvSpPr>
            <p:spPr>
              <a:xfrm>
                <a:off x="3990957" y="4555940"/>
                <a:ext cx="795052" cy="993878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  <a:gd name="connsiteX0" fmla="*/ 148931 w 1465564"/>
                  <a:gd name="connsiteY0" fmla="*/ 410617 h 1557706"/>
                  <a:gd name="connsiteX1" fmla="*/ 289311 w 1465564"/>
                  <a:gd name="connsiteY1" fmla="*/ 292197 h 1557706"/>
                  <a:gd name="connsiteX2" fmla="*/ 1253125 w 1465564"/>
                  <a:gd name="connsiteY2" fmla="*/ 727 h 1557706"/>
                  <a:gd name="connsiteX3" fmla="*/ 1463701 w 1465564"/>
                  <a:gd name="connsiteY3" fmla="*/ 211697 h 1557706"/>
                  <a:gd name="connsiteX4" fmla="*/ 1277222 w 1465564"/>
                  <a:gd name="connsiteY4" fmla="*/ 1172146 h 1557706"/>
                  <a:gd name="connsiteX5" fmla="*/ 1159936 w 1465564"/>
                  <a:gd name="connsiteY5" fmla="*/ 1301818 h 1557706"/>
                  <a:gd name="connsiteX6" fmla="*/ 195084 w 1465564"/>
                  <a:gd name="connsiteY6" fmla="*/ 1544259 h 1557706"/>
                  <a:gd name="connsiteX7" fmla="*/ 131 w 1465564"/>
                  <a:gd name="connsiteY7" fmla="*/ 1452010 h 1557706"/>
                  <a:gd name="connsiteX8" fmla="*/ 148931 w 1465564"/>
                  <a:gd name="connsiteY8" fmla="*/ 410617 h 1557706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77222 w 1368665"/>
                  <a:gd name="connsiteY4" fmla="*/ 1172782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17223 w 1368665"/>
                  <a:gd name="connsiteY4" fmla="*/ 966108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30212 w 1349946"/>
                  <a:gd name="connsiteY0" fmla="*/ 411253 h 1549172"/>
                  <a:gd name="connsiteX1" fmla="*/ 270592 w 1349946"/>
                  <a:gd name="connsiteY1" fmla="*/ 292833 h 1549172"/>
                  <a:gd name="connsiteX2" fmla="*/ 1234406 w 1349946"/>
                  <a:gd name="connsiteY2" fmla="*/ 1363 h 1549172"/>
                  <a:gd name="connsiteX3" fmla="*/ 1343733 w 1349946"/>
                  <a:gd name="connsiteY3" fmla="*/ 146574 h 1549172"/>
                  <a:gd name="connsiteX4" fmla="*/ 1198504 w 1349946"/>
                  <a:gd name="connsiteY4" fmla="*/ 966108 h 1549172"/>
                  <a:gd name="connsiteX5" fmla="*/ 1141217 w 1349946"/>
                  <a:gd name="connsiteY5" fmla="*/ 1302454 h 1549172"/>
                  <a:gd name="connsiteX6" fmla="*/ 176365 w 1349946"/>
                  <a:gd name="connsiteY6" fmla="*/ 1544895 h 1549172"/>
                  <a:gd name="connsiteX7" fmla="*/ 161 w 1349946"/>
                  <a:gd name="connsiteY7" fmla="*/ 1308601 h 1549172"/>
                  <a:gd name="connsiteX8" fmla="*/ 130212 w 1349946"/>
                  <a:gd name="connsiteY8" fmla="*/ 411253 h 1549172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141231 w 1349960"/>
                  <a:gd name="connsiteY5" fmla="*/ 130245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069982 w 1349960"/>
                  <a:gd name="connsiteY5" fmla="*/ 110517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9960" h="1409196">
                    <a:moveTo>
                      <a:pt x="130226" y="411253"/>
                    </a:moveTo>
                    <a:cubicBezTo>
                      <a:pt x="140523" y="302101"/>
                      <a:pt x="217060" y="309309"/>
                      <a:pt x="270606" y="292833"/>
                    </a:cubicBezTo>
                    <a:lnTo>
                      <a:pt x="1234420" y="1363"/>
                    </a:lnTo>
                    <a:cubicBezTo>
                      <a:pt x="1344206" y="-10208"/>
                      <a:pt x="1361986" y="53050"/>
                      <a:pt x="1343747" y="146574"/>
                    </a:cubicBezTo>
                    <a:lnTo>
                      <a:pt x="1198518" y="966108"/>
                    </a:lnTo>
                    <a:cubicBezTo>
                      <a:pt x="1179120" y="1069850"/>
                      <a:pt x="1143349" y="1071081"/>
                      <a:pt x="1069982" y="1105174"/>
                    </a:cubicBezTo>
                    <a:lnTo>
                      <a:pt x="168880" y="1394587"/>
                    </a:lnTo>
                    <a:cubicBezTo>
                      <a:pt x="65970" y="1428257"/>
                      <a:pt x="-3984" y="1405396"/>
                      <a:pt x="175" y="1308601"/>
                    </a:cubicBezTo>
                    <a:lnTo>
                      <a:pt x="130226" y="411253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35">
                <a:extLst>
                  <a:ext uri="{FF2B5EF4-FFF2-40B4-BE49-F238E27FC236}">
                    <a16:creationId xmlns:a16="http://schemas.microsoft.com/office/drawing/2014/main" id="{7948401B-8BB8-9DEA-7133-04DB5D221357}"/>
                  </a:ext>
                </a:extLst>
              </p:cNvPr>
              <p:cNvSpPr/>
              <p:nvPr/>
            </p:nvSpPr>
            <p:spPr>
              <a:xfrm>
                <a:off x="1322782" y="4825352"/>
                <a:ext cx="559520" cy="144571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3923"/>
                  <a:gd name="connsiteY0" fmla="*/ 79309 h 2036395"/>
                  <a:gd name="connsiteX1" fmla="*/ 71111 w 763923"/>
                  <a:gd name="connsiteY1" fmla="*/ 13234 h 2036395"/>
                  <a:gd name="connsiteX2" fmla="*/ 676288 w 763923"/>
                  <a:gd name="connsiteY2" fmla="*/ 625352 h 2036395"/>
                  <a:gd name="connsiteX3" fmla="*/ 735032 w 763923"/>
                  <a:gd name="connsiteY3" fmla="*/ 799934 h 2036395"/>
                  <a:gd name="connsiteX4" fmla="*/ 761899 w 763923"/>
                  <a:gd name="connsiteY4" fmla="*/ 1798748 h 2036395"/>
                  <a:gd name="connsiteX5" fmla="*/ 697732 w 763923"/>
                  <a:gd name="connsiteY5" fmla="*/ 2028777 h 2036395"/>
                  <a:gd name="connsiteX6" fmla="*/ 130505 w 763923"/>
                  <a:gd name="connsiteY6" fmla="*/ 1236153 h 2036395"/>
                  <a:gd name="connsiteX7" fmla="*/ 54458 w 763923"/>
                  <a:gd name="connsiteY7" fmla="*/ 1090464 h 2036395"/>
                  <a:gd name="connsiteX8" fmla="*/ 1468 w 763923"/>
                  <a:gd name="connsiteY8" fmla="*/ 79309 h 2036395"/>
                  <a:gd name="connsiteX0" fmla="*/ 1468 w 776544"/>
                  <a:gd name="connsiteY0" fmla="*/ 79309 h 2046905"/>
                  <a:gd name="connsiteX1" fmla="*/ 71111 w 776544"/>
                  <a:gd name="connsiteY1" fmla="*/ 13234 h 2046905"/>
                  <a:gd name="connsiteX2" fmla="*/ 676288 w 776544"/>
                  <a:gd name="connsiteY2" fmla="*/ 625352 h 2046905"/>
                  <a:gd name="connsiteX3" fmla="*/ 735032 w 776544"/>
                  <a:gd name="connsiteY3" fmla="*/ 799934 h 2046905"/>
                  <a:gd name="connsiteX4" fmla="*/ 775199 w 776544"/>
                  <a:gd name="connsiteY4" fmla="*/ 1931752 h 2046905"/>
                  <a:gd name="connsiteX5" fmla="*/ 697732 w 776544"/>
                  <a:gd name="connsiteY5" fmla="*/ 2028777 h 2046905"/>
                  <a:gd name="connsiteX6" fmla="*/ 130505 w 776544"/>
                  <a:gd name="connsiteY6" fmla="*/ 1236153 h 2046905"/>
                  <a:gd name="connsiteX7" fmla="*/ 54458 w 776544"/>
                  <a:gd name="connsiteY7" fmla="*/ 1090464 h 2046905"/>
                  <a:gd name="connsiteX8" fmla="*/ 1468 w 776544"/>
                  <a:gd name="connsiteY8" fmla="*/ 79309 h 2046905"/>
                  <a:gd name="connsiteX0" fmla="*/ 1468 w 776544"/>
                  <a:gd name="connsiteY0" fmla="*/ 79309 h 2042651"/>
                  <a:gd name="connsiteX1" fmla="*/ 71111 w 776544"/>
                  <a:gd name="connsiteY1" fmla="*/ 13234 h 2042651"/>
                  <a:gd name="connsiteX2" fmla="*/ 676288 w 776544"/>
                  <a:gd name="connsiteY2" fmla="*/ 625352 h 2042651"/>
                  <a:gd name="connsiteX3" fmla="*/ 735032 w 776544"/>
                  <a:gd name="connsiteY3" fmla="*/ 799934 h 2042651"/>
                  <a:gd name="connsiteX4" fmla="*/ 775199 w 776544"/>
                  <a:gd name="connsiteY4" fmla="*/ 1931752 h 2042651"/>
                  <a:gd name="connsiteX5" fmla="*/ 697732 w 776544"/>
                  <a:gd name="connsiteY5" fmla="*/ 2028777 h 2042651"/>
                  <a:gd name="connsiteX6" fmla="*/ 130505 w 776544"/>
                  <a:gd name="connsiteY6" fmla="*/ 1236153 h 2042651"/>
                  <a:gd name="connsiteX7" fmla="*/ 54458 w 776544"/>
                  <a:gd name="connsiteY7" fmla="*/ 1090464 h 2042651"/>
                  <a:gd name="connsiteX8" fmla="*/ 1468 w 776544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676288 w 778258"/>
                  <a:gd name="connsiteY2" fmla="*/ 625352 h 2042651"/>
                  <a:gd name="connsiteX3" fmla="*/ 778258 w 778258"/>
                  <a:gd name="connsiteY3" fmla="*/ 101274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716189 w 778258"/>
                  <a:gd name="connsiteY2" fmla="*/ 828183 h 2042651"/>
                  <a:gd name="connsiteX3" fmla="*/ 778258 w 778258"/>
                  <a:gd name="connsiteY3" fmla="*/ 101274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716189 w 778258"/>
                  <a:gd name="connsiteY2" fmla="*/ 828183 h 2042651"/>
                  <a:gd name="connsiteX3" fmla="*/ 778258 w 778258"/>
                  <a:gd name="connsiteY3" fmla="*/ 103269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726165 w 778258"/>
                  <a:gd name="connsiteY2" fmla="*/ 848133 h 2042651"/>
                  <a:gd name="connsiteX3" fmla="*/ 778258 w 778258"/>
                  <a:gd name="connsiteY3" fmla="*/ 103269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4069 w 744283"/>
                  <a:gd name="connsiteY0" fmla="*/ 245799 h 2032911"/>
                  <a:gd name="connsiteX1" fmla="*/ 37136 w 744283"/>
                  <a:gd name="connsiteY1" fmla="*/ 3494 h 2032911"/>
                  <a:gd name="connsiteX2" fmla="*/ 692190 w 744283"/>
                  <a:gd name="connsiteY2" fmla="*/ 838393 h 2032911"/>
                  <a:gd name="connsiteX3" fmla="*/ 744283 w 744283"/>
                  <a:gd name="connsiteY3" fmla="*/ 1022950 h 2032911"/>
                  <a:gd name="connsiteX4" fmla="*/ 741224 w 744283"/>
                  <a:gd name="connsiteY4" fmla="*/ 1922012 h 2032911"/>
                  <a:gd name="connsiteX5" fmla="*/ 663757 w 744283"/>
                  <a:gd name="connsiteY5" fmla="*/ 2019037 h 2032911"/>
                  <a:gd name="connsiteX6" fmla="*/ 96530 w 744283"/>
                  <a:gd name="connsiteY6" fmla="*/ 1226413 h 2032911"/>
                  <a:gd name="connsiteX7" fmla="*/ 20483 w 744283"/>
                  <a:gd name="connsiteY7" fmla="*/ 1080724 h 2032911"/>
                  <a:gd name="connsiteX8" fmla="*/ 4069 w 744283"/>
                  <a:gd name="connsiteY8" fmla="*/ 245799 h 2032911"/>
                  <a:gd name="connsiteX0" fmla="*/ 982 w 741196"/>
                  <a:gd name="connsiteY0" fmla="*/ 102194 h 1889306"/>
                  <a:gd name="connsiteX1" fmla="*/ 97226 w 741196"/>
                  <a:gd name="connsiteY1" fmla="*/ 9518 h 1889306"/>
                  <a:gd name="connsiteX2" fmla="*/ 689103 w 741196"/>
                  <a:gd name="connsiteY2" fmla="*/ 694788 h 1889306"/>
                  <a:gd name="connsiteX3" fmla="*/ 741196 w 741196"/>
                  <a:gd name="connsiteY3" fmla="*/ 879345 h 1889306"/>
                  <a:gd name="connsiteX4" fmla="*/ 738137 w 741196"/>
                  <a:gd name="connsiteY4" fmla="*/ 1778407 h 1889306"/>
                  <a:gd name="connsiteX5" fmla="*/ 660670 w 741196"/>
                  <a:gd name="connsiteY5" fmla="*/ 1875432 h 1889306"/>
                  <a:gd name="connsiteX6" fmla="*/ 93443 w 741196"/>
                  <a:gd name="connsiteY6" fmla="*/ 1082808 h 1889306"/>
                  <a:gd name="connsiteX7" fmla="*/ 17396 w 741196"/>
                  <a:gd name="connsiteY7" fmla="*/ 937119 h 1889306"/>
                  <a:gd name="connsiteX8" fmla="*/ 982 w 741196"/>
                  <a:gd name="connsiteY8" fmla="*/ 102194 h 1889306"/>
                  <a:gd name="connsiteX0" fmla="*/ 1025 w 737914"/>
                  <a:gd name="connsiteY0" fmla="*/ 79308 h 1893021"/>
                  <a:gd name="connsiteX1" fmla="*/ 93944 w 737914"/>
                  <a:gd name="connsiteY1" fmla="*/ 13233 h 1893021"/>
                  <a:gd name="connsiteX2" fmla="*/ 685821 w 737914"/>
                  <a:gd name="connsiteY2" fmla="*/ 698503 h 1893021"/>
                  <a:gd name="connsiteX3" fmla="*/ 737914 w 737914"/>
                  <a:gd name="connsiteY3" fmla="*/ 883060 h 1893021"/>
                  <a:gd name="connsiteX4" fmla="*/ 734855 w 737914"/>
                  <a:gd name="connsiteY4" fmla="*/ 1782122 h 1893021"/>
                  <a:gd name="connsiteX5" fmla="*/ 657388 w 737914"/>
                  <a:gd name="connsiteY5" fmla="*/ 1879147 h 1893021"/>
                  <a:gd name="connsiteX6" fmla="*/ 90161 w 737914"/>
                  <a:gd name="connsiteY6" fmla="*/ 1086523 h 1893021"/>
                  <a:gd name="connsiteX7" fmla="*/ 14114 w 737914"/>
                  <a:gd name="connsiteY7" fmla="*/ 940834 h 1893021"/>
                  <a:gd name="connsiteX8" fmla="*/ 1025 w 737914"/>
                  <a:gd name="connsiteY8" fmla="*/ 79308 h 1893021"/>
                  <a:gd name="connsiteX0" fmla="*/ 2432 w 739321"/>
                  <a:gd name="connsiteY0" fmla="*/ 89156 h 1902869"/>
                  <a:gd name="connsiteX1" fmla="*/ 95351 w 739321"/>
                  <a:gd name="connsiteY1" fmla="*/ 23081 h 1902869"/>
                  <a:gd name="connsiteX2" fmla="*/ 687228 w 739321"/>
                  <a:gd name="connsiteY2" fmla="*/ 708351 h 1902869"/>
                  <a:gd name="connsiteX3" fmla="*/ 739321 w 739321"/>
                  <a:gd name="connsiteY3" fmla="*/ 892908 h 1902869"/>
                  <a:gd name="connsiteX4" fmla="*/ 736262 w 739321"/>
                  <a:gd name="connsiteY4" fmla="*/ 1791970 h 1902869"/>
                  <a:gd name="connsiteX5" fmla="*/ 658795 w 739321"/>
                  <a:gd name="connsiteY5" fmla="*/ 1888995 h 1902869"/>
                  <a:gd name="connsiteX6" fmla="*/ 91568 w 739321"/>
                  <a:gd name="connsiteY6" fmla="*/ 1096371 h 1902869"/>
                  <a:gd name="connsiteX7" fmla="*/ 15521 w 739321"/>
                  <a:gd name="connsiteY7" fmla="*/ 950682 h 1902869"/>
                  <a:gd name="connsiteX8" fmla="*/ 2432 w 739321"/>
                  <a:gd name="connsiteY8" fmla="*/ 89156 h 1902869"/>
                  <a:gd name="connsiteX0" fmla="*/ 2726 w 739615"/>
                  <a:gd name="connsiteY0" fmla="*/ 106567 h 1920280"/>
                  <a:gd name="connsiteX1" fmla="*/ 95645 w 739615"/>
                  <a:gd name="connsiteY1" fmla="*/ 40492 h 1920280"/>
                  <a:gd name="connsiteX2" fmla="*/ 687522 w 739615"/>
                  <a:gd name="connsiteY2" fmla="*/ 725762 h 1920280"/>
                  <a:gd name="connsiteX3" fmla="*/ 739615 w 739615"/>
                  <a:gd name="connsiteY3" fmla="*/ 910319 h 1920280"/>
                  <a:gd name="connsiteX4" fmla="*/ 736556 w 739615"/>
                  <a:gd name="connsiteY4" fmla="*/ 1809381 h 1920280"/>
                  <a:gd name="connsiteX5" fmla="*/ 659089 w 739615"/>
                  <a:gd name="connsiteY5" fmla="*/ 1906406 h 1920280"/>
                  <a:gd name="connsiteX6" fmla="*/ 91862 w 739615"/>
                  <a:gd name="connsiteY6" fmla="*/ 1113782 h 1920280"/>
                  <a:gd name="connsiteX7" fmla="*/ 15815 w 739615"/>
                  <a:gd name="connsiteY7" fmla="*/ 968093 h 1920280"/>
                  <a:gd name="connsiteX8" fmla="*/ 2726 w 739615"/>
                  <a:gd name="connsiteY8" fmla="*/ 106567 h 1920280"/>
                  <a:gd name="connsiteX0" fmla="*/ 584 w 737473"/>
                  <a:gd name="connsiteY0" fmla="*/ 102423 h 1916136"/>
                  <a:gd name="connsiteX1" fmla="*/ 93503 w 737473"/>
                  <a:gd name="connsiteY1" fmla="*/ 36348 h 1916136"/>
                  <a:gd name="connsiteX2" fmla="*/ 685380 w 737473"/>
                  <a:gd name="connsiteY2" fmla="*/ 721618 h 1916136"/>
                  <a:gd name="connsiteX3" fmla="*/ 737473 w 737473"/>
                  <a:gd name="connsiteY3" fmla="*/ 906175 h 1916136"/>
                  <a:gd name="connsiteX4" fmla="*/ 734414 w 737473"/>
                  <a:gd name="connsiteY4" fmla="*/ 1805237 h 1916136"/>
                  <a:gd name="connsiteX5" fmla="*/ 656947 w 737473"/>
                  <a:gd name="connsiteY5" fmla="*/ 1902262 h 1916136"/>
                  <a:gd name="connsiteX6" fmla="*/ 89720 w 737473"/>
                  <a:gd name="connsiteY6" fmla="*/ 1109638 h 1916136"/>
                  <a:gd name="connsiteX7" fmla="*/ 13673 w 737473"/>
                  <a:gd name="connsiteY7" fmla="*/ 963949 h 1916136"/>
                  <a:gd name="connsiteX8" fmla="*/ 584 w 737473"/>
                  <a:gd name="connsiteY8" fmla="*/ 102423 h 1916136"/>
                  <a:gd name="connsiteX0" fmla="*/ 584 w 737473"/>
                  <a:gd name="connsiteY0" fmla="*/ 102423 h 1916136"/>
                  <a:gd name="connsiteX1" fmla="*/ 93503 w 737473"/>
                  <a:gd name="connsiteY1" fmla="*/ 36348 h 1916136"/>
                  <a:gd name="connsiteX2" fmla="*/ 685380 w 737473"/>
                  <a:gd name="connsiteY2" fmla="*/ 721618 h 1916136"/>
                  <a:gd name="connsiteX3" fmla="*/ 737473 w 737473"/>
                  <a:gd name="connsiteY3" fmla="*/ 906175 h 1916136"/>
                  <a:gd name="connsiteX4" fmla="*/ 734414 w 737473"/>
                  <a:gd name="connsiteY4" fmla="*/ 1805237 h 1916136"/>
                  <a:gd name="connsiteX5" fmla="*/ 656947 w 737473"/>
                  <a:gd name="connsiteY5" fmla="*/ 1902262 h 1916136"/>
                  <a:gd name="connsiteX6" fmla="*/ 89720 w 737473"/>
                  <a:gd name="connsiteY6" fmla="*/ 1109638 h 1916136"/>
                  <a:gd name="connsiteX7" fmla="*/ 13673 w 737473"/>
                  <a:gd name="connsiteY7" fmla="*/ 963949 h 1916136"/>
                  <a:gd name="connsiteX8" fmla="*/ 584 w 737473"/>
                  <a:gd name="connsiteY8" fmla="*/ 102423 h 1916136"/>
                  <a:gd name="connsiteX0" fmla="*/ 693 w 737582"/>
                  <a:gd name="connsiteY0" fmla="*/ 92092 h 1905805"/>
                  <a:gd name="connsiteX1" fmla="*/ 93612 w 737582"/>
                  <a:gd name="connsiteY1" fmla="*/ 26017 h 1905805"/>
                  <a:gd name="connsiteX2" fmla="*/ 685489 w 737582"/>
                  <a:gd name="connsiteY2" fmla="*/ 711287 h 1905805"/>
                  <a:gd name="connsiteX3" fmla="*/ 737582 w 737582"/>
                  <a:gd name="connsiteY3" fmla="*/ 895844 h 1905805"/>
                  <a:gd name="connsiteX4" fmla="*/ 734523 w 737582"/>
                  <a:gd name="connsiteY4" fmla="*/ 1794906 h 1905805"/>
                  <a:gd name="connsiteX5" fmla="*/ 657056 w 737582"/>
                  <a:gd name="connsiteY5" fmla="*/ 1891931 h 1905805"/>
                  <a:gd name="connsiteX6" fmla="*/ 89829 w 737582"/>
                  <a:gd name="connsiteY6" fmla="*/ 1099307 h 1905805"/>
                  <a:gd name="connsiteX7" fmla="*/ 13782 w 737582"/>
                  <a:gd name="connsiteY7" fmla="*/ 953618 h 1905805"/>
                  <a:gd name="connsiteX8" fmla="*/ 693 w 737582"/>
                  <a:gd name="connsiteY8" fmla="*/ 92092 h 190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7582" h="1905805">
                    <a:moveTo>
                      <a:pt x="693" y="92092"/>
                    </a:moveTo>
                    <a:cubicBezTo>
                      <a:pt x="-6146" y="-3068"/>
                      <a:pt x="38540" y="-23354"/>
                      <a:pt x="93612" y="26017"/>
                    </a:cubicBezTo>
                    <a:lnTo>
                      <a:pt x="685489" y="711287"/>
                    </a:lnTo>
                    <a:cubicBezTo>
                      <a:pt x="738937" y="775191"/>
                      <a:pt x="736027" y="845692"/>
                      <a:pt x="737582" y="895844"/>
                    </a:cubicBezTo>
                    <a:cubicBezTo>
                      <a:pt x="736562" y="1202181"/>
                      <a:pt x="735543" y="1488569"/>
                      <a:pt x="734523" y="1794906"/>
                    </a:cubicBezTo>
                    <a:cubicBezTo>
                      <a:pt x="742507" y="1890505"/>
                      <a:pt x="714729" y="1928884"/>
                      <a:pt x="657056" y="1891931"/>
                    </a:cubicBezTo>
                    <a:lnTo>
                      <a:pt x="89829" y="1099307"/>
                    </a:lnTo>
                    <a:cubicBezTo>
                      <a:pt x="51210" y="1065594"/>
                      <a:pt x="19064" y="1027812"/>
                      <a:pt x="13782" y="953618"/>
                    </a:cubicBezTo>
                    <a:lnTo>
                      <a:pt x="693" y="92092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35">
                <a:extLst>
                  <a:ext uri="{FF2B5EF4-FFF2-40B4-BE49-F238E27FC236}">
                    <a16:creationId xmlns:a16="http://schemas.microsoft.com/office/drawing/2014/main" id="{5CD1BD26-F21E-4DD8-951C-F6354C1FA819}"/>
                  </a:ext>
                </a:extLst>
              </p:cNvPr>
              <p:cNvSpPr/>
              <p:nvPr/>
            </p:nvSpPr>
            <p:spPr>
              <a:xfrm>
                <a:off x="1310230" y="3784531"/>
                <a:ext cx="572072" cy="1427238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829" h="1903152">
                    <a:moveTo>
                      <a:pt x="1468" y="79309"/>
                    </a:moveTo>
                    <a:cubicBezTo>
                      <a:pt x="-8695" y="10749"/>
                      <a:pt x="35990" y="-19510"/>
                      <a:pt x="71111" y="13234"/>
                    </a:cubicBezTo>
                    <a:lnTo>
                      <a:pt x="676288" y="625352"/>
                    </a:lnTo>
                    <a:cubicBezTo>
                      <a:pt x="723086" y="665980"/>
                      <a:pt x="733477" y="749782"/>
                      <a:pt x="735032" y="799934"/>
                    </a:cubicBezTo>
                    <a:lnTo>
                      <a:pt x="761899" y="1798748"/>
                    </a:lnTo>
                    <a:cubicBezTo>
                      <a:pt x="769883" y="1894347"/>
                      <a:pt x="725479" y="1929401"/>
                      <a:pt x="667806" y="1882473"/>
                    </a:cubicBezTo>
                    <a:lnTo>
                      <a:pt x="130505" y="1236153"/>
                    </a:lnTo>
                    <a:cubicBezTo>
                      <a:pt x="91886" y="1202440"/>
                      <a:pt x="59740" y="1164658"/>
                      <a:pt x="54458" y="1090464"/>
                    </a:cubicBezTo>
                    <a:lnTo>
                      <a:pt x="1468" y="79309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CD5B5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35">
                <a:extLst>
                  <a:ext uri="{FF2B5EF4-FFF2-40B4-BE49-F238E27FC236}">
                    <a16:creationId xmlns:a16="http://schemas.microsoft.com/office/drawing/2014/main" id="{D0A52FEF-4766-6625-28FB-8E937A487A77}"/>
                  </a:ext>
                </a:extLst>
              </p:cNvPr>
              <p:cNvSpPr/>
              <p:nvPr/>
            </p:nvSpPr>
            <p:spPr>
              <a:xfrm>
                <a:off x="1273994" y="2723746"/>
                <a:ext cx="578066" cy="133638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9626" h="1779245">
                    <a:moveTo>
                      <a:pt x="1468" y="79309"/>
                    </a:moveTo>
                    <a:cubicBezTo>
                      <a:pt x="-8695" y="10749"/>
                      <a:pt x="35990" y="-19510"/>
                      <a:pt x="71111" y="13234"/>
                    </a:cubicBezTo>
                    <a:lnTo>
                      <a:pt x="706882" y="468987"/>
                    </a:lnTo>
                    <a:cubicBezTo>
                      <a:pt x="753680" y="509615"/>
                      <a:pt x="750474" y="552625"/>
                      <a:pt x="752029" y="602777"/>
                    </a:cubicBezTo>
                    <a:lnTo>
                      <a:pt x="768697" y="1669577"/>
                    </a:lnTo>
                    <a:cubicBezTo>
                      <a:pt x="776681" y="1765176"/>
                      <a:pt x="732278" y="1803628"/>
                      <a:pt x="671205" y="1763499"/>
                    </a:cubicBezTo>
                    <a:lnTo>
                      <a:pt x="106710" y="1188563"/>
                    </a:lnTo>
                    <a:cubicBezTo>
                      <a:pt x="68091" y="1154850"/>
                      <a:pt x="46143" y="1130665"/>
                      <a:pt x="40861" y="1056471"/>
                    </a:cubicBezTo>
                    <a:lnTo>
                      <a:pt x="1468" y="79309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99FF9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35">
                <a:extLst>
                  <a:ext uri="{FF2B5EF4-FFF2-40B4-BE49-F238E27FC236}">
                    <a16:creationId xmlns:a16="http://schemas.microsoft.com/office/drawing/2014/main" id="{A871F835-864D-2DEB-F819-F8AF34755C71}"/>
                  </a:ext>
                </a:extLst>
              </p:cNvPr>
              <p:cNvSpPr/>
              <p:nvPr/>
            </p:nvSpPr>
            <p:spPr>
              <a:xfrm>
                <a:off x="885962" y="3371110"/>
                <a:ext cx="393226" cy="1190874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6293" h="1593870">
                    <a:moveTo>
                      <a:pt x="1468" y="79309"/>
                    </a:moveTo>
                    <a:cubicBezTo>
                      <a:pt x="-8695" y="10749"/>
                      <a:pt x="35990" y="-19510"/>
                      <a:pt x="71111" y="13234"/>
                    </a:cubicBezTo>
                    <a:lnTo>
                      <a:pt x="435782" y="377702"/>
                    </a:lnTo>
                    <a:cubicBezTo>
                      <a:pt x="482580" y="418330"/>
                      <a:pt x="478683" y="454507"/>
                      <a:pt x="480238" y="504659"/>
                    </a:cubicBezTo>
                    <a:lnTo>
                      <a:pt x="526155" y="1532048"/>
                    </a:lnTo>
                    <a:cubicBezTo>
                      <a:pt x="529376" y="1613359"/>
                      <a:pt x="475448" y="1603170"/>
                      <a:pt x="446350" y="1565767"/>
                    </a:cubicBezTo>
                    <a:lnTo>
                      <a:pt x="123361" y="1217103"/>
                    </a:lnTo>
                    <a:cubicBezTo>
                      <a:pt x="84742" y="1183390"/>
                      <a:pt x="62121" y="1157514"/>
                      <a:pt x="56839" y="1083320"/>
                    </a:cubicBezTo>
                    <a:lnTo>
                      <a:pt x="1468" y="79309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35">
                <a:extLst>
                  <a:ext uri="{FF2B5EF4-FFF2-40B4-BE49-F238E27FC236}">
                    <a16:creationId xmlns:a16="http://schemas.microsoft.com/office/drawing/2014/main" id="{047CD456-E71A-238B-68AC-498428FC81CE}"/>
                  </a:ext>
                </a:extLst>
              </p:cNvPr>
              <p:cNvSpPr/>
              <p:nvPr/>
            </p:nvSpPr>
            <p:spPr>
              <a:xfrm>
                <a:off x="485899" y="2986391"/>
                <a:ext cx="395660" cy="1174148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  <a:gd name="connsiteX0" fmla="*/ 872 w 562273"/>
                  <a:gd name="connsiteY0" fmla="*/ 117337 h 1588672"/>
                  <a:gd name="connsiteX1" fmla="*/ 107091 w 562273"/>
                  <a:gd name="connsiteY1" fmla="*/ 8036 h 1588672"/>
                  <a:gd name="connsiteX2" fmla="*/ 471762 w 562273"/>
                  <a:gd name="connsiteY2" fmla="*/ 372504 h 1588672"/>
                  <a:gd name="connsiteX3" fmla="*/ 516218 w 562273"/>
                  <a:gd name="connsiteY3" fmla="*/ 499461 h 1588672"/>
                  <a:gd name="connsiteX4" fmla="*/ 562135 w 562273"/>
                  <a:gd name="connsiteY4" fmla="*/ 1526850 h 1588672"/>
                  <a:gd name="connsiteX5" fmla="*/ 482330 w 562273"/>
                  <a:gd name="connsiteY5" fmla="*/ 1560569 h 1588672"/>
                  <a:gd name="connsiteX6" fmla="*/ 159341 w 562273"/>
                  <a:gd name="connsiteY6" fmla="*/ 1211905 h 1588672"/>
                  <a:gd name="connsiteX7" fmla="*/ 92819 w 562273"/>
                  <a:gd name="connsiteY7" fmla="*/ 1078122 h 1588672"/>
                  <a:gd name="connsiteX8" fmla="*/ 872 w 562273"/>
                  <a:gd name="connsiteY8" fmla="*/ 117337 h 1588672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73423 w 563934"/>
                  <a:gd name="connsiteY2" fmla="*/ 339985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468003 w 563934"/>
                  <a:gd name="connsiteY3" fmla="*/ 520144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17944"/>
                  <a:gd name="connsiteY0" fmla="*/ 84818 h 1539473"/>
                  <a:gd name="connsiteX1" fmla="*/ 48900 w 517944"/>
                  <a:gd name="connsiteY1" fmla="*/ 12093 h 1539473"/>
                  <a:gd name="connsiteX2" fmla="*/ 400271 w 517944"/>
                  <a:gd name="connsiteY2" fmla="*/ 356610 h 1539473"/>
                  <a:gd name="connsiteX3" fmla="*/ 468003 w 517944"/>
                  <a:gd name="connsiteY3" fmla="*/ 520144 h 1539473"/>
                  <a:gd name="connsiteX4" fmla="*/ 517245 w 517944"/>
                  <a:gd name="connsiteY4" fmla="*/ 1424504 h 1539473"/>
                  <a:gd name="connsiteX5" fmla="*/ 483991 w 517944"/>
                  <a:gd name="connsiteY5" fmla="*/ 1528050 h 1539473"/>
                  <a:gd name="connsiteX6" fmla="*/ 161002 w 517944"/>
                  <a:gd name="connsiteY6" fmla="*/ 1179386 h 1539473"/>
                  <a:gd name="connsiteX7" fmla="*/ 94480 w 517944"/>
                  <a:gd name="connsiteY7" fmla="*/ 1045603 h 1539473"/>
                  <a:gd name="connsiteX8" fmla="*/ 2533 w 517944"/>
                  <a:gd name="connsiteY8" fmla="*/ 84818 h 1539473"/>
                  <a:gd name="connsiteX0" fmla="*/ 2533 w 517797"/>
                  <a:gd name="connsiteY0" fmla="*/ 84818 h 1551425"/>
                  <a:gd name="connsiteX1" fmla="*/ 48900 w 517797"/>
                  <a:gd name="connsiteY1" fmla="*/ 12093 h 1551425"/>
                  <a:gd name="connsiteX2" fmla="*/ 400271 w 517797"/>
                  <a:gd name="connsiteY2" fmla="*/ 356610 h 1551425"/>
                  <a:gd name="connsiteX3" fmla="*/ 468003 w 517797"/>
                  <a:gd name="connsiteY3" fmla="*/ 520144 h 1551425"/>
                  <a:gd name="connsiteX4" fmla="*/ 517245 w 517797"/>
                  <a:gd name="connsiteY4" fmla="*/ 1424504 h 1551425"/>
                  <a:gd name="connsiteX5" fmla="*/ 480666 w 517797"/>
                  <a:gd name="connsiteY5" fmla="*/ 1541351 h 1551425"/>
                  <a:gd name="connsiteX6" fmla="*/ 161002 w 517797"/>
                  <a:gd name="connsiteY6" fmla="*/ 1179386 h 1551425"/>
                  <a:gd name="connsiteX7" fmla="*/ 94480 w 517797"/>
                  <a:gd name="connsiteY7" fmla="*/ 1045603 h 1551425"/>
                  <a:gd name="connsiteX8" fmla="*/ 2533 w 517797"/>
                  <a:gd name="connsiteY8" fmla="*/ 84818 h 1551425"/>
                  <a:gd name="connsiteX0" fmla="*/ 2533 w 517797"/>
                  <a:gd name="connsiteY0" fmla="*/ 84818 h 1553163"/>
                  <a:gd name="connsiteX1" fmla="*/ 48900 w 517797"/>
                  <a:gd name="connsiteY1" fmla="*/ 12093 h 1553163"/>
                  <a:gd name="connsiteX2" fmla="*/ 400271 w 517797"/>
                  <a:gd name="connsiteY2" fmla="*/ 356610 h 1553163"/>
                  <a:gd name="connsiteX3" fmla="*/ 468003 w 517797"/>
                  <a:gd name="connsiteY3" fmla="*/ 520144 h 1553163"/>
                  <a:gd name="connsiteX4" fmla="*/ 517245 w 517797"/>
                  <a:gd name="connsiteY4" fmla="*/ 1441130 h 1553163"/>
                  <a:gd name="connsiteX5" fmla="*/ 480666 w 517797"/>
                  <a:gd name="connsiteY5" fmla="*/ 1541351 h 1553163"/>
                  <a:gd name="connsiteX6" fmla="*/ 161002 w 517797"/>
                  <a:gd name="connsiteY6" fmla="*/ 1179386 h 1553163"/>
                  <a:gd name="connsiteX7" fmla="*/ 94480 w 517797"/>
                  <a:gd name="connsiteY7" fmla="*/ 1045603 h 1553163"/>
                  <a:gd name="connsiteX8" fmla="*/ 2533 w 517797"/>
                  <a:gd name="connsiteY8" fmla="*/ 84818 h 1553163"/>
                  <a:gd name="connsiteX0" fmla="*/ 2533 w 519406"/>
                  <a:gd name="connsiteY0" fmla="*/ 84818 h 1548019"/>
                  <a:gd name="connsiteX1" fmla="*/ 48900 w 519406"/>
                  <a:gd name="connsiteY1" fmla="*/ 12093 h 1548019"/>
                  <a:gd name="connsiteX2" fmla="*/ 400271 w 519406"/>
                  <a:gd name="connsiteY2" fmla="*/ 356610 h 1548019"/>
                  <a:gd name="connsiteX3" fmla="*/ 468003 w 519406"/>
                  <a:gd name="connsiteY3" fmla="*/ 520144 h 1548019"/>
                  <a:gd name="connsiteX4" fmla="*/ 517245 w 519406"/>
                  <a:gd name="connsiteY4" fmla="*/ 1441130 h 1548019"/>
                  <a:gd name="connsiteX5" fmla="*/ 480666 w 519406"/>
                  <a:gd name="connsiteY5" fmla="*/ 1541351 h 1548019"/>
                  <a:gd name="connsiteX6" fmla="*/ 161002 w 519406"/>
                  <a:gd name="connsiteY6" fmla="*/ 1179386 h 1548019"/>
                  <a:gd name="connsiteX7" fmla="*/ 94480 w 519406"/>
                  <a:gd name="connsiteY7" fmla="*/ 1045603 h 1548019"/>
                  <a:gd name="connsiteX8" fmla="*/ 2533 w 519406"/>
                  <a:gd name="connsiteY8" fmla="*/ 84818 h 1548019"/>
                  <a:gd name="connsiteX0" fmla="*/ 2533 w 519406"/>
                  <a:gd name="connsiteY0" fmla="*/ 84818 h 1541375"/>
                  <a:gd name="connsiteX1" fmla="*/ 48900 w 519406"/>
                  <a:gd name="connsiteY1" fmla="*/ 12093 h 1541375"/>
                  <a:gd name="connsiteX2" fmla="*/ 400271 w 519406"/>
                  <a:gd name="connsiteY2" fmla="*/ 356610 h 1541375"/>
                  <a:gd name="connsiteX3" fmla="*/ 468003 w 519406"/>
                  <a:gd name="connsiteY3" fmla="*/ 520144 h 1541375"/>
                  <a:gd name="connsiteX4" fmla="*/ 517245 w 519406"/>
                  <a:gd name="connsiteY4" fmla="*/ 1441130 h 1541375"/>
                  <a:gd name="connsiteX5" fmla="*/ 480666 w 519406"/>
                  <a:gd name="connsiteY5" fmla="*/ 1541351 h 1541375"/>
                  <a:gd name="connsiteX6" fmla="*/ 161002 w 519406"/>
                  <a:gd name="connsiteY6" fmla="*/ 1179386 h 1541375"/>
                  <a:gd name="connsiteX7" fmla="*/ 94480 w 519406"/>
                  <a:gd name="connsiteY7" fmla="*/ 1045603 h 1541375"/>
                  <a:gd name="connsiteX8" fmla="*/ 2533 w 519406"/>
                  <a:gd name="connsiteY8" fmla="*/ 84818 h 154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9406" h="1541375">
                    <a:moveTo>
                      <a:pt x="2533" y="84818"/>
                    </a:moveTo>
                    <a:cubicBezTo>
                      <a:pt x="-7630" y="16258"/>
                      <a:pt x="13779" y="-20651"/>
                      <a:pt x="48900" y="12093"/>
                    </a:cubicBezTo>
                    <a:lnTo>
                      <a:pt x="400271" y="356610"/>
                    </a:lnTo>
                    <a:cubicBezTo>
                      <a:pt x="447069" y="397238"/>
                      <a:pt x="466448" y="469992"/>
                      <a:pt x="468003" y="520144"/>
                    </a:cubicBezTo>
                    <a:lnTo>
                      <a:pt x="517245" y="1441130"/>
                    </a:lnTo>
                    <a:cubicBezTo>
                      <a:pt x="520466" y="1522441"/>
                      <a:pt x="526389" y="1542178"/>
                      <a:pt x="480666" y="1541351"/>
                    </a:cubicBezTo>
                    <a:lnTo>
                      <a:pt x="161002" y="1179386"/>
                    </a:lnTo>
                    <a:cubicBezTo>
                      <a:pt x="122383" y="1145673"/>
                      <a:pt x="99762" y="1119797"/>
                      <a:pt x="94480" y="1045603"/>
                    </a:cubicBezTo>
                    <a:lnTo>
                      <a:pt x="2533" y="84818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CD5B5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35">
                <a:extLst>
                  <a:ext uri="{FF2B5EF4-FFF2-40B4-BE49-F238E27FC236}">
                    <a16:creationId xmlns:a16="http://schemas.microsoft.com/office/drawing/2014/main" id="{467567B6-531C-0C1B-D0F7-F4C7C3CD2295}"/>
                  </a:ext>
                </a:extLst>
              </p:cNvPr>
              <p:cNvSpPr/>
              <p:nvPr/>
            </p:nvSpPr>
            <p:spPr>
              <a:xfrm>
                <a:off x="397847" y="1997111"/>
                <a:ext cx="424140" cy="114819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0839" h="1491180">
                    <a:moveTo>
                      <a:pt x="937" y="47591"/>
                    </a:moveTo>
                    <a:cubicBezTo>
                      <a:pt x="-6845" y="-11444"/>
                      <a:pt x="35460" y="-13128"/>
                      <a:pt x="68200" y="29141"/>
                    </a:cubicBezTo>
                    <a:lnTo>
                      <a:pt x="432508" y="320588"/>
                    </a:lnTo>
                    <a:cubicBezTo>
                      <a:pt x="465019" y="354072"/>
                      <a:pt x="468955" y="392319"/>
                      <a:pt x="465748" y="428184"/>
                    </a:cubicBezTo>
                    <a:lnTo>
                      <a:pt x="549092" y="1414020"/>
                    </a:lnTo>
                    <a:cubicBezTo>
                      <a:pt x="559457" y="1464378"/>
                      <a:pt x="522196" y="1519498"/>
                      <a:pt x="477792" y="1474606"/>
                    </a:cubicBezTo>
                    <a:lnTo>
                      <a:pt x="144279" y="1147320"/>
                    </a:lnTo>
                    <a:cubicBezTo>
                      <a:pt x="115185" y="1123133"/>
                      <a:pt x="88473" y="1087039"/>
                      <a:pt x="85573" y="1031895"/>
                    </a:cubicBezTo>
                    <a:lnTo>
                      <a:pt x="937" y="47591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99FF9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35">
                <a:extLst>
                  <a:ext uri="{FF2B5EF4-FFF2-40B4-BE49-F238E27FC236}">
                    <a16:creationId xmlns:a16="http://schemas.microsoft.com/office/drawing/2014/main" id="{1BA53B71-F095-D15A-06FB-1375366679E6}"/>
                  </a:ext>
                </a:extLst>
              </p:cNvPr>
              <p:cNvSpPr/>
              <p:nvPr/>
            </p:nvSpPr>
            <p:spPr>
              <a:xfrm>
                <a:off x="809335" y="2347007"/>
                <a:ext cx="421214" cy="10895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5203" h="1513672">
                    <a:moveTo>
                      <a:pt x="1603" y="71923"/>
                    </a:moveTo>
                    <a:cubicBezTo>
                      <a:pt x="-6179" y="12888"/>
                      <a:pt x="14694" y="-19752"/>
                      <a:pt x="56959" y="12992"/>
                    </a:cubicBezTo>
                    <a:lnTo>
                      <a:pt x="471274" y="349682"/>
                    </a:lnTo>
                    <a:cubicBezTo>
                      <a:pt x="513310" y="380784"/>
                      <a:pt x="531534" y="433320"/>
                      <a:pt x="533089" y="483472"/>
                    </a:cubicBezTo>
                    <a:lnTo>
                      <a:pt x="583095" y="1405015"/>
                    </a:lnTo>
                    <a:cubicBezTo>
                      <a:pt x="591079" y="1500614"/>
                      <a:pt x="577630" y="1531923"/>
                      <a:pt x="521320" y="1503700"/>
                    </a:cubicBezTo>
                    <a:lnTo>
                      <a:pt x="144945" y="1154983"/>
                    </a:lnTo>
                    <a:cubicBezTo>
                      <a:pt x="115851" y="1130796"/>
                      <a:pt x="89139" y="1094703"/>
                      <a:pt x="86239" y="1039559"/>
                    </a:cubicBezTo>
                    <a:lnTo>
                      <a:pt x="1603" y="71923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B4B4B4"/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35">
                <a:extLst>
                  <a:ext uri="{FF2B5EF4-FFF2-40B4-BE49-F238E27FC236}">
                    <a16:creationId xmlns:a16="http://schemas.microsoft.com/office/drawing/2014/main" id="{25F47BE2-CD91-2A35-C142-7D022DAE6B5C}"/>
                  </a:ext>
                </a:extLst>
              </p:cNvPr>
              <p:cNvSpPr/>
              <p:nvPr/>
            </p:nvSpPr>
            <p:spPr>
              <a:xfrm>
                <a:off x="927071" y="4392039"/>
                <a:ext cx="357836" cy="103323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  <a:gd name="connsiteX0" fmla="*/ 1468 w 526252"/>
                  <a:gd name="connsiteY0" fmla="*/ 79309 h 1627050"/>
                  <a:gd name="connsiteX1" fmla="*/ 71111 w 526252"/>
                  <a:gd name="connsiteY1" fmla="*/ 13234 h 1627050"/>
                  <a:gd name="connsiteX2" fmla="*/ 435782 w 526252"/>
                  <a:gd name="connsiteY2" fmla="*/ 377702 h 1627050"/>
                  <a:gd name="connsiteX3" fmla="*/ 480238 w 526252"/>
                  <a:gd name="connsiteY3" fmla="*/ 504659 h 1627050"/>
                  <a:gd name="connsiteX4" fmla="*/ 526155 w 526252"/>
                  <a:gd name="connsiteY4" fmla="*/ 1532048 h 1627050"/>
                  <a:gd name="connsiteX5" fmla="*/ 423074 w 526252"/>
                  <a:gd name="connsiteY5" fmla="*/ 1612318 h 1627050"/>
                  <a:gd name="connsiteX6" fmla="*/ 123361 w 526252"/>
                  <a:gd name="connsiteY6" fmla="*/ 1217103 h 1627050"/>
                  <a:gd name="connsiteX7" fmla="*/ 56839 w 526252"/>
                  <a:gd name="connsiteY7" fmla="*/ 1083320 h 1627050"/>
                  <a:gd name="connsiteX8" fmla="*/ 1468 w 526252"/>
                  <a:gd name="connsiteY8" fmla="*/ 79309 h 1627050"/>
                  <a:gd name="connsiteX0" fmla="*/ 1468 w 512971"/>
                  <a:gd name="connsiteY0" fmla="*/ 79309 h 1637747"/>
                  <a:gd name="connsiteX1" fmla="*/ 71111 w 512971"/>
                  <a:gd name="connsiteY1" fmla="*/ 13234 h 1637747"/>
                  <a:gd name="connsiteX2" fmla="*/ 435782 w 512971"/>
                  <a:gd name="connsiteY2" fmla="*/ 377702 h 1637747"/>
                  <a:gd name="connsiteX3" fmla="*/ 480238 w 512971"/>
                  <a:gd name="connsiteY3" fmla="*/ 504659 h 1637747"/>
                  <a:gd name="connsiteX4" fmla="*/ 512854 w 512971"/>
                  <a:gd name="connsiteY4" fmla="*/ 1571949 h 1637747"/>
                  <a:gd name="connsiteX5" fmla="*/ 423074 w 512971"/>
                  <a:gd name="connsiteY5" fmla="*/ 1612318 h 1637747"/>
                  <a:gd name="connsiteX6" fmla="*/ 123361 w 512971"/>
                  <a:gd name="connsiteY6" fmla="*/ 1217103 h 1637747"/>
                  <a:gd name="connsiteX7" fmla="*/ 56839 w 512971"/>
                  <a:gd name="connsiteY7" fmla="*/ 1083320 h 1637747"/>
                  <a:gd name="connsiteX8" fmla="*/ 1468 w 512971"/>
                  <a:gd name="connsiteY8" fmla="*/ 79309 h 1637747"/>
                  <a:gd name="connsiteX0" fmla="*/ 1468 w 513000"/>
                  <a:gd name="connsiteY0" fmla="*/ 79309 h 1647743"/>
                  <a:gd name="connsiteX1" fmla="*/ 71111 w 513000"/>
                  <a:gd name="connsiteY1" fmla="*/ 13234 h 1647743"/>
                  <a:gd name="connsiteX2" fmla="*/ 435782 w 513000"/>
                  <a:gd name="connsiteY2" fmla="*/ 377702 h 1647743"/>
                  <a:gd name="connsiteX3" fmla="*/ 480238 w 513000"/>
                  <a:gd name="connsiteY3" fmla="*/ 504659 h 1647743"/>
                  <a:gd name="connsiteX4" fmla="*/ 512854 w 513000"/>
                  <a:gd name="connsiteY4" fmla="*/ 1571949 h 1647743"/>
                  <a:gd name="connsiteX5" fmla="*/ 423074 w 513000"/>
                  <a:gd name="connsiteY5" fmla="*/ 1612318 h 1647743"/>
                  <a:gd name="connsiteX6" fmla="*/ 123361 w 513000"/>
                  <a:gd name="connsiteY6" fmla="*/ 1217103 h 1647743"/>
                  <a:gd name="connsiteX7" fmla="*/ 56839 w 513000"/>
                  <a:gd name="connsiteY7" fmla="*/ 1083320 h 1647743"/>
                  <a:gd name="connsiteX8" fmla="*/ 1468 w 513000"/>
                  <a:gd name="connsiteY8" fmla="*/ 79309 h 1647743"/>
                  <a:gd name="connsiteX0" fmla="*/ 1468 w 513000"/>
                  <a:gd name="connsiteY0" fmla="*/ 79309 h 1652742"/>
                  <a:gd name="connsiteX1" fmla="*/ 71111 w 513000"/>
                  <a:gd name="connsiteY1" fmla="*/ 13234 h 1652742"/>
                  <a:gd name="connsiteX2" fmla="*/ 435782 w 513000"/>
                  <a:gd name="connsiteY2" fmla="*/ 377702 h 1652742"/>
                  <a:gd name="connsiteX3" fmla="*/ 480238 w 513000"/>
                  <a:gd name="connsiteY3" fmla="*/ 504659 h 1652742"/>
                  <a:gd name="connsiteX4" fmla="*/ 512854 w 513000"/>
                  <a:gd name="connsiteY4" fmla="*/ 1571949 h 1652742"/>
                  <a:gd name="connsiteX5" fmla="*/ 423074 w 513000"/>
                  <a:gd name="connsiteY5" fmla="*/ 1612318 h 1652742"/>
                  <a:gd name="connsiteX6" fmla="*/ 123361 w 513000"/>
                  <a:gd name="connsiteY6" fmla="*/ 1217103 h 1652742"/>
                  <a:gd name="connsiteX7" fmla="*/ 56839 w 513000"/>
                  <a:gd name="connsiteY7" fmla="*/ 1083320 h 1652742"/>
                  <a:gd name="connsiteX8" fmla="*/ 1468 w 513000"/>
                  <a:gd name="connsiteY8" fmla="*/ 79309 h 1652742"/>
                  <a:gd name="connsiteX0" fmla="*/ 1468 w 513000"/>
                  <a:gd name="connsiteY0" fmla="*/ 79309 h 1652742"/>
                  <a:gd name="connsiteX1" fmla="*/ 71111 w 513000"/>
                  <a:gd name="connsiteY1" fmla="*/ 13234 h 1652742"/>
                  <a:gd name="connsiteX2" fmla="*/ 435782 w 513000"/>
                  <a:gd name="connsiteY2" fmla="*/ 377702 h 1652742"/>
                  <a:gd name="connsiteX3" fmla="*/ 486888 w 513000"/>
                  <a:gd name="connsiteY3" fmla="*/ 797267 h 1652742"/>
                  <a:gd name="connsiteX4" fmla="*/ 512854 w 513000"/>
                  <a:gd name="connsiteY4" fmla="*/ 1571949 h 1652742"/>
                  <a:gd name="connsiteX5" fmla="*/ 423074 w 513000"/>
                  <a:gd name="connsiteY5" fmla="*/ 1612318 h 1652742"/>
                  <a:gd name="connsiteX6" fmla="*/ 123361 w 513000"/>
                  <a:gd name="connsiteY6" fmla="*/ 1217103 h 1652742"/>
                  <a:gd name="connsiteX7" fmla="*/ 56839 w 513000"/>
                  <a:gd name="connsiteY7" fmla="*/ 1083320 h 1652742"/>
                  <a:gd name="connsiteX8" fmla="*/ 1468 w 513000"/>
                  <a:gd name="connsiteY8" fmla="*/ 79309 h 1652742"/>
                  <a:gd name="connsiteX0" fmla="*/ 1468 w 513000"/>
                  <a:gd name="connsiteY0" fmla="*/ 79309 h 1652742"/>
                  <a:gd name="connsiteX1" fmla="*/ 71111 w 513000"/>
                  <a:gd name="connsiteY1" fmla="*/ 13234 h 1652742"/>
                  <a:gd name="connsiteX2" fmla="*/ 452407 w 513000"/>
                  <a:gd name="connsiteY2" fmla="*/ 637059 h 1652742"/>
                  <a:gd name="connsiteX3" fmla="*/ 486888 w 513000"/>
                  <a:gd name="connsiteY3" fmla="*/ 797267 h 1652742"/>
                  <a:gd name="connsiteX4" fmla="*/ 512854 w 513000"/>
                  <a:gd name="connsiteY4" fmla="*/ 1571949 h 1652742"/>
                  <a:gd name="connsiteX5" fmla="*/ 423074 w 513000"/>
                  <a:gd name="connsiteY5" fmla="*/ 1612318 h 1652742"/>
                  <a:gd name="connsiteX6" fmla="*/ 123361 w 513000"/>
                  <a:gd name="connsiteY6" fmla="*/ 1217103 h 1652742"/>
                  <a:gd name="connsiteX7" fmla="*/ 56839 w 513000"/>
                  <a:gd name="connsiteY7" fmla="*/ 1083320 h 1652742"/>
                  <a:gd name="connsiteX8" fmla="*/ 1468 w 513000"/>
                  <a:gd name="connsiteY8" fmla="*/ 79309 h 1652742"/>
                  <a:gd name="connsiteX0" fmla="*/ 3149 w 484755"/>
                  <a:gd name="connsiteY0" fmla="*/ 337900 h 1642000"/>
                  <a:gd name="connsiteX1" fmla="*/ 42866 w 484755"/>
                  <a:gd name="connsiteY1" fmla="*/ 2492 h 1642000"/>
                  <a:gd name="connsiteX2" fmla="*/ 424162 w 484755"/>
                  <a:gd name="connsiteY2" fmla="*/ 626317 h 1642000"/>
                  <a:gd name="connsiteX3" fmla="*/ 458643 w 484755"/>
                  <a:gd name="connsiteY3" fmla="*/ 786525 h 1642000"/>
                  <a:gd name="connsiteX4" fmla="*/ 484609 w 484755"/>
                  <a:gd name="connsiteY4" fmla="*/ 1561207 h 1642000"/>
                  <a:gd name="connsiteX5" fmla="*/ 394829 w 484755"/>
                  <a:gd name="connsiteY5" fmla="*/ 1601576 h 1642000"/>
                  <a:gd name="connsiteX6" fmla="*/ 95116 w 484755"/>
                  <a:gd name="connsiteY6" fmla="*/ 1206361 h 1642000"/>
                  <a:gd name="connsiteX7" fmla="*/ 28594 w 484755"/>
                  <a:gd name="connsiteY7" fmla="*/ 1072578 h 1642000"/>
                  <a:gd name="connsiteX8" fmla="*/ 3149 w 484755"/>
                  <a:gd name="connsiteY8" fmla="*/ 337900 h 1642000"/>
                  <a:gd name="connsiteX0" fmla="*/ 1565 w 483171"/>
                  <a:gd name="connsiteY0" fmla="*/ 82042 h 1386142"/>
                  <a:gd name="connsiteX1" fmla="*/ 67883 w 483171"/>
                  <a:gd name="connsiteY1" fmla="*/ 12642 h 1386142"/>
                  <a:gd name="connsiteX2" fmla="*/ 422578 w 483171"/>
                  <a:gd name="connsiteY2" fmla="*/ 370459 h 1386142"/>
                  <a:gd name="connsiteX3" fmla="*/ 457059 w 483171"/>
                  <a:gd name="connsiteY3" fmla="*/ 530667 h 1386142"/>
                  <a:gd name="connsiteX4" fmla="*/ 483025 w 483171"/>
                  <a:gd name="connsiteY4" fmla="*/ 1305349 h 1386142"/>
                  <a:gd name="connsiteX5" fmla="*/ 393245 w 483171"/>
                  <a:gd name="connsiteY5" fmla="*/ 1345718 h 1386142"/>
                  <a:gd name="connsiteX6" fmla="*/ 93532 w 483171"/>
                  <a:gd name="connsiteY6" fmla="*/ 950503 h 1386142"/>
                  <a:gd name="connsiteX7" fmla="*/ 27010 w 483171"/>
                  <a:gd name="connsiteY7" fmla="*/ 816720 h 1386142"/>
                  <a:gd name="connsiteX8" fmla="*/ 1565 w 483171"/>
                  <a:gd name="connsiteY8" fmla="*/ 82042 h 1386142"/>
                  <a:gd name="connsiteX0" fmla="*/ 4539 w 486145"/>
                  <a:gd name="connsiteY0" fmla="*/ 88711 h 1392811"/>
                  <a:gd name="connsiteX1" fmla="*/ 70857 w 486145"/>
                  <a:gd name="connsiteY1" fmla="*/ 19311 h 1392811"/>
                  <a:gd name="connsiteX2" fmla="*/ 425552 w 486145"/>
                  <a:gd name="connsiteY2" fmla="*/ 377128 h 1392811"/>
                  <a:gd name="connsiteX3" fmla="*/ 460033 w 486145"/>
                  <a:gd name="connsiteY3" fmla="*/ 537336 h 1392811"/>
                  <a:gd name="connsiteX4" fmla="*/ 485999 w 486145"/>
                  <a:gd name="connsiteY4" fmla="*/ 1312018 h 1392811"/>
                  <a:gd name="connsiteX5" fmla="*/ 396219 w 486145"/>
                  <a:gd name="connsiteY5" fmla="*/ 1352387 h 1392811"/>
                  <a:gd name="connsiteX6" fmla="*/ 96506 w 486145"/>
                  <a:gd name="connsiteY6" fmla="*/ 957172 h 1392811"/>
                  <a:gd name="connsiteX7" fmla="*/ 29984 w 486145"/>
                  <a:gd name="connsiteY7" fmla="*/ 823389 h 1392811"/>
                  <a:gd name="connsiteX8" fmla="*/ 4539 w 486145"/>
                  <a:gd name="connsiteY8" fmla="*/ 88711 h 1392811"/>
                  <a:gd name="connsiteX0" fmla="*/ 4983 w 486589"/>
                  <a:gd name="connsiteY0" fmla="*/ 96073 h 1400173"/>
                  <a:gd name="connsiteX1" fmla="*/ 71301 w 486589"/>
                  <a:gd name="connsiteY1" fmla="*/ 26673 h 1400173"/>
                  <a:gd name="connsiteX2" fmla="*/ 425996 w 486589"/>
                  <a:gd name="connsiteY2" fmla="*/ 384490 h 1400173"/>
                  <a:gd name="connsiteX3" fmla="*/ 460477 w 486589"/>
                  <a:gd name="connsiteY3" fmla="*/ 544698 h 1400173"/>
                  <a:gd name="connsiteX4" fmla="*/ 486443 w 486589"/>
                  <a:gd name="connsiteY4" fmla="*/ 1319380 h 1400173"/>
                  <a:gd name="connsiteX5" fmla="*/ 396663 w 486589"/>
                  <a:gd name="connsiteY5" fmla="*/ 1359749 h 1400173"/>
                  <a:gd name="connsiteX6" fmla="*/ 96950 w 486589"/>
                  <a:gd name="connsiteY6" fmla="*/ 964534 h 1400173"/>
                  <a:gd name="connsiteX7" fmla="*/ 30428 w 486589"/>
                  <a:gd name="connsiteY7" fmla="*/ 830751 h 1400173"/>
                  <a:gd name="connsiteX8" fmla="*/ 4983 w 486589"/>
                  <a:gd name="connsiteY8" fmla="*/ 96073 h 1400173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0089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93753 w 483392"/>
                  <a:gd name="connsiteY6" fmla="*/ 960133 h 1395772"/>
                  <a:gd name="connsiteX7" fmla="*/ 27231 w 483392"/>
                  <a:gd name="connsiteY7" fmla="*/ 826350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93753 w 483392"/>
                  <a:gd name="connsiteY6" fmla="*/ 960133 h 1395772"/>
                  <a:gd name="connsiteX7" fmla="*/ 27231 w 483392"/>
                  <a:gd name="connsiteY7" fmla="*/ 826350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93753 w 483392"/>
                  <a:gd name="connsiteY6" fmla="*/ 9601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80453 w 483392"/>
                  <a:gd name="connsiteY6" fmla="*/ 9468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80453 w 483392"/>
                  <a:gd name="connsiteY6" fmla="*/ 9468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80453 w 483392"/>
                  <a:gd name="connsiteY6" fmla="*/ 9468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392" h="1395772">
                    <a:moveTo>
                      <a:pt x="1786" y="91672"/>
                    </a:moveTo>
                    <a:cubicBezTo>
                      <a:pt x="-8377" y="9811"/>
                      <a:pt x="26333" y="-27098"/>
                      <a:pt x="68104" y="22272"/>
                    </a:cubicBezTo>
                    <a:lnTo>
                      <a:pt x="422799" y="383414"/>
                    </a:lnTo>
                    <a:cubicBezTo>
                      <a:pt x="469597" y="424042"/>
                      <a:pt x="455725" y="490145"/>
                      <a:pt x="457280" y="540297"/>
                    </a:cubicBezTo>
                    <a:lnTo>
                      <a:pt x="483246" y="1314979"/>
                    </a:lnTo>
                    <a:cubicBezTo>
                      <a:pt x="486467" y="1412916"/>
                      <a:pt x="435864" y="1416027"/>
                      <a:pt x="393466" y="1355348"/>
                    </a:cubicBezTo>
                    <a:lnTo>
                      <a:pt x="80453" y="946833"/>
                    </a:lnTo>
                    <a:cubicBezTo>
                      <a:pt x="28534" y="899820"/>
                      <a:pt x="29188" y="880593"/>
                      <a:pt x="27231" y="789774"/>
                    </a:cubicBezTo>
                    <a:lnTo>
                      <a:pt x="1786" y="91672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B4B4B4"/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35">
                <a:extLst>
                  <a:ext uri="{FF2B5EF4-FFF2-40B4-BE49-F238E27FC236}">
                    <a16:creationId xmlns:a16="http://schemas.microsoft.com/office/drawing/2014/main" id="{C3416DE7-52B0-B220-3187-244B5E187C1D}"/>
                  </a:ext>
                </a:extLst>
              </p:cNvPr>
              <p:cNvSpPr/>
              <p:nvPr/>
            </p:nvSpPr>
            <p:spPr>
              <a:xfrm>
                <a:off x="585115" y="3997536"/>
                <a:ext cx="343876" cy="1024364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  <a:gd name="connsiteX0" fmla="*/ 872 w 562273"/>
                  <a:gd name="connsiteY0" fmla="*/ 117337 h 1588672"/>
                  <a:gd name="connsiteX1" fmla="*/ 107091 w 562273"/>
                  <a:gd name="connsiteY1" fmla="*/ 8036 h 1588672"/>
                  <a:gd name="connsiteX2" fmla="*/ 471762 w 562273"/>
                  <a:gd name="connsiteY2" fmla="*/ 372504 h 1588672"/>
                  <a:gd name="connsiteX3" fmla="*/ 516218 w 562273"/>
                  <a:gd name="connsiteY3" fmla="*/ 499461 h 1588672"/>
                  <a:gd name="connsiteX4" fmla="*/ 562135 w 562273"/>
                  <a:gd name="connsiteY4" fmla="*/ 1526850 h 1588672"/>
                  <a:gd name="connsiteX5" fmla="*/ 482330 w 562273"/>
                  <a:gd name="connsiteY5" fmla="*/ 1560569 h 1588672"/>
                  <a:gd name="connsiteX6" fmla="*/ 159341 w 562273"/>
                  <a:gd name="connsiteY6" fmla="*/ 1211905 h 1588672"/>
                  <a:gd name="connsiteX7" fmla="*/ 92819 w 562273"/>
                  <a:gd name="connsiteY7" fmla="*/ 1078122 h 1588672"/>
                  <a:gd name="connsiteX8" fmla="*/ 872 w 562273"/>
                  <a:gd name="connsiteY8" fmla="*/ 117337 h 1588672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73423 w 563934"/>
                  <a:gd name="connsiteY2" fmla="*/ 339985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468003 w 563934"/>
                  <a:gd name="connsiteY3" fmla="*/ 520144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17944"/>
                  <a:gd name="connsiteY0" fmla="*/ 84818 h 1539473"/>
                  <a:gd name="connsiteX1" fmla="*/ 48900 w 517944"/>
                  <a:gd name="connsiteY1" fmla="*/ 12093 h 1539473"/>
                  <a:gd name="connsiteX2" fmla="*/ 400271 w 517944"/>
                  <a:gd name="connsiteY2" fmla="*/ 356610 h 1539473"/>
                  <a:gd name="connsiteX3" fmla="*/ 468003 w 517944"/>
                  <a:gd name="connsiteY3" fmla="*/ 520144 h 1539473"/>
                  <a:gd name="connsiteX4" fmla="*/ 517245 w 517944"/>
                  <a:gd name="connsiteY4" fmla="*/ 1424504 h 1539473"/>
                  <a:gd name="connsiteX5" fmla="*/ 483991 w 517944"/>
                  <a:gd name="connsiteY5" fmla="*/ 1528050 h 1539473"/>
                  <a:gd name="connsiteX6" fmla="*/ 161002 w 517944"/>
                  <a:gd name="connsiteY6" fmla="*/ 1179386 h 1539473"/>
                  <a:gd name="connsiteX7" fmla="*/ 94480 w 517944"/>
                  <a:gd name="connsiteY7" fmla="*/ 1045603 h 1539473"/>
                  <a:gd name="connsiteX8" fmla="*/ 2533 w 517944"/>
                  <a:gd name="connsiteY8" fmla="*/ 84818 h 1539473"/>
                  <a:gd name="connsiteX0" fmla="*/ 2533 w 517797"/>
                  <a:gd name="connsiteY0" fmla="*/ 84818 h 1551425"/>
                  <a:gd name="connsiteX1" fmla="*/ 48900 w 517797"/>
                  <a:gd name="connsiteY1" fmla="*/ 12093 h 1551425"/>
                  <a:gd name="connsiteX2" fmla="*/ 400271 w 517797"/>
                  <a:gd name="connsiteY2" fmla="*/ 356610 h 1551425"/>
                  <a:gd name="connsiteX3" fmla="*/ 468003 w 517797"/>
                  <a:gd name="connsiteY3" fmla="*/ 520144 h 1551425"/>
                  <a:gd name="connsiteX4" fmla="*/ 517245 w 517797"/>
                  <a:gd name="connsiteY4" fmla="*/ 1424504 h 1551425"/>
                  <a:gd name="connsiteX5" fmla="*/ 480666 w 517797"/>
                  <a:gd name="connsiteY5" fmla="*/ 1541351 h 1551425"/>
                  <a:gd name="connsiteX6" fmla="*/ 161002 w 517797"/>
                  <a:gd name="connsiteY6" fmla="*/ 1179386 h 1551425"/>
                  <a:gd name="connsiteX7" fmla="*/ 94480 w 517797"/>
                  <a:gd name="connsiteY7" fmla="*/ 1045603 h 1551425"/>
                  <a:gd name="connsiteX8" fmla="*/ 2533 w 517797"/>
                  <a:gd name="connsiteY8" fmla="*/ 84818 h 1551425"/>
                  <a:gd name="connsiteX0" fmla="*/ 2533 w 517797"/>
                  <a:gd name="connsiteY0" fmla="*/ 84818 h 1553163"/>
                  <a:gd name="connsiteX1" fmla="*/ 48900 w 517797"/>
                  <a:gd name="connsiteY1" fmla="*/ 12093 h 1553163"/>
                  <a:gd name="connsiteX2" fmla="*/ 400271 w 517797"/>
                  <a:gd name="connsiteY2" fmla="*/ 356610 h 1553163"/>
                  <a:gd name="connsiteX3" fmla="*/ 468003 w 517797"/>
                  <a:gd name="connsiteY3" fmla="*/ 520144 h 1553163"/>
                  <a:gd name="connsiteX4" fmla="*/ 517245 w 517797"/>
                  <a:gd name="connsiteY4" fmla="*/ 1441130 h 1553163"/>
                  <a:gd name="connsiteX5" fmla="*/ 480666 w 517797"/>
                  <a:gd name="connsiteY5" fmla="*/ 1541351 h 1553163"/>
                  <a:gd name="connsiteX6" fmla="*/ 161002 w 517797"/>
                  <a:gd name="connsiteY6" fmla="*/ 1179386 h 1553163"/>
                  <a:gd name="connsiteX7" fmla="*/ 94480 w 517797"/>
                  <a:gd name="connsiteY7" fmla="*/ 1045603 h 1553163"/>
                  <a:gd name="connsiteX8" fmla="*/ 2533 w 517797"/>
                  <a:gd name="connsiteY8" fmla="*/ 84818 h 1553163"/>
                  <a:gd name="connsiteX0" fmla="*/ 2533 w 519406"/>
                  <a:gd name="connsiteY0" fmla="*/ 84818 h 1548019"/>
                  <a:gd name="connsiteX1" fmla="*/ 48900 w 519406"/>
                  <a:gd name="connsiteY1" fmla="*/ 12093 h 1548019"/>
                  <a:gd name="connsiteX2" fmla="*/ 400271 w 519406"/>
                  <a:gd name="connsiteY2" fmla="*/ 356610 h 1548019"/>
                  <a:gd name="connsiteX3" fmla="*/ 468003 w 519406"/>
                  <a:gd name="connsiteY3" fmla="*/ 520144 h 1548019"/>
                  <a:gd name="connsiteX4" fmla="*/ 517245 w 519406"/>
                  <a:gd name="connsiteY4" fmla="*/ 1441130 h 1548019"/>
                  <a:gd name="connsiteX5" fmla="*/ 480666 w 519406"/>
                  <a:gd name="connsiteY5" fmla="*/ 1541351 h 1548019"/>
                  <a:gd name="connsiteX6" fmla="*/ 161002 w 519406"/>
                  <a:gd name="connsiteY6" fmla="*/ 1179386 h 1548019"/>
                  <a:gd name="connsiteX7" fmla="*/ 94480 w 519406"/>
                  <a:gd name="connsiteY7" fmla="*/ 1045603 h 1548019"/>
                  <a:gd name="connsiteX8" fmla="*/ 2533 w 519406"/>
                  <a:gd name="connsiteY8" fmla="*/ 84818 h 1548019"/>
                  <a:gd name="connsiteX0" fmla="*/ 2533 w 519406"/>
                  <a:gd name="connsiteY0" fmla="*/ 84818 h 1541375"/>
                  <a:gd name="connsiteX1" fmla="*/ 48900 w 519406"/>
                  <a:gd name="connsiteY1" fmla="*/ 12093 h 1541375"/>
                  <a:gd name="connsiteX2" fmla="*/ 400271 w 519406"/>
                  <a:gd name="connsiteY2" fmla="*/ 356610 h 1541375"/>
                  <a:gd name="connsiteX3" fmla="*/ 468003 w 519406"/>
                  <a:gd name="connsiteY3" fmla="*/ 520144 h 1541375"/>
                  <a:gd name="connsiteX4" fmla="*/ 517245 w 519406"/>
                  <a:gd name="connsiteY4" fmla="*/ 1441130 h 1541375"/>
                  <a:gd name="connsiteX5" fmla="*/ 480666 w 519406"/>
                  <a:gd name="connsiteY5" fmla="*/ 1541351 h 1541375"/>
                  <a:gd name="connsiteX6" fmla="*/ 161002 w 519406"/>
                  <a:gd name="connsiteY6" fmla="*/ 1179386 h 1541375"/>
                  <a:gd name="connsiteX7" fmla="*/ 94480 w 519406"/>
                  <a:gd name="connsiteY7" fmla="*/ 1045603 h 1541375"/>
                  <a:gd name="connsiteX8" fmla="*/ 2533 w 519406"/>
                  <a:gd name="connsiteY8" fmla="*/ 84818 h 1541375"/>
                  <a:gd name="connsiteX0" fmla="*/ 16072 w 489719"/>
                  <a:gd name="connsiteY0" fmla="*/ 311522 h 1531997"/>
                  <a:gd name="connsiteX1" fmla="*/ 19213 w 489719"/>
                  <a:gd name="connsiteY1" fmla="*/ 2715 h 1531997"/>
                  <a:gd name="connsiteX2" fmla="*/ 370584 w 489719"/>
                  <a:gd name="connsiteY2" fmla="*/ 347232 h 1531997"/>
                  <a:gd name="connsiteX3" fmla="*/ 438316 w 489719"/>
                  <a:gd name="connsiteY3" fmla="*/ 510766 h 1531997"/>
                  <a:gd name="connsiteX4" fmla="*/ 487558 w 489719"/>
                  <a:gd name="connsiteY4" fmla="*/ 1431752 h 1531997"/>
                  <a:gd name="connsiteX5" fmla="*/ 450979 w 489719"/>
                  <a:gd name="connsiteY5" fmla="*/ 1531973 h 1531997"/>
                  <a:gd name="connsiteX6" fmla="*/ 131315 w 489719"/>
                  <a:gd name="connsiteY6" fmla="*/ 1170008 h 1531997"/>
                  <a:gd name="connsiteX7" fmla="*/ 64793 w 489719"/>
                  <a:gd name="connsiteY7" fmla="*/ 1036225 h 1531997"/>
                  <a:gd name="connsiteX8" fmla="*/ 16072 w 489719"/>
                  <a:gd name="connsiteY8" fmla="*/ 311522 h 1531997"/>
                  <a:gd name="connsiteX0" fmla="*/ 1798 w 475445"/>
                  <a:gd name="connsiteY0" fmla="*/ 79309 h 1299784"/>
                  <a:gd name="connsiteX1" fmla="*/ 61466 w 475445"/>
                  <a:gd name="connsiteY1" fmla="*/ 13234 h 1299784"/>
                  <a:gd name="connsiteX2" fmla="*/ 356310 w 475445"/>
                  <a:gd name="connsiteY2" fmla="*/ 115019 h 1299784"/>
                  <a:gd name="connsiteX3" fmla="*/ 424042 w 475445"/>
                  <a:gd name="connsiteY3" fmla="*/ 278553 h 1299784"/>
                  <a:gd name="connsiteX4" fmla="*/ 473284 w 475445"/>
                  <a:gd name="connsiteY4" fmla="*/ 1199539 h 1299784"/>
                  <a:gd name="connsiteX5" fmla="*/ 436705 w 475445"/>
                  <a:gd name="connsiteY5" fmla="*/ 1299760 h 1299784"/>
                  <a:gd name="connsiteX6" fmla="*/ 117041 w 475445"/>
                  <a:gd name="connsiteY6" fmla="*/ 937795 h 1299784"/>
                  <a:gd name="connsiteX7" fmla="*/ 50519 w 475445"/>
                  <a:gd name="connsiteY7" fmla="*/ 804012 h 1299784"/>
                  <a:gd name="connsiteX8" fmla="*/ 1798 w 475445"/>
                  <a:gd name="connsiteY8" fmla="*/ 79309 h 1299784"/>
                  <a:gd name="connsiteX0" fmla="*/ 1798 w 473439"/>
                  <a:gd name="connsiteY0" fmla="*/ 79309 h 1306428"/>
                  <a:gd name="connsiteX1" fmla="*/ 61466 w 473439"/>
                  <a:gd name="connsiteY1" fmla="*/ 13234 h 1306428"/>
                  <a:gd name="connsiteX2" fmla="*/ 356310 w 473439"/>
                  <a:gd name="connsiteY2" fmla="*/ 115019 h 1306428"/>
                  <a:gd name="connsiteX3" fmla="*/ 424042 w 473439"/>
                  <a:gd name="connsiteY3" fmla="*/ 278553 h 1306428"/>
                  <a:gd name="connsiteX4" fmla="*/ 473284 w 473439"/>
                  <a:gd name="connsiteY4" fmla="*/ 1199539 h 1306428"/>
                  <a:gd name="connsiteX5" fmla="*/ 383503 w 473439"/>
                  <a:gd name="connsiteY5" fmla="*/ 1306410 h 1306428"/>
                  <a:gd name="connsiteX6" fmla="*/ 117041 w 473439"/>
                  <a:gd name="connsiteY6" fmla="*/ 937795 h 1306428"/>
                  <a:gd name="connsiteX7" fmla="*/ 50519 w 473439"/>
                  <a:gd name="connsiteY7" fmla="*/ 804012 h 1306428"/>
                  <a:gd name="connsiteX8" fmla="*/ 1798 w 473439"/>
                  <a:gd name="connsiteY8" fmla="*/ 79309 h 1306428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56310 w 450294"/>
                  <a:gd name="connsiteY2" fmla="*/ 115019 h 1326434"/>
                  <a:gd name="connsiteX3" fmla="*/ 424042 w 450294"/>
                  <a:gd name="connsiteY3" fmla="*/ 278553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0519 w 450294"/>
                  <a:gd name="connsiteY7" fmla="*/ 804012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56310 w 450294"/>
                  <a:gd name="connsiteY2" fmla="*/ 115019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0519 w 450294"/>
                  <a:gd name="connsiteY7" fmla="*/ 804012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49660 w 450294"/>
                  <a:gd name="connsiteY2" fmla="*/ 354425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0519 w 450294"/>
                  <a:gd name="connsiteY7" fmla="*/ 804012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49660 w 450294"/>
                  <a:gd name="connsiteY2" fmla="*/ 354425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3844 w 450294"/>
                  <a:gd name="connsiteY7" fmla="*/ 807337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49660 w 450294"/>
                  <a:gd name="connsiteY2" fmla="*/ 354425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3844 w 450294"/>
                  <a:gd name="connsiteY7" fmla="*/ 807337 h 1326434"/>
                  <a:gd name="connsiteX8" fmla="*/ 1798 w 450294"/>
                  <a:gd name="connsiteY8" fmla="*/ 79309 h 1326434"/>
                  <a:gd name="connsiteX0" fmla="*/ 2107 w 443953"/>
                  <a:gd name="connsiteY0" fmla="*/ 99226 h 1323076"/>
                  <a:gd name="connsiteX1" fmla="*/ 55125 w 443953"/>
                  <a:gd name="connsiteY1" fmla="*/ 9876 h 1323076"/>
                  <a:gd name="connsiteX2" fmla="*/ 343319 w 443953"/>
                  <a:gd name="connsiteY2" fmla="*/ 351067 h 1323076"/>
                  <a:gd name="connsiteX3" fmla="*/ 394425 w 443953"/>
                  <a:gd name="connsiteY3" fmla="*/ 497976 h 1323076"/>
                  <a:gd name="connsiteX4" fmla="*/ 443667 w 443953"/>
                  <a:gd name="connsiteY4" fmla="*/ 1279309 h 1323076"/>
                  <a:gd name="connsiteX5" fmla="*/ 377162 w 443953"/>
                  <a:gd name="connsiteY5" fmla="*/ 1303052 h 1323076"/>
                  <a:gd name="connsiteX6" fmla="*/ 110700 w 443953"/>
                  <a:gd name="connsiteY6" fmla="*/ 934437 h 1323076"/>
                  <a:gd name="connsiteX7" fmla="*/ 47503 w 443953"/>
                  <a:gd name="connsiteY7" fmla="*/ 803979 h 1323076"/>
                  <a:gd name="connsiteX8" fmla="*/ 2107 w 443953"/>
                  <a:gd name="connsiteY8" fmla="*/ 99226 h 1323076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44023 w 444657"/>
                  <a:gd name="connsiteY2" fmla="*/ 357023 h 1329032"/>
                  <a:gd name="connsiteX3" fmla="*/ 395129 w 444657"/>
                  <a:gd name="connsiteY3" fmla="*/ 503932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44023 w 444657"/>
                  <a:gd name="connsiteY2" fmla="*/ 357023 h 1329032"/>
                  <a:gd name="connsiteX3" fmla="*/ 401779 w 444657"/>
                  <a:gd name="connsiteY3" fmla="*/ 547158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57323 w 444657"/>
                  <a:gd name="connsiteY2" fmla="*/ 373649 h 1329032"/>
                  <a:gd name="connsiteX3" fmla="*/ 401779 w 444657"/>
                  <a:gd name="connsiteY3" fmla="*/ 547158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57323 w 444657"/>
                  <a:gd name="connsiteY2" fmla="*/ 373649 h 1329032"/>
                  <a:gd name="connsiteX3" fmla="*/ 401779 w 444657"/>
                  <a:gd name="connsiteY3" fmla="*/ 547158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09839"/>
                  <a:gd name="connsiteX1" fmla="*/ 45854 w 444657"/>
                  <a:gd name="connsiteY1" fmla="*/ 9182 h 1309839"/>
                  <a:gd name="connsiteX2" fmla="*/ 357323 w 444657"/>
                  <a:gd name="connsiteY2" fmla="*/ 373649 h 1309839"/>
                  <a:gd name="connsiteX3" fmla="*/ 401779 w 444657"/>
                  <a:gd name="connsiteY3" fmla="*/ 547158 h 1309839"/>
                  <a:gd name="connsiteX4" fmla="*/ 444371 w 444657"/>
                  <a:gd name="connsiteY4" fmla="*/ 1238714 h 1309839"/>
                  <a:gd name="connsiteX5" fmla="*/ 377866 w 444657"/>
                  <a:gd name="connsiteY5" fmla="*/ 1309008 h 1309839"/>
                  <a:gd name="connsiteX6" fmla="*/ 111404 w 444657"/>
                  <a:gd name="connsiteY6" fmla="*/ 940393 h 1309839"/>
                  <a:gd name="connsiteX7" fmla="*/ 48207 w 444657"/>
                  <a:gd name="connsiteY7" fmla="*/ 809935 h 1309839"/>
                  <a:gd name="connsiteX8" fmla="*/ 2811 w 444657"/>
                  <a:gd name="connsiteY8" fmla="*/ 105182 h 1309839"/>
                  <a:gd name="connsiteX0" fmla="*/ 2811 w 444745"/>
                  <a:gd name="connsiteY0" fmla="*/ 105182 h 1304344"/>
                  <a:gd name="connsiteX1" fmla="*/ 45854 w 444745"/>
                  <a:gd name="connsiteY1" fmla="*/ 9182 h 1304344"/>
                  <a:gd name="connsiteX2" fmla="*/ 357323 w 444745"/>
                  <a:gd name="connsiteY2" fmla="*/ 373649 h 1304344"/>
                  <a:gd name="connsiteX3" fmla="*/ 401779 w 444745"/>
                  <a:gd name="connsiteY3" fmla="*/ 547158 h 1304344"/>
                  <a:gd name="connsiteX4" fmla="*/ 444371 w 444745"/>
                  <a:gd name="connsiteY4" fmla="*/ 1238714 h 1304344"/>
                  <a:gd name="connsiteX5" fmla="*/ 384516 w 444745"/>
                  <a:gd name="connsiteY5" fmla="*/ 1302358 h 1304344"/>
                  <a:gd name="connsiteX6" fmla="*/ 111404 w 444745"/>
                  <a:gd name="connsiteY6" fmla="*/ 940393 h 1304344"/>
                  <a:gd name="connsiteX7" fmla="*/ 48207 w 444745"/>
                  <a:gd name="connsiteY7" fmla="*/ 809935 h 1304344"/>
                  <a:gd name="connsiteX8" fmla="*/ 2811 w 444745"/>
                  <a:gd name="connsiteY8" fmla="*/ 105182 h 1304344"/>
                  <a:gd name="connsiteX0" fmla="*/ 2811 w 444629"/>
                  <a:gd name="connsiteY0" fmla="*/ 105182 h 1324998"/>
                  <a:gd name="connsiteX1" fmla="*/ 45854 w 444629"/>
                  <a:gd name="connsiteY1" fmla="*/ 9182 h 1324998"/>
                  <a:gd name="connsiteX2" fmla="*/ 357323 w 444629"/>
                  <a:gd name="connsiteY2" fmla="*/ 373649 h 1324998"/>
                  <a:gd name="connsiteX3" fmla="*/ 401779 w 444629"/>
                  <a:gd name="connsiteY3" fmla="*/ 547158 h 1324998"/>
                  <a:gd name="connsiteX4" fmla="*/ 444371 w 444629"/>
                  <a:gd name="connsiteY4" fmla="*/ 1238714 h 1324998"/>
                  <a:gd name="connsiteX5" fmla="*/ 384516 w 444629"/>
                  <a:gd name="connsiteY5" fmla="*/ 1302358 h 1324998"/>
                  <a:gd name="connsiteX6" fmla="*/ 111404 w 444629"/>
                  <a:gd name="connsiteY6" fmla="*/ 940393 h 1324998"/>
                  <a:gd name="connsiteX7" fmla="*/ 48207 w 444629"/>
                  <a:gd name="connsiteY7" fmla="*/ 809935 h 1324998"/>
                  <a:gd name="connsiteX8" fmla="*/ 2811 w 444629"/>
                  <a:gd name="connsiteY8" fmla="*/ 105182 h 1324998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111404 w 446103"/>
                  <a:gd name="connsiteY6" fmla="*/ 940393 h 1328885"/>
                  <a:gd name="connsiteX7" fmla="*/ 48207 w 446103"/>
                  <a:gd name="connsiteY7" fmla="*/ 809935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809935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6103" h="1328885">
                    <a:moveTo>
                      <a:pt x="2811" y="105182"/>
                    </a:moveTo>
                    <a:cubicBezTo>
                      <a:pt x="-7352" y="36622"/>
                      <a:pt x="10733" y="-23562"/>
                      <a:pt x="45854" y="9182"/>
                    </a:cubicBezTo>
                    <a:lnTo>
                      <a:pt x="357323" y="373649"/>
                    </a:lnTo>
                    <a:cubicBezTo>
                      <a:pt x="407446" y="430902"/>
                      <a:pt x="400224" y="497006"/>
                      <a:pt x="401779" y="547158"/>
                    </a:cubicBezTo>
                    <a:lnTo>
                      <a:pt x="444371" y="1238714"/>
                    </a:lnTo>
                    <a:cubicBezTo>
                      <a:pt x="454242" y="1336650"/>
                      <a:pt x="420264" y="1349736"/>
                      <a:pt x="384516" y="1302358"/>
                    </a:cubicBezTo>
                    <a:lnTo>
                      <a:pt x="98104" y="917117"/>
                    </a:lnTo>
                    <a:cubicBezTo>
                      <a:pt x="56160" y="873428"/>
                      <a:pt x="56814" y="847553"/>
                      <a:pt x="48207" y="786659"/>
                    </a:cubicBezTo>
                    <a:lnTo>
                      <a:pt x="2811" y="105182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/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4">
                <a:extLst>
                  <a:ext uri="{FF2B5EF4-FFF2-40B4-BE49-F238E27FC236}">
                    <a16:creationId xmlns:a16="http://schemas.microsoft.com/office/drawing/2014/main" id="{D7570E4B-30F3-876F-0709-1592D0E91C0D}"/>
                  </a:ext>
                </a:extLst>
              </p:cNvPr>
              <p:cNvSpPr/>
              <p:nvPr/>
            </p:nvSpPr>
            <p:spPr>
              <a:xfrm>
                <a:off x="1345631" y="2373479"/>
                <a:ext cx="1675596" cy="62636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0 w 1340012"/>
                  <a:gd name="connsiteY3" fmla="*/ 1170432 h 1170432"/>
                  <a:gd name="connsiteX4" fmla="*/ 0 w 1340012"/>
                  <a:gd name="connsiteY4" fmla="*/ 256032 h 1170432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631768 w 1340012"/>
                  <a:gd name="connsiteY3" fmla="*/ 784721 h 1170432"/>
                  <a:gd name="connsiteX4" fmla="*/ 0 w 1340012"/>
                  <a:gd name="connsiteY4" fmla="*/ 256032 h 1170432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631768 w 2088157"/>
                  <a:gd name="connsiteY3" fmla="*/ 784721 h 784721"/>
                  <a:gd name="connsiteX4" fmla="*/ 0 w 2088157"/>
                  <a:gd name="connsiteY4" fmla="*/ 256032 h 784721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761977 w 2088157"/>
                  <a:gd name="connsiteY3" fmla="*/ 765131 h 784721"/>
                  <a:gd name="connsiteX4" fmla="*/ 631768 w 2088157"/>
                  <a:gd name="connsiteY4" fmla="*/ 784721 h 784721"/>
                  <a:gd name="connsiteX5" fmla="*/ 0 w 2088157"/>
                  <a:gd name="connsiteY5" fmla="*/ 256032 h 784721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2088157 w 2088157"/>
                  <a:gd name="connsiteY2" fmla="*/ 548640 h 798382"/>
                  <a:gd name="connsiteX3" fmla="*/ 841780 w 2088157"/>
                  <a:gd name="connsiteY3" fmla="*/ 798382 h 798382"/>
                  <a:gd name="connsiteX4" fmla="*/ 631768 w 2088157"/>
                  <a:gd name="connsiteY4" fmla="*/ 784721 h 798382"/>
                  <a:gd name="connsiteX5" fmla="*/ 0 w 2088157"/>
                  <a:gd name="connsiteY5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440296 w 2088157"/>
                  <a:gd name="connsiteY2" fmla="*/ 76837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1995586 w 2088157"/>
                  <a:gd name="connsiteY3" fmla="*/ 469197 h 798382"/>
                  <a:gd name="connsiteX4" fmla="*/ 2088157 w 2088157"/>
                  <a:gd name="connsiteY4" fmla="*/ 548640 h 798382"/>
                  <a:gd name="connsiteX5" fmla="*/ 841780 w 2088157"/>
                  <a:gd name="connsiteY5" fmla="*/ 798382 h 798382"/>
                  <a:gd name="connsiteX6" fmla="*/ 631768 w 2088157"/>
                  <a:gd name="connsiteY6" fmla="*/ 784721 h 798382"/>
                  <a:gd name="connsiteX7" fmla="*/ 0 w 2088157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31768 w 2131915"/>
                  <a:gd name="connsiteY6" fmla="*/ 784721 h 798382"/>
                  <a:gd name="connsiteX7" fmla="*/ 0 w 2131915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08492 w 2131915"/>
                  <a:gd name="connsiteY6" fmla="*/ 771421 h 798382"/>
                  <a:gd name="connsiteX7" fmla="*/ 0 w 2131915"/>
                  <a:gd name="connsiteY7" fmla="*/ 256032 h 798382"/>
                  <a:gd name="connsiteX0" fmla="*/ 0 w 2131915"/>
                  <a:gd name="connsiteY0" fmla="*/ 256032 h 809527"/>
                  <a:gd name="connsiteX1" fmla="*/ 1340012 w 2131915"/>
                  <a:gd name="connsiteY1" fmla="*/ 0 h 809527"/>
                  <a:gd name="connsiteX2" fmla="*/ 1510123 w 2131915"/>
                  <a:gd name="connsiteY2" fmla="*/ 43586 h 809527"/>
                  <a:gd name="connsiteX3" fmla="*/ 2131915 w 2131915"/>
                  <a:gd name="connsiteY3" fmla="*/ 429296 h 809527"/>
                  <a:gd name="connsiteX4" fmla="*/ 2088157 w 2131915"/>
                  <a:gd name="connsiteY4" fmla="*/ 548640 h 809527"/>
                  <a:gd name="connsiteX5" fmla="*/ 841780 w 2131915"/>
                  <a:gd name="connsiteY5" fmla="*/ 798382 h 809527"/>
                  <a:gd name="connsiteX6" fmla="*/ 608492 w 2131915"/>
                  <a:gd name="connsiteY6" fmla="*/ 771421 h 809527"/>
                  <a:gd name="connsiteX7" fmla="*/ 0 w 2131915"/>
                  <a:gd name="connsiteY7" fmla="*/ 256032 h 809527"/>
                  <a:gd name="connsiteX0" fmla="*/ 0 w 2131915"/>
                  <a:gd name="connsiteY0" fmla="*/ 256032 h 819822"/>
                  <a:gd name="connsiteX1" fmla="*/ 1340012 w 2131915"/>
                  <a:gd name="connsiteY1" fmla="*/ 0 h 819822"/>
                  <a:gd name="connsiteX2" fmla="*/ 1510123 w 2131915"/>
                  <a:gd name="connsiteY2" fmla="*/ 43586 h 819822"/>
                  <a:gd name="connsiteX3" fmla="*/ 2131915 w 2131915"/>
                  <a:gd name="connsiteY3" fmla="*/ 429296 h 819822"/>
                  <a:gd name="connsiteX4" fmla="*/ 2088157 w 2131915"/>
                  <a:gd name="connsiteY4" fmla="*/ 548640 h 819822"/>
                  <a:gd name="connsiteX5" fmla="*/ 841780 w 2131915"/>
                  <a:gd name="connsiteY5" fmla="*/ 798382 h 819822"/>
                  <a:gd name="connsiteX6" fmla="*/ 608492 w 2131915"/>
                  <a:gd name="connsiteY6" fmla="*/ 771421 h 819822"/>
                  <a:gd name="connsiteX7" fmla="*/ 0 w 2131915"/>
                  <a:gd name="connsiteY7" fmla="*/ 256032 h 819822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36385"/>
                  <a:gd name="connsiteY0" fmla="*/ 256032 h 816258"/>
                  <a:gd name="connsiteX1" fmla="*/ 1340012 w 2136385"/>
                  <a:gd name="connsiteY1" fmla="*/ 0 h 816258"/>
                  <a:gd name="connsiteX2" fmla="*/ 1510123 w 2136385"/>
                  <a:gd name="connsiteY2" fmla="*/ 43586 h 816258"/>
                  <a:gd name="connsiteX3" fmla="*/ 2131915 w 2136385"/>
                  <a:gd name="connsiteY3" fmla="*/ 429296 h 816258"/>
                  <a:gd name="connsiteX4" fmla="*/ 2088157 w 2136385"/>
                  <a:gd name="connsiteY4" fmla="*/ 548640 h 816258"/>
                  <a:gd name="connsiteX5" fmla="*/ 841780 w 2136385"/>
                  <a:gd name="connsiteY5" fmla="*/ 798382 h 816258"/>
                  <a:gd name="connsiteX6" fmla="*/ 608492 w 2136385"/>
                  <a:gd name="connsiteY6" fmla="*/ 771421 h 816258"/>
                  <a:gd name="connsiteX7" fmla="*/ 0 w 2136385"/>
                  <a:gd name="connsiteY7" fmla="*/ 256032 h 816258"/>
                  <a:gd name="connsiteX0" fmla="*/ 0 w 2160382"/>
                  <a:gd name="connsiteY0" fmla="*/ 256032 h 816258"/>
                  <a:gd name="connsiteX1" fmla="*/ 1340012 w 2160382"/>
                  <a:gd name="connsiteY1" fmla="*/ 0 h 816258"/>
                  <a:gd name="connsiteX2" fmla="*/ 1510123 w 2160382"/>
                  <a:gd name="connsiteY2" fmla="*/ 43586 h 816258"/>
                  <a:gd name="connsiteX3" fmla="*/ 2131915 w 2160382"/>
                  <a:gd name="connsiteY3" fmla="*/ 429296 h 816258"/>
                  <a:gd name="connsiteX4" fmla="*/ 2088157 w 2160382"/>
                  <a:gd name="connsiteY4" fmla="*/ 548640 h 816258"/>
                  <a:gd name="connsiteX5" fmla="*/ 841780 w 2160382"/>
                  <a:gd name="connsiteY5" fmla="*/ 798382 h 816258"/>
                  <a:gd name="connsiteX6" fmla="*/ 608492 w 2160382"/>
                  <a:gd name="connsiteY6" fmla="*/ 771421 h 816258"/>
                  <a:gd name="connsiteX7" fmla="*/ 0 w 2160382"/>
                  <a:gd name="connsiteY7" fmla="*/ 256032 h 816258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59050"/>
                  <a:gd name="connsiteY0" fmla="*/ 256032 h 816258"/>
                  <a:gd name="connsiteX1" fmla="*/ 1340012 w 2159050"/>
                  <a:gd name="connsiteY1" fmla="*/ 0 h 816258"/>
                  <a:gd name="connsiteX2" fmla="*/ 1510123 w 2159050"/>
                  <a:gd name="connsiteY2" fmla="*/ 43586 h 816258"/>
                  <a:gd name="connsiteX3" fmla="*/ 2131915 w 2159050"/>
                  <a:gd name="connsiteY3" fmla="*/ 429296 h 816258"/>
                  <a:gd name="connsiteX4" fmla="*/ 2088157 w 2159050"/>
                  <a:gd name="connsiteY4" fmla="*/ 548640 h 816258"/>
                  <a:gd name="connsiteX5" fmla="*/ 841780 w 2159050"/>
                  <a:gd name="connsiteY5" fmla="*/ 798382 h 816258"/>
                  <a:gd name="connsiteX6" fmla="*/ 608492 w 2159050"/>
                  <a:gd name="connsiteY6" fmla="*/ 771421 h 816258"/>
                  <a:gd name="connsiteX7" fmla="*/ 0 w 2159050"/>
                  <a:gd name="connsiteY7" fmla="*/ 256032 h 816258"/>
                  <a:gd name="connsiteX0" fmla="*/ 0 w 2159050"/>
                  <a:gd name="connsiteY0" fmla="*/ 263919 h 824145"/>
                  <a:gd name="connsiteX1" fmla="*/ 1340012 w 2159050"/>
                  <a:gd name="connsiteY1" fmla="*/ 7887 h 824145"/>
                  <a:gd name="connsiteX2" fmla="*/ 1510123 w 2159050"/>
                  <a:gd name="connsiteY2" fmla="*/ 51473 h 824145"/>
                  <a:gd name="connsiteX3" fmla="*/ 2131915 w 2159050"/>
                  <a:gd name="connsiteY3" fmla="*/ 437183 h 824145"/>
                  <a:gd name="connsiteX4" fmla="*/ 2088157 w 2159050"/>
                  <a:gd name="connsiteY4" fmla="*/ 556527 h 824145"/>
                  <a:gd name="connsiteX5" fmla="*/ 841780 w 2159050"/>
                  <a:gd name="connsiteY5" fmla="*/ 806269 h 824145"/>
                  <a:gd name="connsiteX6" fmla="*/ 608492 w 2159050"/>
                  <a:gd name="connsiteY6" fmla="*/ 779308 h 824145"/>
                  <a:gd name="connsiteX7" fmla="*/ 0 w 2159050"/>
                  <a:gd name="connsiteY7" fmla="*/ 263919 h 824145"/>
                  <a:gd name="connsiteX0" fmla="*/ 0 w 2159050"/>
                  <a:gd name="connsiteY0" fmla="*/ 266655 h 826881"/>
                  <a:gd name="connsiteX1" fmla="*/ 1340012 w 2159050"/>
                  <a:gd name="connsiteY1" fmla="*/ 10623 h 826881"/>
                  <a:gd name="connsiteX2" fmla="*/ 1510123 w 2159050"/>
                  <a:gd name="connsiteY2" fmla="*/ 54209 h 826881"/>
                  <a:gd name="connsiteX3" fmla="*/ 2131915 w 2159050"/>
                  <a:gd name="connsiteY3" fmla="*/ 439919 h 826881"/>
                  <a:gd name="connsiteX4" fmla="*/ 2088157 w 2159050"/>
                  <a:gd name="connsiteY4" fmla="*/ 559263 h 826881"/>
                  <a:gd name="connsiteX5" fmla="*/ 841780 w 2159050"/>
                  <a:gd name="connsiteY5" fmla="*/ 809005 h 826881"/>
                  <a:gd name="connsiteX6" fmla="*/ 608492 w 2159050"/>
                  <a:gd name="connsiteY6" fmla="*/ 782044 h 826881"/>
                  <a:gd name="connsiteX7" fmla="*/ 0 w 2159050"/>
                  <a:gd name="connsiteY7" fmla="*/ 266655 h 826881"/>
                  <a:gd name="connsiteX0" fmla="*/ 0 w 2159050"/>
                  <a:gd name="connsiteY0" fmla="*/ 261222 h 821448"/>
                  <a:gd name="connsiteX1" fmla="*/ 1313411 w 2159050"/>
                  <a:gd name="connsiteY1" fmla="*/ 11841 h 821448"/>
                  <a:gd name="connsiteX2" fmla="*/ 1510123 w 2159050"/>
                  <a:gd name="connsiteY2" fmla="*/ 48776 h 821448"/>
                  <a:gd name="connsiteX3" fmla="*/ 2131915 w 2159050"/>
                  <a:gd name="connsiteY3" fmla="*/ 434486 h 821448"/>
                  <a:gd name="connsiteX4" fmla="*/ 2088157 w 2159050"/>
                  <a:gd name="connsiteY4" fmla="*/ 553830 h 821448"/>
                  <a:gd name="connsiteX5" fmla="*/ 841780 w 2159050"/>
                  <a:gd name="connsiteY5" fmla="*/ 803572 h 821448"/>
                  <a:gd name="connsiteX6" fmla="*/ 608492 w 2159050"/>
                  <a:gd name="connsiteY6" fmla="*/ 776611 h 821448"/>
                  <a:gd name="connsiteX7" fmla="*/ 0 w 2159050"/>
                  <a:gd name="connsiteY7" fmla="*/ 261222 h 821448"/>
                  <a:gd name="connsiteX0" fmla="*/ 0 w 2159050"/>
                  <a:gd name="connsiteY0" fmla="*/ 260124 h 820350"/>
                  <a:gd name="connsiteX1" fmla="*/ 1313411 w 2159050"/>
                  <a:gd name="connsiteY1" fmla="*/ 10743 h 820350"/>
                  <a:gd name="connsiteX2" fmla="*/ 1510123 w 2159050"/>
                  <a:gd name="connsiteY2" fmla="*/ 47678 h 820350"/>
                  <a:gd name="connsiteX3" fmla="*/ 2131915 w 2159050"/>
                  <a:gd name="connsiteY3" fmla="*/ 433388 h 820350"/>
                  <a:gd name="connsiteX4" fmla="*/ 2088157 w 2159050"/>
                  <a:gd name="connsiteY4" fmla="*/ 552732 h 820350"/>
                  <a:gd name="connsiteX5" fmla="*/ 841780 w 2159050"/>
                  <a:gd name="connsiteY5" fmla="*/ 802474 h 820350"/>
                  <a:gd name="connsiteX6" fmla="*/ 608492 w 2159050"/>
                  <a:gd name="connsiteY6" fmla="*/ 775513 h 820350"/>
                  <a:gd name="connsiteX7" fmla="*/ 0 w 2159050"/>
                  <a:gd name="connsiteY7" fmla="*/ 260124 h 820350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0 w 2159050"/>
                  <a:gd name="connsiteY7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63707 w 2159050"/>
                  <a:gd name="connsiteY7" fmla="*/ 304760 h 814751"/>
                  <a:gd name="connsiteX8" fmla="*/ 0 w 2159050"/>
                  <a:gd name="connsiteY8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7181 w 2159050"/>
                  <a:gd name="connsiteY7" fmla="*/ 331361 h 814751"/>
                  <a:gd name="connsiteX8" fmla="*/ 0 w 2159050"/>
                  <a:gd name="connsiteY8" fmla="*/ 254525 h 814751"/>
                  <a:gd name="connsiteX0" fmla="*/ 22803 w 2181853"/>
                  <a:gd name="connsiteY0" fmla="*/ 254525 h 814751"/>
                  <a:gd name="connsiteX1" fmla="*/ 1336214 w 2181853"/>
                  <a:gd name="connsiteY1" fmla="*/ 5144 h 814751"/>
                  <a:gd name="connsiteX2" fmla="*/ 1532926 w 2181853"/>
                  <a:gd name="connsiteY2" fmla="*/ 42079 h 814751"/>
                  <a:gd name="connsiteX3" fmla="*/ 2154718 w 2181853"/>
                  <a:gd name="connsiteY3" fmla="*/ 427789 h 814751"/>
                  <a:gd name="connsiteX4" fmla="*/ 2110960 w 2181853"/>
                  <a:gd name="connsiteY4" fmla="*/ 547133 h 814751"/>
                  <a:gd name="connsiteX5" fmla="*/ 864583 w 2181853"/>
                  <a:gd name="connsiteY5" fmla="*/ 796875 h 814751"/>
                  <a:gd name="connsiteX6" fmla="*/ 631295 w 2181853"/>
                  <a:gd name="connsiteY6" fmla="*/ 769914 h 814751"/>
                  <a:gd name="connsiteX7" fmla="*/ 29984 w 2181853"/>
                  <a:gd name="connsiteY7" fmla="*/ 331361 h 814751"/>
                  <a:gd name="connsiteX8" fmla="*/ 22803 w 2181853"/>
                  <a:gd name="connsiteY8" fmla="*/ 254525 h 814751"/>
                  <a:gd name="connsiteX0" fmla="*/ 37699 w 2196749"/>
                  <a:gd name="connsiteY0" fmla="*/ 254525 h 814751"/>
                  <a:gd name="connsiteX1" fmla="*/ 1351110 w 2196749"/>
                  <a:gd name="connsiteY1" fmla="*/ 5144 h 814751"/>
                  <a:gd name="connsiteX2" fmla="*/ 1547822 w 2196749"/>
                  <a:gd name="connsiteY2" fmla="*/ 42079 h 814751"/>
                  <a:gd name="connsiteX3" fmla="*/ 2169614 w 2196749"/>
                  <a:gd name="connsiteY3" fmla="*/ 427789 h 814751"/>
                  <a:gd name="connsiteX4" fmla="*/ 2125856 w 2196749"/>
                  <a:gd name="connsiteY4" fmla="*/ 547133 h 814751"/>
                  <a:gd name="connsiteX5" fmla="*/ 879479 w 2196749"/>
                  <a:gd name="connsiteY5" fmla="*/ 796875 h 814751"/>
                  <a:gd name="connsiteX6" fmla="*/ 646191 w 2196749"/>
                  <a:gd name="connsiteY6" fmla="*/ 769914 h 814751"/>
                  <a:gd name="connsiteX7" fmla="*/ 44880 w 2196749"/>
                  <a:gd name="connsiteY7" fmla="*/ 331361 h 814751"/>
                  <a:gd name="connsiteX8" fmla="*/ 37699 w 2196749"/>
                  <a:gd name="connsiteY8" fmla="*/ 254525 h 814751"/>
                  <a:gd name="connsiteX0" fmla="*/ 29885 w 2188935"/>
                  <a:gd name="connsiteY0" fmla="*/ 254525 h 814751"/>
                  <a:gd name="connsiteX1" fmla="*/ 1343296 w 2188935"/>
                  <a:gd name="connsiteY1" fmla="*/ 5144 h 814751"/>
                  <a:gd name="connsiteX2" fmla="*/ 1540008 w 2188935"/>
                  <a:gd name="connsiteY2" fmla="*/ 42079 h 814751"/>
                  <a:gd name="connsiteX3" fmla="*/ 2161800 w 2188935"/>
                  <a:gd name="connsiteY3" fmla="*/ 427789 h 814751"/>
                  <a:gd name="connsiteX4" fmla="*/ 2118042 w 2188935"/>
                  <a:gd name="connsiteY4" fmla="*/ 547133 h 814751"/>
                  <a:gd name="connsiteX5" fmla="*/ 871665 w 2188935"/>
                  <a:gd name="connsiteY5" fmla="*/ 796875 h 814751"/>
                  <a:gd name="connsiteX6" fmla="*/ 638377 w 2188935"/>
                  <a:gd name="connsiteY6" fmla="*/ 769914 h 814751"/>
                  <a:gd name="connsiteX7" fmla="*/ 57016 w 2188935"/>
                  <a:gd name="connsiteY7" fmla="*/ 347986 h 814751"/>
                  <a:gd name="connsiteX8" fmla="*/ 29885 w 2188935"/>
                  <a:gd name="connsiteY8" fmla="*/ 254525 h 81475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78363"/>
                  <a:gd name="connsiteY0" fmla="*/ 257435 h 817661"/>
                  <a:gd name="connsiteX1" fmla="*/ 1363247 w 2178363"/>
                  <a:gd name="connsiteY1" fmla="*/ 4729 h 817661"/>
                  <a:gd name="connsiteX2" fmla="*/ 1540008 w 2178363"/>
                  <a:gd name="connsiteY2" fmla="*/ 44989 h 817661"/>
                  <a:gd name="connsiteX3" fmla="*/ 2145174 w 2178363"/>
                  <a:gd name="connsiteY3" fmla="*/ 417399 h 817661"/>
                  <a:gd name="connsiteX4" fmla="*/ 2118042 w 2178363"/>
                  <a:gd name="connsiteY4" fmla="*/ 550043 h 817661"/>
                  <a:gd name="connsiteX5" fmla="*/ 871665 w 2178363"/>
                  <a:gd name="connsiteY5" fmla="*/ 799785 h 817661"/>
                  <a:gd name="connsiteX6" fmla="*/ 638377 w 2178363"/>
                  <a:gd name="connsiteY6" fmla="*/ 772824 h 817661"/>
                  <a:gd name="connsiteX7" fmla="*/ 57016 w 2178363"/>
                  <a:gd name="connsiteY7" fmla="*/ 350896 h 817661"/>
                  <a:gd name="connsiteX8" fmla="*/ 29885 w 2178363"/>
                  <a:gd name="connsiteY8" fmla="*/ 257435 h 817661"/>
                  <a:gd name="connsiteX0" fmla="*/ 29885 w 2170309"/>
                  <a:gd name="connsiteY0" fmla="*/ 257435 h 817661"/>
                  <a:gd name="connsiteX1" fmla="*/ 1363247 w 2170309"/>
                  <a:gd name="connsiteY1" fmla="*/ 4729 h 817661"/>
                  <a:gd name="connsiteX2" fmla="*/ 1540008 w 2170309"/>
                  <a:gd name="connsiteY2" fmla="*/ 44989 h 817661"/>
                  <a:gd name="connsiteX3" fmla="*/ 2145174 w 2170309"/>
                  <a:gd name="connsiteY3" fmla="*/ 417399 h 817661"/>
                  <a:gd name="connsiteX4" fmla="*/ 2094766 w 2170309"/>
                  <a:gd name="connsiteY4" fmla="*/ 553368 h 817661"/>
                  <a:gd name="connsiteX5" fmla="*/ 871665 w 2170309"/>
                  <a:gd name="connsiteY5" fmla="*/ 799785 h 817661"/>
                  <a:gd name="connsiteX6" fmla="*/ 638377 w 2170309"/>
                  <a:gd name="connsiteY6" fmla="*/ 772824 h 817661"/>
                  <a:gd name="connsiteX7" fmla="*/ 57016 w 2170309"/>
                  <a:gd name="connsiteY7" fmla="*/ 350896 h 817661"/>
                  <a:gd name="connsiteX8" fmla="*/ 29885 w 2170309"/>
                  <a:gd name="connsiteY8" fmla="*/ 257435 h 817661"/>
                  <a:gd name="connsiteX0" fmla="*/ 29885 w 2185450"/>
                  <a:gd name="connsiteY0" fmla="*/ 257435 h 817661"/>
                  <a:gd name="connsiteX1" fmla="*/ 1363247 w 2185450"/>
                  <a:gd name="connsiteY1" fmla="*/ 4729 h 817661"/>
                  <a:gd name="connsiteX2" fmla="*/ 1540008 w 2185450"/>
                  <a:gd name="connsiteY2" fmla="*/ 44989 h 817661"/>
                  <a:gd name="connsiteX3" fmla="*/ 2165125 w 2185450"/>
                  <a:gd name="connsiteY3" fmla="*/ 430699 h 817661"/>
                  <a:gd name="connsiteX4" fmla="*/ 2094766 w 2185450"/>
                  <a:gd name="connsiteY4" fmla="*/ 553368 h 817661"/>
                  <a:gd name="connsiteX5" fmla="*/ 871665 w 2185450"/>
                  <a:gd name="connsiteY5" fmla="*/ 799785 h 817661"/>
                  <a:gd name="connsiteX6" fmla="*/ 638377 w 2185450"/>
                  <a:gd name="connsiteY6" fmla="*/ 772824 h 817661"/>
                  <a:gd name="connsiteX7" fmla="*/ 57016 w 2185450"/>
                  <a:gd name="connsiteY7" fmla="*/ 350896 h 817661"/>
                  <a:gd name="connsiteX8" fmla="*/ 29885 w 2185450"/>
                  <a:gd name="connsiteY8" fmla="*/ 257435 h 817661"/>
                  <a:gd name="connsiteX0" fmla="*/ 29885 w 2187340"/>
                  <a:gd name="connsiteY0" fmla="*/ 257435 h 817661"/>
                  <a:gd name="connsiteX1" fmla="*/ 1363247 w 2187340"/>
                  <a:gd name="connsiteY1" fmla="*/ 4729 h 817661"/>
                  <a:gd name="connsiteX2" fmla="*/ 1540008 w 2187340"/>
                  <a:gd name="connsiteY2" fmla="*/ 44989 h 817661"/>
                  <a:gd name="connsiteX3" fmla="*/ 2165125 w 2187340"/>
                  <a:gd name="connsiteY3" fmla="*/ 430699 h 817661"/>
                  <a:gd name="connsiteX4" fmla="*/ 2094766 w 2187340"/>
                  <a:gd name="connsiteY4" fmla="*/ 553368 h 817661"/>
                  <a:gd name="connsiteX5" fmla="*/ 871665 w 2187340"/>
                  <a:gd name="connsiteY5" fmla="*/ 799785 h 817661"/>
                  <a:gd name="connsiteX6" fmla="*/ 638377 w 2187340"/>
                  <a:gd name="connsiteY6" fmla="*/ 772824 h 817661"/>
                  <a:gd name="connsiteX7" fmla="*/ 57016 w 2187340"/>
                  <a:gd name="connsiteY7" fmla="*/ 350896 h 817661"/>
                  <a:gd name="connsiteX8" fmla="*/ 29885 w 2187340"/>
                  <a:gd name="connsiteY8" fmla="*/ 257435 h 81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7340" h="817661">
                    <a:moveTo>
                      <a:pt x="29885" y="257435"/>
                    </a:moveTo>
                    <a:lnTo>
                      <a:pt x="1363247" y="4729"/>
                    </a:lnTo>
                    <a:cubicBezTo>
                      <a:pt x="1453202" y="-10668"/>
                      <a:pt x="1493279" y="13835"/>
                      <a:pt x="1540008" y="44989"/>
                    </a:cubicBezTo>
                    <a:lnTo>
                      <a:pt x="2165125" y="430699"/>
                    </a:lnTo>
                    <a:cubicBezTo>
                      <a:pt x="2213716" y="493756"/>
                      <a:pt x="2179179" y="536863"/>
                      <a:pt x="2094766" y="553368"/>
                    </a:cubicBezTo>
                    <a:lnTo>
                      <a:pt x="871665" y="799785"/>
                    </a:lnTo>
                    <a:cubicBezTo>
                      <a:pt x="803878" y="820724"/>
                      <a:pt x="702840" y="835011"/>
                      <a:pt x="638377" y="772824"/>
                    </a:cubicBezTo>
                    <a:lnTo>
                      <a:pt x="57016" y="350896"/>
                    </a:lnTo>
                    <a:cubicBezTo>
                      <a:pt x="1420" y="308658"/>
                      <a:pt x="-24248" y="293023"/>
                      <a:pt x="29885" y="257435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9">
                <a:extLst>
                  <a:ext uri="{FF2B5EF4-FFF2-40B4-BE49-F238E27FC236}">
                    <a16:creationId xmlns:a16="http://schemas.microsoft.com/office/drawing/2014/main" id="{431A5F4F-CF8C-CFCA-FE0B-719656264C69}"/>
                  </a:ext>
                </a:extLst>
              </p:cNvPr>
              <p:cNvSpPr/>
              <p:nvPr/>
            </p:nvSpPr>
            <p:spPr>
              <a:xfrm>
                <a:off x="882259" y="2023078"/>
                <a:ext cx="1484060" cy="537204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0469" h="698797">
                    <a:moveTo>
                      <a:pt x="64208" y="263346"/>
                    </a:moveTo>
                    <a:lnTo>
                      <a:pt x="1284594" y="3614"/>
                    </a:lnTo>
                    <a:cubicBezTo>
                      <a:pt x="1360497" y="-5874"/>
                      <a:pt x="1383031" y="2428"/>
                      <a:pt x="1426913" y="39194"/>
                    </a:cubicBezTo>
                    <a:lnTo>
                      <a:pt x="1885892" y="320274"/>
                    </a:lnTo>
                    <a:cubicBezTo>
                      <a:pt x="1936890" y="353482"/>
                      <a:pt x="1955866" y="386689"/>
                      <a:pt x="1878776" y="409223"/>
                    </a:cubicBezTo>
                    <a:lnTo>
                      <a:pt x="622810" y="668955"/>
                    </a:lnTo>
                    <a:cubicBezTo>
                      <a:pt x="568254" y="712837"/>
                      <a:pt x="485235" y="703349"/>
                      <a:pt x="437795" y="672513"/>
                    </a:cubicBezTo>
                    <a:lnTo>
                      <a:pt x="17954" y="355853"/>
                    </a:lnTo>
                    <a:cubicBezTo>
                      <a:pt x="-23555" y="317901"/>
                      <a:pt x="13210" y="276392"/>
                      <a:pt x="64208" y="263346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9">
                <a:extLst>
                  <a:ext uri="{FF2B5EF4-FFF2-40B4-BE49-F238E27FC236}">
                    <a16:creationId xmlns:a16="http://schemas.microsoft.com/office/drawing/2014/main" id="{2BBB2C45-19DC-98A4-9365-C9E65524D068}"/>
                  </a:ext>
                </a:extLst>
              </p:cNvPr>
              <p:cNvSpPr/>
              <p:nvPr/>
            </p:nvSpPr>
            <p:spPr>
              <a:xfrm>
                <a:off x="435003" y="1711236"/>
                <a:ext cx="1368358" cy="476076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34210 h 669661"/>
                  <a:gd name="connsiteX1" fmla="*/ 1226537 w 1930469"/>
                  <a:gd name="connsiteY1" fmla="*/ 57935 h 669661"/>
                  <a:gd name="connsiteX2" fmla="*/ 1426913 w 1930469"/>
                  <a:gd name="connsiteY2" fmla="*/ 10058 h 669661"/>
                  <a:gd name="connsiteX3" fmla="*/ 1885892 w 1930469"/>
                  <a:gd name="connsiteY3" fmla="*/ 291138 h 669661"/>
                  <a:gd name="connsiteX4" fmla="*/ 1878776 w 1930469"/>
                  <a:gd name="connsiteY4" fmla="*/ 380087 h 669661"/>
                  <a:gd name="connsiteX5" fmla="*/ 622810 w 1930469"/>
                  <a:gd name="connsiteY5" fmla="*/ 639819 h 669661"/>
                  <a:gd name="connsiteX6" fmla="*/ 437795 w 1930469"/>
                  <a:gd name="connsiteY6" fmla="*/ 643377 h 669661"/>
                  <a:gd name="connsiteX7" fmla="*/ 17954 w 1930469"/>
                  <a:gd name="connsiteY7" fmla="*/ 326717 h 669661"/>
                  <a:gd name="connsiteX8" fmla="*/ 64208 w 1930469"/>
                  <a:gd name="connsiteY8" fmla="*/ 234210 h 669661"/>
                  <a:gd name="connsiteX0" fmla="*/ 64208 w 1930469"/>
                  <a:gd name="connsiteY0" fmla="*/ 179889 h 615340"/>
                  <a:gd name="connsiteX1" fmla="*/ 1226537 w 1930469"/>
                  <a:gd name="connsiteY1" fmla="*/ 3614 h 615340"/>
                  <a:gd name="connsiteX2" fmla="*/ 1368856 w 1930469"/>
                  <a:gd name="connsiteY2" fmla="*/ 39194 h 615340"/>
                  <a:gd name="connsiteX3" fmla="*/ 1885892 w 1930469"/>
                  <a:gd name="connsiteY3" fmla="*/ 236817 h 615340"/>
                  <a:gd name="connsiteX4" fmla="*/ 1878776 w 1930469"/>
                  <a:gd name="connsiteY4" fmla="*/ 325766 h 615340"/>
                  <a:gd name="connsiteX5" fmla="*/ 622810 w 1930469"/>
                  <a:gd name="connsiteY5" fmla="*/ 585498 h 615340"/>
                  <a:gd name="connsiteX6" fmla="*/ 437795 w 1930469"/>
                  <a:gd name="connsiteY6" fmla="*/ 589056 h 615340"/>
                  <a:gd name="connsiteX7" fmla="*/ 17954 w 1930469"/>
                  <a:gd name="connsiteY7" fmla="*/ 272396 h 615340"/>
                  <a:gd name="connsiteX8" fmla="*/ 64208 w 1930469"/>
                  <a:gd name="connsiteY8" fmla="*/ 179889 h 615340"/>
                  <a:gd name="connsiteX0" fmla="*/ 64208 w 1899038"/>
                  <a:gd name="connsiteY0" fmla="*/ 179889 h 615340"/>
                  <a:gd name="connsiteX1" fmla="*/ 1226537 w 1899038"/>
                  <a:gd name="connsiteY1" fmla="*/ 3614 h 615340"/>
                  <a:gd name="connsiteX2" fmla="*/ 1368856 w 1899038"/>
                  <a:gd name="connsiteY2" fmla="*/ 39194 h 615340"/>
                  <a:gd name="connsiteX3" fmla="*/ 1740749 w 1899038"/>
                  <a:gd name="connsiteY3" fmla="*/ 283989 h 615340"/>
                  <a:gd name="connsiteX4" fmla="*/ 1878776 w 1899038"/>
                  <a:gd name="connsiteY4" fmla="*/ 325766 h 615340"/>
                  <a:gd name="connsiteX5" fmla="*/ 622810 w 1899038"/>
                  <a:gd name="connsiteY5" fmla="*/ 585498 h 615340"/>
                  <a:gd name="connsiteX6" fmla="*/ 437795 w 1899038"/>
                  <a:gd name="connsiteY6" fmla="*/ 589056 h 615340"/>
                  <a:gd name="connsiteX7" fmla="*/ 17954 w 1899038"/>
                  <a:gd name="connsiteY7" fmla="*/ 272396 h 615340"/>
                  <a:gd name="connsiteX8" fmla="*/ 64208 w 1899038"/>
                  <a:gd name="connsiteY8" fmla="*/ 179889 h 615340"/>
                  <a:gd name="connsiteX0" fmla="*/ 64208 w 1803053"/>
                  <a:gd name="connsiteY0" fmla="*/ 179889 h 615340"/>
                  <a:gd name="connsiteX1" fmla="*/ 1226537 w 1803053"/>
                  <a:gd name="connsiteY1" fmla="*/ 3614 h 615340"/>
                  <a:gd name="connsiteX2" fmla="*/ 1368856 w 1803053"/>
                  <a:gd name="connsiteY2" fmla="*/ 39194 h 615340"/>
                  <a:gd name="connsiteX3" fmla="*/ 1740749 w 1803053"/>
                  <a:gd name="connsiteY3" fmla="*/ 283989 h 615340"/>
                  <a:gd name="connsiteX4" fmla="*/ 1762661 w 1803053"/>
                  <a:gd name="connsiteY4" fmla="*/ 383824 h 615340"/>
                  <a:gd name="connsiteX5" fmla="*/ 622810 w 1803053"/>
                  <a:gd name="connsiteY5" fmla="*/ 585498 h 615340"/>
                  <a:gd name="connsiteX6" fmla="*/ 437795 w 1803053"/>
                  <a:gd name="connsiteY6" fmla="*/ 589056 h 615340"/>
                  <a:gd name="connsiteX7" fmla="*/ 17954 w 1803053"/>
                  <a:gd name="connsiteY7" fmla="*/ 272396 h 615340"/>
                  <a:gd name="connsiteX8" fmla="*/ 64208 w 1803053"/>
                  <a:gd name="connsiteY8" fmla="*/ 179889 h 615340"/>
                  <a:gd name="connsiteX0" fmla="*/ 64208 w 1803053"/>
                  <a:gd name="connsiteY0" fmla="*/ 179889 h 632179"/>
                  <a:gd name="connsiteX1" fmla="*/ 1226537 w 1803053"/>
                  <a:gd name="connsiteY1" fmla="*/ 3614 h 632179"/>
                  <a:gd name="connsiteX2" fmla="*/ 1368856 w 1803053"/>
                  <a:gd name="connsiteY2" fmla="*/ 39194 h 632179"/>
                  <a:gd name="connsiteX3" fmla="*/ 1740749 w 1803053"/>
                  <a:gd name="connsiteY3" fmla="*/ 283989 h 632179"/>
                  <a:gd name="connsiteX4" fmla="*/ 1762661 w 1803053"/>
                  <a:gd name="connsiteY4" fmla="*/ 383824 h 632179"/>
                  <a:gd name="connsiteX5" fmla="*/ 639479 w 1803053"/>
                  <a:gd name="connsiteY5" fmla="*/ 611692 h 632179"/>
                  <a:gd name="connsiteX6" fmla="*/ 437795 w 1803053"/>
                  <a:gd name="connsiteY6" fmla="*/ 589056 h 632179"/>
                  <a:gd name="connsiteX7" fmla="*/ 17954 w 1803053"/>
                  <a:gd name="connsiteY7" fmla="*/ 272396 h 632179"/>
                  <a:gd name="connsiteX8" fmla="*/ 64208 w 1803053"/>
                  <a:gd name="connsiteY8" fmla="*/ 179889 h 632179"/>
                  <a:gd name="connsiteX0" fmla="*/ 64208 w 1803053"/>
                  <a:gd name="connsiteY0" fmla="*/ 179889 h 634963"/>
                  <a:gd name="connsiteX1" fmla="*/ 1226537 w 1803053"/>
                  <a:gd name="connsiteY1" fmla="*/ 3614 h 634963"/>
                  <a:gd name="connsiteX2" fmla="*/ 1368856 w 1803053"/>
                  <a:gd name="connsiteY2" fmla="*/ 39194 h 634963"/>
                  <a:gd name="connsiteX3" fmla="*/ 1740749 w 1803053"/>
                  <a:gd name="connsiteY3" fmla="*/ 283989 h 634963"/>
                  <a:gd name="connsiteX4" fmla="*/ 1762661 w 1803053"/>
                  <a:gd name="connsiteY4" fmla="*/ 383824 h 634963"/>
                  <a:gd name="connsiteX5" fmla="*/ 639479 w 1803053"/>
                  <a:gd name="connsiteY5" fmla="*/ 611692 h 634963"/>
                  <a:gd name="connsiteX6" fmla="*/ 447320 w 1803053"/>
                  <a:gd name="connsiteY6" fmla="*/ 598581 h 634963"/>
                  <a:gd name="connsiteX7" fmla="*/ 17954 w 1803053"/>
                  <a:gd name="connsiteY7" fmla="*/ 272396 h 634963"/>
                  <a:gd name="connsiteX8" fmla="*/ 64208 w 1803053"/>
                  <a:gd name="connsiteY8" fmla="*/ 179889 h 634963"/>
                  <a:gd name="connsiteX0" fmla="*/ 64208 w 1803053"/>
                  <a:gd name="connsiteY0" fmla="*/ 179889 h 630806"/>
                  <a:gd name="connsiteX1" fmla="*/ 1226537 w 1803053"/>
                  <a:gd name="connsiteY1" fmla="*/ 3614 h 630806"/>
                  <a:gd name="connsiteX2" fmla="*/ 1368856 w 1803053"/>
                  <a:gd name="connsiteY2" fmla="*/ 39194 h 630806"/>
                  <a:gd name="connsiteX3" fmla="*/ 1740749 w 1803053"/>
                  <a:gd name="connsiteY3" fmla="*/ 283989 h 630806"/>
                  <a:gd name="connsiteX4" fmla="*/ 1762661 w 1803053"/>
                  <a:gd name="connsiteY4" fmla="*/ 383824 h 630806"/>
                  <a:gd name="connsiteX5" fmla="*/ 639479 w 1803053"/>
                  <a:gd name="connsiteY5" fmla="*/ 611692 h 630806"/>
                  <a:gd name="connsiteX6" fmla="*/ 447320 w 1803053"/>
                  <a:gd name="connsiteY6" fmla="*/ 598581 h 630806"/>
                  <a:gd name="connsiteX7" fmla="*/ 17954 w 1803053"/>
                  <a:gd name="connsiteY7" fmla="*/ 272396 h 630806"/>
                  <a:gd name="connsiteX8" fmla="*/ 64208 w 1803053"/>
                  <a:gd name="connsiteY8" fmla="*/ 179889 h 630806"/>
                  <a:gd name="connsiteX0" fmla="*/ 64208 w 1779586"/>
                  <a:gd name="connsiteY0" fmla="*/ 179889 h 630806"/>
                  <a:gd name="connsiteX1" fmla="*/ 1226537 w 1779586"/>
                  <a:gd name="connsiteY1" fmla="*/ 3614 h 630806"/>
                  <a:gd name="connsiteX2" fmla="*/ 1368856 w 1779586"/>
                  <a:gd name="connsiteY2" fmla="*/ 39194 h 630806"/>
                  <a:gd name="connsiteX3" fmla="*/ 1740749 w 1779586"/>
                  <a:gd name="connsiteY3" fmla="*/ 283989 h 630806"/>
                  <a:gd name="connsiteX4" fmla="*/ 1722179 w 1779586"/>
                  <a:gd name="connsiteY4" fmla="*/ 390968 h 630806"/>
                  <a:gd name="connsiteX5" fmla="*/ 639479 w 1779586"/>
                  <a:gd name="connsiteY5" fmla="*/ 611692 h 630806"/>
                  <a:gd name="connsiteX6" fmla="*/ 447320 w 1779586"/>
                  <a:gd name="connsiteY6" fmla="*/ 598581 h 630806"/>
                  <a:gd name="connsiteX7" fmla="*/ 17954 w 1779586"/>
                  <a:gd name="connsiteY7" fmla="*/ 272396 h 630806"/>
                  <a:gd name="connsiteX8" fmla="*/ 64208 w 1779586"/>
                  <a:gd name="connsiteY8" fmla="*/ 179889 h 630806"/>
                  <a:gd name="connsiteX0" fmla="*/ 64208 w 1791141"/>
                  <a:gd name="connsiteY0" fmla="*/ 179889 h 630806"/>
                  <a:gd name="connsiteX1" fmla="*/ 1226537 w 1791141"/>
                  <a:gd name="connsiteY1" fmla="*/ 3614 h 630806"/>
                  <a:gd name="connsiteX2" fmla="*/ 1368856 w 1791141"/>
                  <a:gd name="connsiteY2" fmla="*/ 39194 h 630806"/>
                  <a:gd name="connsiteX3" fmla="*/ 1740749 w 1791141"/>
                  <a:gd name="connsiteY3" fmla="*/ 283989 h 630806"/>
                  <a:gd name="connsiteX4" fmla="*/ 1722179 w 1791141"/>
                  <a:gd name="connsiteY4" fmla="*/ 390968 h 630806"/>
                  <a:gd name="connsiteX5" fmla="*/ 639479 w 1791141"/>
                  <a:gd name="connsiteY5" fmla="*/ 611692 h 630806"/>
                  <a:gd name="connsiteX6" fmla="*/ 447320 w 1791141"/>
                  <a:gd name="connsiteY6" fmla="*/ 598581 h 630806"/>
                  <a:gd name="connsiteX7" fmla="*/ 17954 w 1791141"/>
                  <a:gd name="connsiteY7" fmla="*/ 272396 h 630806"/>
                  <a:gd name="connsiteX8" fmla="*/ 64208 w 1791141"/>
                  <a:gd name="connsiteY8" fmla="*/ 179889 h 630806"/>
                  <a:gd name="connsiteX0" fmla="*/ 64208 w 1800990"/>
                  <a:gd name="connsiteY0" fmla="*/ 179889 h 630806"/>
                  <a:gd name="connsiteX1" fmla="*/ 1226537 w 1800990"/>
                  <a:gd name="connsiteY1" fmla="*/ 3614 h 630806"/>
                  <a:gd name="connsiteX2" fmla="*/ 1368856 w 1800990"/>
                  <a:gd name="connsiteY2" fmla="*/ 39194 h 630806"/>
                  <a:gd name="connsiteX3" fmla="*/ 1740749 w 1800990"/>
                  <a:gd name="connsiteY3" fmla="*/ 283989 h 630806"/>
                  <a:gd name="connsiteX4" fmla="*/ 1722179 w 1800990"/>
                  <a:gd name="connsiteY4" fmla="*/ 390968 h 630806"/>
                  <a:gd name="connsiteX5" fmla="*/ 639479 w 1800990"/>
                  <a:gd name="connsiteY5" fmla="*/ 611692 h 630806"/>
                  <a:gd name="connsiteX6" fmla="*/ 447320 w 1800990"/>
                  <a:gd name="connsiteY6" fmla="*/ 598581 h 630806"/>
                  <a:gd name="connsiteX7" fmla="*/ 17954 w 1800990"/>
                  <a:gd name="connsiteY7" fmla="*/ 272396 h 630806"/>
                  <a:gd name="connsiteX8" fmla="*/ 64208 w 1800990"/>
                  <a:gd name="connsiteY8" fmla="*/ 179889 h 630806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672 w 1801454"/>
                  <a:gd name="connsiteY0" fmla="*/ 177906 h 628823"/>
                  <a:gd name="connsiteX1" fmla="*/ 1231763 w 1801454"/>
                  <a:gd name="connsiteY1" fmla="*/ 4012 h 628823"/>
                  <a:gd name="connsiteX2" fmla="*/ 1369320 w 1801454"/>
                  <a:gd name="connsiteY2" fmla="*/ 37211 h 628823"/>
                  <a:gd name="connsiteX3" fmla="*/ 1741213 w 1801454"/>
                  <a:gd name="connsiteY3" fmla="*/ 282006 h 628823"/>
                  <a:gd name="connsiteX4" fmla="*/ 1722643 w 1801454"/>
                  <a:gd name="connsiteY4" fmla="*/ 388985 h 628823"/>
                  <a:gd name="connsiteX5" fmla="*/ 639943 w 1801454"/>
                  <a:gd name="connsiteY5" fmla="*/ 609709 h 628823"/>
                  <a:gd name="connsiteX6" fmla="*/ 447784 w 1801454"/>
                  <a:gd name="connsiteY6" fmla="*/ 596598 h 628823"/>
                  <a:gd name="connsiteX7" fmla="*/ 18418 w 1801454"/>
                  <a:gd name="connsiteY7" fmla="*/ 270413 h 628823"/>
                  <a:gd name="connsiteX8" fmla="*/ 64672 w 1801454"/>
                  <a:gd name="connsiteY8" fmla="*/ 177906 h 628823"/>
                  <a:gd name="connsiteX0" fmla="*/ 64672 w 1801454"/>
                  <a:gd name="connsiteY0" fmla="*/ 177906 h 626759"/>
                  <a:gd name="connsiteX1" fmla="*/ 1231763 w 1801454"/>
                  <a:gd name="connsiteY1" fmla="*/ 4012 h 626759"/>
                  <a:gd name="connsiteX2" fmla="*/ 1369320 w 1801454"/>
                  <a:gd name="connsiteY2" fmla="*/ 37211 h 626759"/>
                  <a:gd name="connsiteX3" fmla="*/ 1741213 w 1801454"/>
                  <a:gd name="connsiteY3" fmla="*/ 282006 h 626759"/>
                  <a:gd name="connsiteX4" fmla="*/ 1722643 w 1801454"/>
                  <a:gd name="connsiteY4" fmla="*/ 388985 h 626759"/>
                  <a:gd name="connsiteX5" fmla="*/ 639943 w 1801454"/>
                  <a:gd name="connsiteY5" fmla="*/ 609709 h 626759"/>
                  <a:gd name="connsiteX6" fmla="*/ 447784 w 1801454"/>
                  <a:gd name="connsiteY6" fmla="*/ 596598 h 626759"/>
                  <a:gd name="connsiteX7" fmla="*/ 18418 w 1801454"/>
                  <a:gd name="connsiteY7" fmla="*/ 270413 h 626759"/>
                  <a:gd name="connsiteX8" fmla="*/ 64672 w 1801454"/>
                  <a:gd name="connsiteY8" fmla="*/ 177906 h 62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1454" h="626759">
                    <a:moveTo>
                      <a:pt x="64672" y="177906"/>
                    </a:moveTo>
                    <a:lnTo>
                      <a:pt x="1231763" y="4012"/>
                    </a:lnTo>
                    <a:cubicBezTo>
                      <a:pt x="1293379" y="-5476"/>
                      <a:pt x="1325438" y="445"/>
                      <a:pt x="1369320" y="37211"/>
                    </a:cubicBezTo>
                    <a:lnTo>
                      <a:pt x="1741213" y="282006"/>
                    </a:lnTo>
                    <a:cubicBezTo>
                      <a:pt x="1820786" y="324739"/>
                      <a:pt x="1828308" y="366451"/>
                      <a:pt x="1722643" y="388985"/>
                    </a:cubicBezTo>
                    <a:lnTo>
                      <a:pt x="639943" y="609709"/>
                    </a:lnTo>
                    <a:cubicBezTo>
                      <a:pt x="540143" y="639303"/>
                      <a:pt x="495224" y="627434"/>
                      <a:pt x="447784" y="596598"/>
                    </a:cubicBezTo>
                    <a:lnTo>
                      <a:pt x="18418" y="270413"/>
                    </a:lnTo>
                    <a:cubicBezTo>
                      <a:pt x="-23091" y="232461"/>
                      <a:pt x="11293" y="183809"/>
                      <a:pt x="64672" y="177906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99FF9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9">
                <a:extLst>
                  <a:ext uri="{FF2B5EF4-FFF2-40B4-BE49-F238E27FC236}">
                    <a16:creationId xmlns:a16="http://schemas.microsoft.com/office/drawing/2014/main" id="{AC3AE748-B569-FC60-1DB3-B1AD1D5EED06}"/>
                  </a:ext>
                </a:extLst>
              </p:cNvPr>
              <p:cNvSpPr/>
              <p:nvPr/>
            </p:nvSpPr>
            <p:spPr>
              <a:xfrm>
                <a:off x="1563680" y="1568613"/>
                <a:ext cx="1186052" cy="393710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34210 h 669661"/>
                  <a:gd name="connsiteX1" fmla="*/ 1226537 w 1930469"/>
                  <a:gd name="connsiteY1" fmla="*/ 57935 h 669661"/>
                  <a:gd name="connsiteX2" fmla="*/ 1426913 w 1930469"/>
                  <a:gd name="connsiteY2" fmla="*/ 10058 h 669661"/>
                  <a:gd name="connsiteX3" fmla="*/ 1885892 w 1930469"/>
                  <a:gd name="connsiteY3" fmla="*/ 291138 h 669661"/>
                  <a:gd name="connsiteX4" fmla="*/ 1878776 w 1930469"/>
                  <a:gd name="connsiteY4" fmla="*/ 380087 h 669661"/>
                  <a:gd name="connsiteX5" fmla="*/ 622810 w 1930469"/>
                  <a:gd name="connsiteY5" fmla="*/ 639819 h 669661"/>
                  <a:gd name="connsiteX6" fmla="*/ 437795 w 1930469"/>
                  <a:gd name="connsiteY6" fmla="*/ 643377 h 669661"/>
                  <a:gd name="connsiteX7" fmla="*/ 17954 w 1930469"/>
                  <a:gd name="connsiteY7" fmla="*/ 326717 h 669661"/>
                  <a:gd name="connsiteX8" fmla="*/ 64208 w 1930469"/>
                  <a:gd name="connsiteY8" fmla="*/ 234210 h 669661"/>
                  <a:gd name="connsiteX0" fmla="*/ 64208 w 1930469"/>
                  <a:gd name="connsiteY0" fmla="*/ 179889 h 615340"/>
                  <a:gd name="connsiteX1" fmla="*/ 1226537 w 1930469"/>
                  <a:gd name="connsiteY1" fmla="*/ 3614 h 615340"/>
                  <a:gd name="connsiteX2" fmla="*/ 1368856 w 1930469"/>
                  <a:gd name="connsiteY2" fmla="*/ 39194 h 615340"/>
                  <a:gd name="connsiteX3" fmla="*/ 1885892 w 1930469"/>
                  <a:gd name="connsiteY3" fmla="*/ 236817 h 615340"/>
                  <a:gd name="connsiteX4" fmla="*/ 1878776 w 1930469"/>
                  <a:gd name="connsiteY4" fmla="*/ 325766 h 615340"/>
                  <a:gd name="connsiteX5" fmla="*/ 622810 w 1930469"/>
                  <a:gd name="connsiteY5" fmla="*/ 585498 h 615340"/>
                  <a:gd name="connsiteX6" fmla="*/ 437795 w 1930469"/>
                  <a:gd name="connsiteY6" fmla="*/ 589056 h 615340"/>
                  <a:gd name="connsiteX7" fmla="*/ 17954 w 1930469"/>
                  <a:gd name="connsiteY7" fmla="*/ 272396 h 615340"/>
                  <a:gd name="connsiteX8" fmla="*/ 64208 w 1930469"/>
                  <a:gd name="connsiteY8" fmla="*/ 179889 h 615340"/>
                  <a:gd name="connsiteX0" fmla="*/ 64208 w 1899038"/>
                  <a:gd name="connsiteY0" fmla="*/ 179889 h 615340"/>
                  <a:gd name="connsiteX1" fmla="*/ 1226537 w 1899038"/>
                  <a:gd name="connsiteY1" fmla="*/ 3614 h 615340"/>
                  <a:gd name="connsiteX2" fmla="*/ 1368856 w 1899038"/>
                  <a:gd name="connsiteY2" fmla="*/ 39194 h 615340"/>
                  <a:gd name="connsiteX3" fmla="*/ 1740749 w 1899038"/>
                  <a:gd name="connsiteY3" fmla="*/ 283989 h 615340"/>
                  <a:gd name="connsiteX4" fmla="*/ 1878776 w 1899038"/>
                  <a:gd name="connsiteY4" fmla="*/ 325766 h 615340"/>
                  <a:gd name="connsiteX5" fmla="*/ 622810 w 1899038"/>
                  <a:gd name="connsiteY5" fmla="*/ 585498 h 615340"/>
                  <a:gd name="connsiteX6" fmla="*/ 437795 w 1899038"/>
                  <a:gd name="connsiteY6" fmla="*/ 589056 h 615340"/>
                  <a:gd name="connsiteX7" fmla="*/ 17954 w 1899038"/>
                  <a:gd name="connsiteY7" fmla="*/ 272396 h 615340"/>
                  <a:gd name="connsiteX8" fmla="*/ 64208 w 1899038"/>
                  <a:gd name="connsiteY8" fmla="*/ 179889 h 615340"/>
                  <a:gd name="connsiteX0" fmla="*/ 64208 w 1803053"/>
                  <a:gd name="connsiteY0" fmla="*/ 179889 h 615340"/>
                  <a:gd name="connsiteX1" fmla="*/ 1226537 w 1803053"/>
                  <a:gd name="connsiteY1" fmla="*/ 3614 h 615340"/>
                  <a:gd name="connsiteX2" fmla="*/ 1368856 w 1803053"/>
                  <a:gd name="connsiteY2" fmla="*/ 39194 h 615340"/>
                  <a:gd name="connsiteX3" fmla="*/ 1740749 w 1803053"/>
                  <a:gd name="connsiteY3" fmla="*/ 283989 h 615340"/>
                  <a:gd name="connsiteX4" fmla="*/ 1762661 w 1803053"/>
                  <a:gd name="connsiteY4" fmla="*/ 383824 h 615340"/>
                  <a:gd name="connsiteX5" fmla="*/ 622810 w 1803053"/>
                  <a:gd name="connsiteY5" fmla="*/ 585498 h 615340"/>
                  <a:gd name="connsiteX6" fmla="*/ 437795 w 1803053"/>
                  <a:gd name="connsiteY6" fmla="*/ 589056 h 615340"/>
                  <a:gd name="connsiteX7" fmla="*/ 17954 w 1803053"/>
                  <a:gd name="connsiteY7" fmla="*/ 272396 h 615340"/>
                  <a:gd name="connsiteX8" fmla="*/ 64208 w 1803053"/>
                  <a:gd name="connsiteY8" fmla="*/ 179889 h 615340"/>
                  <a:gd name="connsiteX0" fmla="*/ 64208 w 1803053"/>
                  <a:gd name="connsiteY0" fmla="*/ 179889 h 632179"/>
                  <a:gd name="connsiteX1" fmla="*/ 1226537 w 1803053"/>
                  <a:gd name="connsiteY1" fmla="*/ 3614 h 632179"/>
                  <a:gd name="connsiteX2" fmla="*/ 1368856 w 1803053"/>
                  <a:gd name="connsiteY2" fmla="*/ 39194 h 632179"/>
                  <a:gd name="connsiteX3" fmla="*/ 1740749 w 1803053"/>
                  <a:gd name="connsiteY3" fmla="*/ 283989 h 632179"/>
                  <a:gd name="connsiteX4" fmla="*/ 1762661 w 1803053"/>
                  <a:gd name="connsiteY4" fmla="*/ 383824 h 632179"/>
                  <a:gd name="connsiteX5" fmla="*/ 639479 w 1803053"/>
                  <a:gd name="connsiteY5" fmla="*/ 611692 h 632179"/>
                  <a:gd name="connsiteX6" fmla="*/ 437795 w 1803053"/>
                  <a:gd name="connsiteY6" fmla="*/ 589056 h 632179"/>
                  <a:gd name="connsiteX7" fmla="*/ 17954 w 1803053"/>
                  <a:gd name="connsiteY7" fmla="*/ 272396 h 632179"/>
                  <a:gd name="connsiteX8" fmla="*/ 64208 w 1803053"/>
                  <a:gd name="connsiteY8" fmla="*/ 179889 h 632179"/>
                  <a:gd name="connsiteX0" fmla="*/ 64208 w 1803053"/>
                  <a:gd name="connsiteY0" fmla="*/ 179889 h 634963"/>
                  <a:gd name="connsiteX1" fmla="*/ 1226537 w 1803053"/>
                  <a:gd name="connsiteY1" fmla="*/ 3614 h 634963"/>
                  <a:gd name="connsiteX2" fmla="*/ 1368856 w 1803053"/>
                  <a:gd name="connsiteY2" fmla="*/ 39194 h 634963"/>
                  <a:gd name="connsiteX3" fmla="*/ 1740749 w 1803053"/>
                  <a:gd name="connsiteY3" fmla="*/ 283989 h 634963"/>
                  <a:gd name="connsiteX4" fmla="*/ 1762661 w 1803053"/>
                  <a:gd name="connsiteY4" fmla="*/ 383824 h 634963"/>
                  <a:gd name="connsiteX5" fmla="*/ 639479 w 1803053"/>
                  <a:gd name="connsiteY5" fmla="*/ 611692 h 634963"/>
                  <a:gd name="connsiteX6" fmla="*/ 447320 w 1803053"/>
                  <a:gd name="connsiteY6" fmla="*/ 598581 h 634963"/>
                  <a:gd name="connsiteX7" fmla="*/ 17954 w 1803053"/>
                  <a:gd name="connsiteY7" fmla="*/ 272396 h 634963"/>
                  <a:gd name="connsiteX8" fmla="*/ 64208 w 1803053"/>
                  <a:gd name="connsiteY8" fmla="*/ 179889 h 634963"/>
                  <a:gd name="connsiteX0" fmla="*/ 64208 w 1803053"/>
                  <a:gd name="connsiteY0" fmla="*/ 179889 h 630806"/>
                  <a:gd name="connsiteX1" fmla="*/ 1226537 w 1803053"/>
                  <a:gd name="connsiteY1" fmla="*/ 3614 h 630806"/>
                  <a:gd name="connsiteX2" fmla="*/ 1368856 w 1803053"/>
                  <a:gd name="connsiteY2" fmla="*/ 39194 h 630806"/>
                  <a:gd name="connsiteX3" fmla="*/ 1740749 w 1803053"/>
                  <a:gd name="connsiteY3" fmla="*/ 283989 h 630806"/>
                  <a:gd name="connsiteX4" fmla="*/ 1762661 w 1803053"/>
                  <a:gd name="connsiteY4" fmla="*/ 383824 h 630806"/>
                  <a:gd name="connsiteX5" fmla="*/ 639479 w 1803053"/>
                  <a:gd name="connsiteY5" fmla="*/ 611692 h 630806"/>
                  <a:gd name="connsiteX6" fmla="*/ 447320 w 1803053"/>
                  <a:gd name="connsiteY6" fmla="*/ 598581 h 630806"/>
                  <a:gd name="connsiteX7" fmla="*/ 17954 w 1803053"/>
                  <a:gd name="connsiteY7" fmla="*/ 272396 h 630806"/>
                  <a:gd name="connsiteX8" fmla="*/ 64208 w 1803053"/>
                  <a:gd name="connsiteY8" fmla="*/ 179889 h 630806"/>
                  <a:gd name="connsiteX0" fmla="*/ 64208 w 1779586"/>
                  <a:gd name="connsiteY0" fmla="*/ 179889 h 630806"/>
                  <a:gd name="connsiteX1" fmla="*/ 1226537 w 1779586"/>
                  <a:gd name="connsiteY1" fmla="*/ 3614 h 630806"/>
                  <a:gd name="connsiteX2" fmla="*/ 1368856 w 1779586"/>
                  <a:gd name="connsiteY2" fmla="*/ 39194 h 630806"/>
                  <a:gd name="connsiteX3" fmla="*/ 1740749 w 1779586"/>
                  <a:gd name="connsiteY3" fmla="*/ 283989 h 630806"/>
                  <a:gd name="connsiteX4" fmla="*/ 1722179 w 1779586"/>
                  <a:gd name="connsiteY4" fmla="*/ 390968 h 630806"/>
                  <a:gd name="connsiteX5" fmla="*/ 639479 w 1779586"/>
                  <a:gd name="connsiteY5" fmla="*/ 611692 h 630806"/>
                  <a:gd name="connsiteX6" fmla="*/ 447320 w 1779586"/>
                  <a:gd name="connsiteY6" fmla="*/ 598581 h 630806"/>
                  <a:gd name="connsiteX7" fmla="*/ 17954 w 1779586"/>
                  <a:gd name="connsiteY7" fmla="*/ 272396 h 630806"/>
                  <a:gd name="connsiteX8" fmla="*/ 64208 w 1779586"/>
                  <a:gd name="connsiteY8" fmla="*/ 179889 h 630806"/>
                  <a:gd name="connsiteX0" fmla="*/ 64208 w 1791141"/>
                  <a:gd name="connsiteY0" fmla="*/ 179889 h 630806"/>
                  <a:gd name="connsiteX1" fmla="*/ 1226537 w 1791141"/>
                  <a:gd name="connsiteY1" fmla="*/ 3614 h 630806"/>
                  <a:gd name="connsiteX2" fmla="*/ 1368856 w 1791141"/>
                  <a:gd name="connsiteY2" fmla="*/ 39194 h 630806"/>
                  <a:gd name="connsiteX3" fmla="*/ 1740749 w 1791141"/>
                  <a:gd name="connsiteY3" fmla="*/ 283989 h 630806"/>
                  <a:gd name="connsiteX4" fmla="*/ 1722179 w 1791141"/>
                  <a:gd name="connsiteY4" fmla="*/ 390968 h 630806"/>
                  <a:gd name="connsiteX5" fmla="*/ 639479 w 1791141"/>
                  <a:gd name="connsiteY5" fmla="*/ 611692 h 630806"/>
                  <a:gd name="connsiteX6" fmla="*/ 447320 w 1791141"/>
                  <a:gd name="connsiteY6" fmla="*/ 598581 h 630806"/>
                  <a:gd name="connsiteX7" fmla="*/ 17954 w 1791141"/>
                  <a:gd name="connsiteY7" fmla="*/ 272396 h 630806"/>
                  <a:gd name="connsiteX8" fmla="*/ 64208 w 1791141"/>
                  <a:gd name="connsiteY8" fmla="*/ 179889 h 630806"/>
                  <a:gd name="connsiteX0" fmla="*/ 64208 w 1800990"/>
                  <a:gd name="connsiteY0" fmla="*/ 179889 h 630806"/>
                  <a:gd name="connsiteX1" fmla="*/ 1226537 w 1800990"/>
                  <a:gd name="connsiteY1" fmla="*/ 3614 h 630806"/>
                  <a:gd name="connsiteX2" fmla="*/ 1368856 w 1800990"/>
                  <a:gd name="connsiteY2" fmla="*/ 39194 h 630806"/>
                  <a:gd name="connsiteX3" fmla="*/ 1740749 w 1800990"/>
                  <a:gd name="connsiteY3" fmla="*/ 283989 h 630806"/>
                  <a:gd name="connsiteX4" fmla="*/ 1722179 w 1800990"/>
                  <a:gd name="connsiteY4" fmla="*/ 390968 h 630806"/>
                  <a:gd name="connsiteX5" fmla="*/ 639479 w 1800990"/>
                  <a:gd name="connsiteY5" fmla="*/ 611692 h 630806"/>
                  <a:gd name="connsiteX6" fmla="*/ 447320 w 1800990"/>
                  <a:gd name="connsiteY6" fmla="*/ 598581 h 630806"/>
                  <a:gd name="connsiteX7" fmla="*/ 17954 w 1800990"/>
                  <a:gd name="connsiteY7" fmla="*/ 272396 h 630806"/>
                  <a:gd name="connsiteX8" fmla="*/ 64208 w 1800990"/>
                  <a:gd name="connsiteY8" fmla="*/ 179889 h 630806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672 w 1801454"/>
                  <a:gd name="connsiteY0" fmla="*/ 177906 h 628823"/>
                  <a:gd name="connsiteX1" fmla="*/ 1231763 w 1801454"/>
                  <a:gd name="connsiteY1" fmla="*/ 4012 h 628823"/>
                  <a:gd name="connsiteX2" fmla="*/ 1369320 w 1801454"/>
                  <a:gd name="connsiteY2" fmla="*/ 37211 h 628823"/>
                  <a:gd name="connsiteX3" fmla="*/ 1741213 w 1801454"/>
                  <a:gd name="connsiteY3" fmla="*/ 282006 h 628823"/>
                  <a:gd name="connsiteX4" fmla="*/ 1722643 w 1801454"/>
                  <a:gd name="connsiteY4" fmla="*/ 388985 h 628823"/>
                  <a:gd name="connsiteX5" fmla="*/ 639943 w 1801454"/>
                  <a:gd name="connsiteY5" fmla="*/ 609709 h 628823"/>
                  <a:gd name="connsiteX6" fmla="*/ 447784 w 1801454"/>
                  <a:gd name="connsiteY6" fmla="*/ 596598 h 628823"/>
                  <a:gd name="connsiteX7" fmla="*/ 18418 w 1801454"/>
                  <a:gd name="connsiteY7" fmla="*/ 270413 h 628823"/>
                  <a:gd name="connsiteX8" fmla="*/ 64672 w 1801454"/>
                  <a:gd name="connsiteY8" fmla="*/ 177906 h 628823"/>
                  <a:gd name="connsiteX0" fmla="*/ 64672 w 1801454"/>
                  <a:gd name="connsiteY0" fmla="*/ 177906 h 626759"/>
                  <a:gd name="connsiteX1" fmla="*/ 1231763 w 1801454"/>
                  <a:gd name="connsiteY1" fmla="*/ 4012 h 626759"/>
                  <a:gd name="connsiteX2" fmla="*/ 1369320 w 1801454"/>
                  <a:gd name="connsiteY2" fmla="*/ 37211 h 626759"/>
                  <a:gd name="connsiteX3" fmla="*/ 1741213 w 1801454"/>
                  <a:gd name="connsiteY3" fmla="*/ 282006 h 626759"/>
                  <a:gd name="connsiteX4" fmla="*/ 1722643 w 1801454"/>
                  <a:gd name="connsiteY4" fmla="*/ 388985 h 626759"/>
                  <a:gd name="connsiteX5" fmla="*/ 639943 w 1801454"/>
                  <a:gd name="connsiteY5" fmla="*/ 609709 h 626759"/>
                  <a:gd name="connsiteX6" fmla="*/ 447784 w 1801454"/>
                  <a:gd name="connsiteY6" fmla="*/ 596598 h 626759"/>
                  <a:gd name="connsiteX7" fmla="*/ 18418 w 1801454"/>
                  <a:gd name="connsiteY7" fmla="*/ 270413 h 626759"/>
                  <a:gd name="connsiteX8" fmla="*/ 64672 w 1801454"/>
                  <a:gd name="connsiteY8" fmla="*/ 177906 h 626759"/>
                  <a:gd name="connsiteX0" fmla="*/ 64672 w 1801454"/>
                  <a:gd name="connsiteY0" fmla="*/ 177906 h 615699"/>
                  <a:gd name="connsiteX1" fmla="*/ 1231763 w 1801454"/>
                  <a:gd name="connsiteY1" fmla="*/ 4012 h 615699"/>
                  <a:gd name="connsiteX2" fmla="*/ 1369320 w 1801454"/>
                  <a:gd name="connsiteY2" fmla="*/ 37211 h 615699"/>
                  <a:gd name="connsiteX3" fmla="*/ 1741213 w 1801454"/>
                  <a:gd name="connsiteY3" fmla="*/ 282006 h 615699"/>
                  <a:gd name="connsiteX4" fmla="*/ 1722643 w 1801454"/>
                  <a:gd name="connsiteY4" fmla="*/ 388985 h 615699"/>
                  <a:gd name="connsiteX5" fmla="*/ 639943 w 1801454"/>
                  <a:gd name="connsiteY5" fmla="*/ 609709 h 615699"/>
                  <a:gd name="connsiteX6" fmla="*/ 416828 w 1801454"/>
                  <a:gd name="connsiteY6" fmla="*/ 520398 h 615699"/>
                  <a:gd name="connsiteX7" fmla="*/ 18418 w 1801454"/>
                  <a:gd name="connsiteY7" fmla="*/ 270413 h 615699"/>
                  <a:gd name="connsiteX8" fmla="*/ 64672 w 1801454"/>
                  <a:gd name="connsiteY8" fmla="*/ 177906 h 615699"/>
                  <a:gd name="connsiteX0" fmla="*/ 64672 w 1801454"/>
                  <a:gd name="connsiteY0" fmla="*/ 177906 h 557171"/>
                  <a:gd name="connsiteX1" fmla="*/ 1231763 w 1801454"/>
                  <a:gd name="connsiteY1" fmla="*/ 4012 h 557171"/>
                  <a:gd name="connsiteX2" fmla="*/ 1369320 w 1801454"/>
                  <a:gd name="connsiteY2" fmla="*/ 37211 h 557171"/>
                  <a:gd name="connsiteX3" fmla="*/ 1741213 w 1801454"/>
                  <a:gd name="connsiteY3" fmla="*/ 282006 h 557171"/>
                  <a:gd name="connsiteX4" fmla="*/ 1722643 w 1801454"/>
                  <a:gd name="connsiteY4" fmla="*/ 388985 h 557171"/>
                  <a:gd name="connsiteX5" fmla="*/ 575649 w 1801454"/>
                  <a:gd name="connsiteY5" fmla="*/ 543034 h 557171"/>
                  <a:gd name="connsiteX6" fmla="*/ 416828 w 1801454"/>
                  <a:gd name="connsiteY6" fmla="*/ 520398 h 557171"/>
                  <a:gd name="connsiteX7" fmla="*/ 18418 w 1801454"/>
                  <a:gd name="connsiteY7" fmla="*/ 270413 h 557171"/>
                  <a:gd name="connsiteX8" fmla="*/ 64672 w 1801454"/>
                  <a:gd name="connsiteY8" fmla="*/ 177906 h 557171"/>
                  <a:gd name="connsiteX0" fmla="*/ 64672 w 1758420"/>
                  <a:gd name="connsiteY0" fmla="*/ 177906 h 557171"/>
                  <a:gd name="connsiteX1" fmla="*/ 1231763 w 1758420"/>
                  <a:gd name="connsiteY1" fmla="*/ 4012 h 557171"/>
                  <a:gd name="connsiteX2" fmla="*/ 1369320 w 1758420"/>
                  <a:gd name="connsiteY2" fmla="*/ 37211 h 557171"/>
                  <a:gd name="connsiteX3" fmla="*/ 1741213 w 1758420"/>
                  <a:gd name="connsiteY3" fmla="*/ 282006 h 557171"/>
                  <a:gd name="connsiteX4" fmla="*/ 1498805 w 1758420"/>
                  <a:gd name="connsiteY4" fmla="*/ 369935 h 557171"/>
                  <a:gd name="connsiteX5" fmla="*/ 575649 w 1758420"/>
                  <a:gd name="connsiteY5" fmla="*/ 543034 h 557171"/>
                  <a:gd name="connsiteX6" fmla="*/ 416828 w 1758420"/>
                  <a:gd name="connsiteY6" fmla="*/ 520398 h 557171"/>
                  <a:gd name="connsiteX7" fmla="*/ 18418 w 1758420"/>
                  <a:gd name="connsiteY7" fmla="*/ 270413 h 557171"/>
                  <a:gd name="connsiteX8" fmla="*/ 64672 w 1758420"/>
                  <a:gd name="connsiteY8" fmla="*/ 177906 h 557171"/>
                  <a:gd name="connsiteX0" fmla="*/ 64672 w 1566315"/>
                  <a:gd name="connsiteY0" fmla="*/ 177906 h 557171"/>
                  <a:gd name="connsiteX1" fmla="*/ 1231763 w 1566315"/>
                  <a:gd name="connsiteY1" fmla="*/ 4012 h 557171"/>
                  <a:gd name="connsiteX2" fmla="*/ 1369320 w 1566315"/>
                  <a:gd name="connsiteY2" fmla="*/ 37211 h 557171"/>
                  <a:gd name="connsiteX3" fmla="*/ 1493563 w 1566315"/>
                  <a:gd name="connsiteY3" fmla="*/ 291531 h 557171"/>
                  <a:gd name="connsiteX4" fmla="*/ 1498805 w 1566315"/>
                  <a:gd name="connsiteY4" fmla="*/ 369935 h 557171"/>
                  <a:gd name="connsiteX5" fmla="*/ 575649 w 1566315"/>
                  <a:gd name="connsiteY5" fmla="*/ 543034 h 557171"/>
                  <a:gd name="connsiteX6" fmla="*/ 416828 w 1566315"/>
                  <a:gd name="connsiteY6" fmla="*/ 520398 h 557171"/>
                  <a:gd name="connsiteX7" fmla="*/ 18418 w 1566315"/>
                  <a:gd name="connsiteY7" fmla="*/ 270413 h 557171"/>
                  <a:gd name="connsiteX8" fmla="*/ 64672 w 1566315"/>
                  <a:gd name="connsiteY8" fmla="*/ 177906 h 557171"/>
                  <a:gd name="connsiteX0" fmla="*/ 64672 w 1566315"/>
                  <a:gd name="connsiteY0" fmla="*/ 155589 h 534854"/>
                  <a:gd name="connsiteX1" fmla="*/ 907913 w 1566315"/>
                  <a:gd name="connsiteY1" fmla="*/ 29320 h 534854"/>
                  <a:gd name="connsiteX2" fmla="*/ 1369320 w 1566315"/>
                  <a:gd name="connsiteY2" fmla="*/ 14894 h 534854"/>
                  <a:gd name="connsiteX3" fmla="*/ 1493563 w 1566315"/>
                  <a:gd name="connsiteY3" fmla="*/ 269214 h 534854"/>
                  <a:gd name="connsiteX4" fmla="*/ 1498805 w 1566315"/>
                  <a:gd name="connsiteY4" fmla="*/ 347618 h 534854"/>
                  <a:gd name="connsiteX5" fmla="*/ 575649 w 1566315"/>
                  <a:gd name="connsiteY5" fmla="*/ 520717 h 534854"/>
                  <a:gd name="connsiteX6" fmla="*/ 416828 w 1566315"/>
                  <a:gd name="connsiteY6" fmla="*/ 498081 h 534854"/>
                  <a:gd name="connsiteX7" fmla="*/ 18418 w 1566315"/>
                  <a:gd name="connsiteY7" fmla="*/ 248096 h 534854"/>
                  <a:gd name="connsiteX8" fmla="*/ 64672 w 1566315"/>
                  <a:gd name="connsiteY8" fmla="*/ 155589 h 534854"/>
                  <a:gd name="connsiteX0" fmla="*/ 64672 w 1566315"/>
                  <a:gd name="connsiteY0" fmla="*/ 135419 h 514684"/>
                  <a:gd name="connsiteX1" fmla="*/ 907913 w 1566315"/>
                  <a:gd name="connsiteY1" fmla="*/ 9150 h 514684"/>
                  <a:gd name="connsiteX2" fmla="*/ 1033563 w 1566315"/>
                  <a:gd name="connsiteY2" fmla="*/ 25680 h 514684"/>
                  <a:gd name="connsiteX3" fmla="*/ 1493563 w 1566315"/>
                  <a:gd name="connsiteY3" fmla="*/ 249044 h 514684"/>
                  <a:gd name="connsiteX4" fmla="*/ 1498805 w 1566315"/>
                  <a:gd name="connsiteY4" fmla="*/ 327448 h 514684"/>
                  <a:gd name="connsiteX5" fmla="*/ 575649 w 1566315"/>
                  <a:gd name="connsiteY5" fmla="*/ 500547 h 514684"/>
                  <a:gd name="connsiteX6" fmla="*/ 416828 w 1566315"/>
                  <a:gd name="connsiteY6" fmla="*/ 477911 h 514684"/>
                  <a:gd name="connsiteX7" fmla="*/ 18418 w 1566315"/>
                  <a:gd name="connsiteY7" fmla="*/ 227926 h 514684"/>
                  <a:gd name="connsiteX8" fmla="*/ 64672 w 1566315"/>
                  <a:gd name="connsiteY8" fmla="*/ 135419 h 514684"/>
                  <a:gd name="connsiteX0" fmla="*/ 64672 w 1555889"/>
                  <a:gd name="connsiteY0" fmla="*/ 135419 h 514684"/>
                  <a:gd name="connsiteX1" fmla="*/ 907913 w 1555889"/>
                  <a:gd name="connsiteY1" fmla="*/ 9150 h 514684"/>
                  <a:gd name="connsiteX2" fmla="*/ 1033563 w 1555889"/>
                  <a:gd name="connsiteY2" fmla="*/ 25680 h 514684"/>
                  <a:gd name="connsiteX3" fmla="*/ 1493563 w 1555889"/>
                  <a:gd name="connsiteY3" fmla="*/ 249044 h 514684"/>
                  <a:gd name="connsiteX4" fmla="*/ 1498805 w 1555889"/>
                  <a:gd name="connsiteY4" fmla="*/ 327448 h 514684"/>
                  <a:gd name="connsiteX5" fmla="*/ 575649 w 1555889"/>
                  <a:gd name="connsiteY5" fmla="*/ 500547 h 514684"/>
                  <a:gd name="connsiteX6" fmla="*/ 416828 w 1555889"/>
                  <a:gd name="connsiteY6" fmla="*/ 477911 h 514684"/>
                  <a:gd name="connsiteX7" fmla="*/ 18418 w 1555889"/>
                  <a:gd name="connsiteY7" fmla="*/ 227926 h 514684"/>
                  <a:gd name="connsiteX8" fmla="*/ 64672 w 1555889"/>
                  <a:gd name="connsiteY8" fmla="*/ 135419 h 514684"/>
                  <a:gd name="connsiteX0" fmla="*/ 64672 w 1551675"/>
                  <a:gd name="connsiteY0" fmla="*/ 135419 h 514684"/>
                  <a:gd name="connsiteX1" fmla="*/ 907913 w 1551675"/>
                  <a:gd name="connsiteY1" fmla="*/ 9150 h 514684"/>
                  <a:gd name="connsiteX2" fmla="*/ 1033563 w 1551675"/>
                  <a:gd name="connsiteY2" fmla="*/ 25680 h 514684"/>
                  <a:gd name="connsiteX3" fmla="*/ 1493563 w 1551675"/>
                  <a:gd name="connsiteY3" fmla="*/ 249044 h 514684"/>
                  <a:gd name="connsiteX4" fmla="*/ 1498805 w 1551675"/>
                  <a:gd name="connsiteY4" fmla="*/ 327448 h 514684"/>
                  <a:gd name="connsiteX5" fmla="*/ 575649 w 1551675"/>
                  <a:gd name="connsiteY5" fmla="*/ 500547 h 514684"/>
                  <a:gd name="connsiteX6" fmla="*/ 416828 w 1551675"/>
                  <a:gd name="connsiteY6" fmla="*/ 477911 h 514684"/>
                  <a:gd name="connsiteX7" fmla="*/ 18418 w 1551675"/>
                  <a:gd name="connsiteY7" fmla="*/ 227926 h 514684"/>
                  <a:gd name="connsiteX8" fmla="*/ 64672 w 1551675"/>
                  <a:gd name="connsiteY8" fmla="*/ 135419 h 514684"/>
                  <a:gd name="connsiteX0" fmla="*/ 64672 w 1545132"/>
                  <a:gd name="connsiteY0" fmla="*/ 135419 h 514684"/>
                  <a:gd name="connsiteX1" fmla="*/ 907913 w 1545132"/>
                  <a:gd name="connsiteY1" fmla="*/ 9150 h 514684"/>
                  <a:gd name="connsiteX2" fmla="*/ 1033563 w 1545132"/>
                  <a:gd name="connsiteY2" fmla="*/ 25680 h 514684"/>
                  <a:gd name="connsiteX3" fmla="*/ 1493563 w 1545132"/>
                  <a:gd name="connsiteY3" fmla="*/ 249044 h 514684"/>
                  <a:gd name="connsiteX4" fmla="*/ 1498805 w 1545132"/>
                  <a:gd name="connsiteY4" fmla="*/ 327448 h 514684"/>
                  <a:gd name="connsiteX5" fmla="*/ 575649 w 1545132"/>
                  <a:gd name="connsiteY5" fmla="*/ 500547 h 514684"/>
                  <a:gd name="connsiteX6" fmla="*/ 416828 w 1545132"/>
                  <a:gd name="connsiteY6" fmla="*/ 477911 h 514684"/>
                  <a:gd name="connsiteX7" fmla="*/ 18418 w 1545132"/>
                  <a:gd name="connsiteY7" fmla="*/ 227926 h 514684"/>
                  <a:gd name="connsiteX8" fmla="*/ 64672 w 1545132"/>
                  <a:gd name="connsiteY8" fmla="*/ 135419 h 514684"/>
                  <a:gd name="connsiteX0" fmla="*/ 64672 w 1545132"/>
                  <a:gd name="connsiteY0" fmla="*/ 134604 h 513869"/>
                  <a:gd name="connsiteX1" fmla="*/ 907913 w 1545132"/>
                  <a:gd name="connsiteY1" fmla="*/ 8335 h 513869"/>
                  <a:gd name="connsiteX2" fmla="*/ 1033563 w 1545132"/>
                  <a:gd name="connsiteY2" fmla="*/ 24865 h 513869"/>
                  <a:gd name="connsiteX3" fmla="*/ 1493563 w 1545132"/>
                  <a:gd name="connsiteY3" fmla="*/ 248229 h 513869"/>
                  <a:gd name="connsiteX4" fmla="*/ 1498805 w 1545132"/>
                  <a:gd name="connsiteY4" fmla="*/ 326633 h 513869"/>
                  <a:gd name="connsiteX5" fmla="*/ 575649 w 1545132"/>
                  <a:gd name="connsiteY5" fmla="*/ 499732 h 513869"/>
                  <a:gd name="connsiteX6" fmla="*/ 416828 w 1545132"/>
                  <a:gd name="connsiteY6" fmla="*/ 477096 h 513869"/>
                  <a:gd name="connsiteX7" fmla="*/ 18418 w 1545132"/>
                  <a:gd name="connsiteY7" fmla="*/ 227111 h 513869"/>
                  <a:gd name="connsiteX8" fmla="*/ 64672 w 1545132"/>
                  <a:gd name="connsiteY8" fmla="*/ 134604 h 513869"/>
                  <a:gd name="connsiteX0" fmla="*/ 64672 w 1545132"/>
                  <a:gd name="connsiteY0" fmla="*/ 133641 h 512906"/>
                  <a:gd name="connsiteX1" fmla="*/ 907913 w 1545132"/>
                  <a:gd name="connsiteY1" fmla="*/ 7372 h 512906"/>
                  <a:gd name="connsiteX2" fmla="*/ 1033563 w 1545132"/>
                  <a:gd name="connsiteY2" fmla="*/ 23902 h 512906"/>
                  <a:gd name="connsiteX3" fmla="*/ 1493563 w 1545132"/>
                  <a:gd name="connsiteY3" fmla="*/ 247266 h 512906"/>
                  <a:gd name="connsiteX4" fmla="*/ 1498805 w 1545132"/>
                  <a:gd name="connsiteY4" fmla="*/ 325670 h 512906"/>
                  <a:gd name="connsiteX5" fmla="*/ 575649 w 1545132"/>
                  <a:gd name="connsiteY5" fmla="*/ 498769 h 512906"/>
                  <a:gd name="connsiteX6" fmla="*/ 416828 w 1545132"/>
                  <a:gd name="connsiteY6" fmla="*/ 476133 h 512906"/>
                  <a:gd name="connsiteX7" fmla="*/ 18418 w 1545132"/>
                  <a:gd name="connsiteY7" fmla="*/ 226148 h 512906"/>
                  <a:gd name="connsiteX8" fmla="*/ 64672 w 1545132"/>
                  <a:gd name="connsiteY8" fmla="*/ 133641 h 51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5132" h="512906">
                    <a:moveTo>
                      <a:pt x="64672" y="133641"/>
                    </a:moveTo>
                    <a:lnTo>
                      <a:pt x="907913" y="7372"/>
                    </a:lnTo>
                    <a:cubicBezTo>
                      <a:pt x="962385" y="266"/>
                      <a:pt x="975393" y="-10483"/>
                      <a:pt x="1033563" y="23902"/>
                    </a:cubicBezTo>
                    <a:lnTo>
                      <a:pt x="1493563" y="247266"/>
                    </a:lnTo>
                    <a:cubicBezTo>
                      <a:pt x="1561230" y="289999"/>
                      <a:pt x="1561608" y="310280"/>
                      <a:pt x="1498805" y="325670"/>
                    </a:cubicBezTo>
                    <a:lnTo>
                      <a:pt x="575649" y="498769"/>
                    </a:lnTo>
                    <a:cubicBezTo>
                      <a:pt x="475849" y="528363"/>
                      <a:pt x="464268" y="506969"/>
                      <a:pt x="416828" y="476133"/>
                    </a:cubicBezTo>
                    <a:lnTo>
                      <a:pt x="18418" y="226148"/>
                    </a:lnTo>
                    <a:cubicBezTo>
                      <a:pt x="-23091" y="188196"/>
                      <a:pt x="11293" y="139544"/>
                      <a:pt x="64672" y="133641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9">
                <a:extLst>
                  <a:ext uri="{FF2B5EF4-FFF2-40B4-BE49-F238E27FC236}">
                    <a16:creationId xmlns:a16="http://schemas.microsoft.com/office/drawing/2014/main" id="{3D2E964D-8365-58A2-510F-697D4AC21053}"/>
                  </a:ext>
                </a:extLst>
              </p:cNvPr>
              <p:cNvSpPr/>
              <p:nvPr/>
            </p:nvSpPr>
            <p:spPr>
              <a:xfrm>
                <a:off x="2024919" y="1844705"/>
                <a:ext cx="1377956" cy="446068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63346 h 709656"/>
                  <a:gd name="connsiteX1" fmla="*/ 1284594 w 1930469"/>
                  <a:gd name="connsiteY1" fmla="*/ 3614 h 709656"/>
                  <a:gd name="connsiteX2" fmla="*/ 1426913 w 1930469"/>
                  <a:gd name="connsiteY2" fmla="*/ 39194 h 709656"/>
                  <a:gd name="connsiteX3" fmla="*/ 1885892 w 1930469"/>
                  <a:gd name="connsiteY3" fmla="*/ 320274 h 709656"/>
                  <a:gd name="connsiteX4" fmla="*/ 1878776 w 1930469"/>
                  <a:gd name="connsiteY4" fmla="*/ 409223 h 709656"/>
                  <a:gd name="connsiteX5" fmla="*/ 736665 w 1930469"/>
                  <a:gd name="connsiteY5" fmla="*/ 686745 h 709656"/>
                  <a:gd name="connsiteX6" fmla="*/ 437795 w 1930469"/>
                  <a:gd name="connsiteY6" fmla="*/ 672513 h 709656"/>
                  <a:gd name="connsiteX7" fmla="*/ 17954 w 1930469"/>
                  <a:gd name="connsiteY7" fmla="*/ 355853 h 709656"/>
                  <a:gd name="connsiteX8" fmla="*/ 64208 w 1930469"/>
                  <a:gd name="connsiteY8" fmla="*/ 263346 h 709656"/>
                  <a:gd name="connsiteX0" fmla="*/ 64208 w 1930469"/>
                  <a:gd name="connsiteY0" fmla="*/ 263346 h 707575"/>
                  <a:gd name="connsiteX1" fmla="*/ 1284594 w 1930469"/>
                  <a:gd name="connsiteY1" fmla="*/ 3614 h 707575"/>
                  <a:gd name="connsiteX2" fmla="*/ 1426913 w 1930469"/>
                  <a:gd name="connsiteY2" fmla="*/ 39194 h 707575"/>
                  <a:gd name="connsiteX3" fmla="*/ 1885892 w 1930469"/>
                  <a:gd name="connsiteY3" fmla="*/ 320274 h 707575"/>
                  <a:gd name="connsiteX4" fmla="*/ 1878776 w 1930469"/>
                  <a:gd name="connsiteY4" fmla="*/ 409223 h 707575"/>
                  <a:gd name="connsiteX5" fmla="*/ 736665 w 1930469"/>
                  <a:gd name="connsiteY5" fmla="*/ 686745 h 707575"/>
                  <a:gd name="connsiteX6" fmla="*/ 508955 w 1930469"/>
                  <a:gd name="connsiteY6" fmla="*/ 665397 h 707575"/>
                  <a:gd name="connsiteX7" fmla="*/ 17954 w 1930469"/>
                  <a:gd name="connsiteY7" fmla="*/ 355853 h 707575"/>
                  <a:gd name="connsiteX8" fmla="*/ 64208 w 1930469"/>
                  <a:gd name="connsiteY8" fmla="*/ 263346 h 707575"/>
                  <a:gd name="connsiteX0" fmla="*/ 64208 w 1930469"/>
                  <a:gd name="connsiteY0" fmla="*/ 298926 h 707575"/>
                  <a:gd name="connsiteX1" fmla="*/ 1284594 w 1930469"/>
                  <a:gd name="connsiteY1" fmla="*/ 3614 h 707575"/>
                  <a:gd name="connsiteX2" fmla="*/ 1426913 w 1930469"/>
                  <a:gd name="connsiteY2" fmla="*/ 39194 h 707575"/>
                  <a:gd name="connsiteX3" fmla="*/ 1885892 w 1930469"/>
                  <a:gd name="connsiteY3" fmla="*/ 320274 h 707575"/>
                  <a:gd name="connsiteX4" fmla="*/ 1878776 w 1930469"/>
                  <a:gd name="connsiteY4" fmla="*/ 409223 h 707575"/>
                  <a:gd name="connsiteX5" fmla="*/ 736665 w 1930469"/>
                  <a:gd name="connsiteY5" fmla="*/ 686745 h 707575"/>
                  <a:gd name="connsiteX6" fmla="*/ 508955 w 1930469"/>
                  <a:gd name="connsiteY6" fmla="*/ 665397 h 707575"/>
                  <a:gd name="connsiteX7" fmla="*/ 17954 w 1930469"/>
                  <a:gd name="connsiteY7" fmla="*/ 355853 h 707575"/>
                  <a:gd name="connsiteX8" fmla="*/ 64208 w 1930469"/>
                  <a:gd name="connsiteY8" fmla="*/ 298926 h 707575"/>
                  <a:gd name="connsiteX0" fmla="*/ 48765 w 1915026"/>
                  <a:gd name="connsiteY0" fmla="*/ 298926 h 707575"/>
                  <a:gd name="connsiteX1" fmla="*/ 1269151 w 1915026"/>
                  <a:gd name="connsiteY1" fmla="*/ 3614 h 707575"/>
                  <a:gd name="connsiteX2" fmla="*/ 1411470 w 1915026"/>
                  <a:gd name="connsiteY2" fmla="*/ 39194 h 707575"/>
                  <a:gd name="connsiteX3" fmla="*/ 1870449 w 1915026"/>
                  <a:gd name="connsiteY3" fmla="*/ 320274 h 707575"/>
                  <a:gd name="connsiteX4" fmla="*/ 1863333 w 1915026"/>
                  <a:gd name="connsiteY4" fmla="*/ 409223 h 707575"/>
                  <a:gd name="connsiteX5" fmla="*/ 721222 w 1915026"/>
                  <a:gd name="connsiteY5" fmla="*/ 686745 h 707575"/>
                  <a:gd name="connsiteX6" fmla="*/ 493512 w 1915026"/>
                  <a:gd name="connsiteY6" fmla="*/ 665397 h 707575"/>
                  <a:gd name="connsiteX7" fmla="*/ 23859 w 1915026"/>
                  <a:gd name="connsiteY7" fmla="*/ 370085 h 707575"/>
                  <a:gd name="connsiteX8" fmla="*/ 48765 w 1915026"/>
                  <a:gd name="connsiteY8" fmla="*/ 298926 h 707575"/>
                  <a:gd name="connsiteX0" fmla="*/ 48765 w 1915026"/>
                  <a:gd name="connsiteY0" fmla="*/ 267477 h 676126"/>
                  <a:gd name="connsiteX1" fmla="*/ 984512 w 1915026"/>
                  <a:gd name="connsiteY1" fmla="*/ 86020 h 676126"/>
                  <a:gd name="connsiteX2" fmla="*/ 1411470 w 1915026"/>
                  <a:gd name="connsiteY2" fmla="*/ 7745 h 676126"/>
                  <a:gd name="connsiteX3" fmla="*/ 1870449 w 1915026"/>
                  <a:gd name="connsiteY3" fmla="*/ 288825 h 676126"/>
                  <a:gd name="connsiteX4" fmla="*/ 1863333 w 1915026"/>
                  <a:gd name="connsiteY4" fmla="*/ 377774 h 676126"/>
                  <a:gd name="connsiteX5" fmla="*/ 721222 w 1915026"/>
                  <a:gd name="connsiteY5" fmla="*/ 655296 h 676126"/>
                  <a:gd name="connsiteX6" fmla="*/ 493512 w 1915026"/>
                  <a:gd name="connsiteY6" fmla="*/ 633948 h 676126"/>
                  <a:gd name="connsiteX7" fmla="*/ 23859 w 1915026"/>
                  <a:gd name="connsiteY7" fmla="*/ 338636 h 676126"/>
                  <a:gd name="connsiteX8" fmla="*/ 48765 w 1915026"/>
                  <a:gd name="connsiteY8" fmla="*/ 267477 h 676126"/>
                  <a:gd name="connsiteX0" fmla="*/ 48765 w 1915026"/>
                  <a:gd name="connsiteY0" fmla="*/ 184582 h 593231"/>
                  <a:gd name="connsiteX1" fmla="*/ 984512 w 1915026"/>
                  <a:gd name="connsiteY1" fmla="*/ 3125 h 593231"/>
                  <a:gd name="connsiteX2" fmla="*/ 1144621 w 1915026"/>
                  <a:gd name="connsiteY2" fmla="*/ 42263 h 593231"/>
                  <a:gd name="connsiteX3" fmla="*/ 1870449 w 1915026"/>
                  <a:gd name="connsiteY3" fmla="*/ 205930 h 593231"/>
                  <a:gd name="connsiteX4" fmla="*/ 1863333 w 1915026"/>
                  <a:gd name="connsiteY4" fmla="*/ 294879 h 593231"/>
                  <a:gd name="connsiteX5" fmla="*/ 721222 w 1915026"/>
                  <a:gd name="connsiteY5" fmla="*/ 572401 h 593231"/>
                  <a:gd name="connsiteX6" fmla="*/ 493512 w 1915026"/>
                  <a:gd name="connsiteY6" fmla="*/ 551053 h 593231"/>
                  <a:gd name="connsiteX7" fmla="*/ 23859 w 1915026"/>
                  <a:gd name="connsiteY7" fmla="*/ 255741 h 593231"/>
                  <a:gd name="connsiteX8" fmla="*/ 48765 w 1915026"/>
                  <a:gd name="connsiteY8" fmla="*/ 184582 h 593231"/>
                  <a:gd name="connsiteX0" fmla="*/ 48765 w 1879447"/>
                  <a:gd name="connsiteY0" fmla="*/ 184582 h 593231"/>
                  <a:gd name="connsiteX1" fmla="*/ 984512 w 1879447"/>
                  <a:gd name="connsiteY1" fmla="*/ 3125 h 593231"/>
                  <a:gd name="connsiteX2" fmla="*/ 1144621 w 1879447"/>
                  <a:gd name="connsiteY2" fmla="*/ 42263 h 593231"/>
                  <a:gd name="connsiteX3" fmla="*/ 1667644 w 1879447"/>
                  <a:gd name="connsiteY3" fmla="*/ 287764 h 593231"/>
                  <a:gd name="connsiteX4" fmla="*/ 1863333 w 1879447"/>
                  <a:gd name="connsiteY4" fmla="*/ 294879 h 593231"/>
                  <a:gd name="connsiteX5" fmla="*/ 721222 w 1879447"/>
                  <a:gd name="connsiteY5" fmla="*/ 572401 h 593231"/>
                  <a:gd name="connsiteX6" fmla="*/ 493512 w 1879447"/>
                  <a:gd name="connsiteY6" fmla="*/ 551053 h 593231"/>
                  <a:gd name="connsiteX7" fmla="*/ 23859 w 1879447"/>
                  <a:gd name="connsiteY7" fmla="*/ 255741 h 593231"/>
                  <a:gd name="connsiteX8" fmla="*/ 48765 w 1879447"/>
                  <a:gd name="connsiteY8" fmla="*/ 184582 h 593231"/>
                  <a:gd name="connsiteX0" fmla="*/ 48765 w 1753121"/>
                  <a:gd name="connsiteY0" fmla="*/ 184582 h 593231"/>
                  <a:gd name="connsiteX1" fmla="*/ 984512 w 1753121"/>
                  <a:gd name="connsiteY1" fmla="*/ 3125 h 593231"/>
                  <a:gd name="connsiteX2" fmla="*/ 1144621 w 1753121"/>
                  <a:gd name="connsiteY2" fmla="*/ 42263 h 593231"/>
                  <a:gd name="connsiteX3" fmla="*/ 1667644 w 1753121"/>
                  <a:gd name="connsiteY3" fmla="*/ 287764 h 593231"/>
                  <a:gd name="connsiteX4" fmla="*/ 1721014 w 1753121"/>
                  <a:gd name="connsiteY4" fmla="*/ 373155 h 593231"/>
                  <a:gd name="connsiteX5" fmla="*/ 721222 w 1753121"/>
                  <a:gd name="connsiteY5" fmla="*/ 572401 h 593231"/>
                  <a:gd name="connsiteX6" fmla="*/ 493512 w 1753121"/>
                  <a:gd name="connsiteY6" fmla="*/ 551053 h 593231"/>
                  <a:gd name="connsiteX7" fmla="*/ 23859 w 1753121"/>
                  <a:gd name="connsiteY7" fmla="*/ 255741 h 593231"/>
                  <a:gd name="connsiteX8" fmla="*/ 48765 w 1753121"/>
                  <a:gd name="connsiteY8" fmla="*/ 184582 h 593231"/>
                  <a:gd name="connsiteX0" fmla="*/ 48765 w 1768053"/>
                  <a:gd name="connsiteY0" fmla="*/ 184582 h 593231"/>
                  <a:gd name="connsiteX1" fmla="*/ 984512 w 1768053"/>
                  <a:gd name="connsiteY1" fmla="*/ 3125 h 593231"/>
                  <a:gd name="connsiteX2" fmla="*/ 1144621 w 1768053"/>
                  <a:gd name="connsiteY2" fmla="*/ 42263 h 593231"/>
                  <a:gd name="connsiteX3" fmla="*/ 1717456 w 1768053"/>
                  <a:gd name="connsiteY3" fmla="*/ 305554 h 593231"/>
                  <a:gd name="connsiteX4" fmla="*/ 1721014 w 1768053"/>
                  <a:gd name="connsiteY4" fmla="*/ 373155 h 593231"/>
                  <a:gd name="connsiteX5" fmla="*/ 721222 w 1768053"/>
                  <a:gd name="connsiteY5" fmla="*/ 572401 h 593231"/>
                  <a:gd name="connsiteX6" fmla="*/ 493512 w 1768053"/>
                  <a:gd name="connsiteY6" fmla="*/ 551053 h 593231"/>
                  <a:gd name="connsiteX7" fmla="*/ 23859 w 1768053"/>
                  <a:gd name="connsiteY7" fmla="*/ 255741 h 593231"/>
                  <a:gd name="connsiteX8" fmla="*/ 48765 w 1768053"/>
                  <a:gd name="connsiteY8" fmla="*/ 184582 h 593231"/>
                  <a:gd name="connsiteX0" fmla="*/ 48765 w 1768053"/>
                  <a:gd name="connsiteY0" fmla="*/ 173214 h 581863"/>
                  <a:gd name="connsiteX1" fmla="*/ 991628 w 1768053"/>
                  <a:gd name="connsiteY1" fmla="*/ 5989 h 581863"/>
                  <a:gd name="connsiteX2" fmla="*/ 1144621 w 1768053"/>
                  <a:gd name="connsiteY2" fmla="*/ 30895 h 581863"/>
                  <a:gd name="connsiteX3" fmla="*/ 1717456 w 1768053"/>
                  <a:gd name="connsiteY3" fmla="*/ 294186 h 581863"/>
                  <a:gd name="connsiteX4" fmla="*/ 1721014 w 1768053"/>
                  <a:gd name="connsiteY4" fmla="*/ 361787 h 581863"/>
                  <a:gd name="connsiteX5" fmla="*/ 721222 w 1768053"/>
                  <a:gd name="connsiteY5" fmla="*/ 561033 h 581863"/>
                  <a:gd name="connsiteX6" fmla="*/ 493512 w 1768053"/>
                  <a:gd name="connsiteY6" fmla="*/ 539685 h 581863"/>
                  <a:gd name="connsiteX7" fmla="*/ 23859 w 1768053"/>
                  <a:gd name="connsiteY7" fmla="*/ 244373 h 581863"/>
                  <a:gd name="connsiteX8" fmla="*/ 48765 w 1768053"/>
                  <a:gd name="connsiteY8" fmla="*/ 173214 h 581863"/>
                  <a:gd name="connsiteX0" fmla="*/ 36475 w 1755763"/>
                  <a:gd name="connsiteY0" fmla="*/ 173214 h 581863"/>
                  <a:gd name="connsiteX1" fmla="*/ 979338 w 1755763"/>
                  <a:gd name="connsiteY1" fmla="*/ 5989 h 581863"/>
                  <a:gd name="connsiteX2" fmla="*/ 1132331 w 1755763"/>
                  <a:gd name="connsiteY2" fmla="*/ 30895 h 581863"/>
                  <a:gd name="connsiteX3" fmla="*/ 1705166 w 1755763"/>
                  <a:gd name="connsiteY3" fmla="*/ 294186 h 581863"/>
                  <a:gd name="connsiteX4" fmla="*/ 1708724 w 1755763"/>
                  <a:gd name="connsiteY4" fmla="*/ 361787 h 581863"/>
                  <a:gd name="connsiteX5" fmla="*/ 708932 w 1755763"/>
                  <a:gd name="connsiteY5" fmla="*/ 561033 h 581863"/>
                  <a:gd name="connsiteX6" fmla="*/ 481222 w 1755763"/>
                  <a:gd name="connsiteY6" fmla="*/ 539685 h 581863"/>
                  <a:gd name="connsiteX7" fmla="*/ 32917 w 1755763"/>
                  <a:gd name="connsiteY7" fmla="*/ 251489 h 581863"/>
                  <a:gd name="connsiteX8" fmla="*/ 36475 w 1755763"/>
                  <a:gd name="connsiteY8" fmla="*/ 173214 h 581863"/>
                  <a:gd name="connsiteX0" fmla="*/ 36475 w 1755763"/>
                  <a:gd name="connsiteY0" fmla="*/ 173214 h 579304"/>
                  <a:gd name="connsiteX1" fmla="*/ 979338 w 1755763"/>
                  <a:gd name="connsiteY1" fmla="*/ 5989 h 579304"/>
                  <a:gd name="connsiteX2" fmla="*/ 1132331 w 1755763"/>
                  <a:gd name="connsiteY2" fmla="*/ 30895 h 579304"/>
                  <a:gd name="connsiteX3" fmla="*/ 1705166 w 1755763"/>
                  <a:gd name="connsiteY3" fmla="*/ 294186 h 579304"/>
                  <a:gd name="connsiteX4" fmla="*/ 1708724 w 1755763"/>
                  <a:gd name="connsiteY4" fmla="*/ 361787 h 579304"/>
                  <a:gd name="connsiteX5" fmla="*/ 687584 w 1755763"/>
                  <a:gd name="connsiteY5" fmla="*/ 557475 h 579304"/>
                  <a:gd name="connsiteX6" fmla="*/ 481222 w 1755763"/>
                  <a:gd name="connsiteY6" fmla="*/ 539685 h 579304"/>
                  <a:gd name="connsiteX7" fmla="*/ 32917 w 1755763"/>
                  <a:gd name="connsiteY7" fmla="*/ 251489 h 579304"/>
                  <a:gd name="connsiteX8" fmla="*/ 36475 w 1755763"/>
                  <a:gd name="connsiteY8" fmla="*/ 173214 h 579304"/>
                  <a:gd name="connsiteX0" fmla="*/ 36475 w 1755763"/>
                  <a:gd name="connsiteY0" fmla="*/ 173214 h 576867"/>
                  <a:gd name="connsiteX1" fmla="*/ 979338 w 1755763"/>
                  <a:gd name="connsiteY1" fmla="*/ 5989 h 576867"/>
                  <a:gd name="connsiteX2" fmla="*/ 1132331 w 1755763"/>
                  <a:gd name="connsiteY2" fmla="*/ 30895 h 576867"/>
                  <a:gd name="connsiteX3" fmla="*/ 1705166 w 1755763"/>
                  <a:gd name="connsiteY3" fmla="*/ 294186 h 576867"/>
                  <a:gd name="connsiteX4" fmla="*/ 1708724 w 1755763"/>
                  <a:gd name="connsiteY4" fmla="*/ 361787 h 576867"/>
                  <a:gd name="connsiteX5" fmla="*/ 687584 w 1755763"/>
                  <a:gd name="connsiteY5" fmla="*/ 557475 h 576867"/>
                  <a:gd name="connsiteX6" fmla="*/ 481222 w 1755763"/>
                  <a:gd name="connsiteY6" fmla="*/ 539685 h 576867"/>
                  <a:gd name="connsiteX7" fmla="*/ 32917 w 1755763"/>
                  <a:gd name="connsiteY7" fmla="*/ 251489 h 576867"/>
                  <a:gd name="connsiteX8" fmla="*/ 36475 w 1755763"/>
                  <a:gd name="connsiteY8" fmla="*/ 173214 h 576867"/>
                  <a:gd name="connsiteX0" fmla="*/ 36475 w 1755763"/>
                  <a:gd name="connsiteY0" fmla="*/ 173214 h 578753"/>
                  <a:gd name="connsiteX1" fmla="*/ 979338 w 1755763"/>
                  <a:gd name="connsiteY1" fmla="*/ 5989 h 578753"/>
                  <a:gd name="connsiteX2" fmla="*/ 1132331 w 1755763"/>
                  <a:gd name="connsiteY2" fmla="*/ 30895 h 578753"/>
                  <a:gd name="connsiteX3" fmla="*/ 1705166 w 1755763"/>
                  <a:gd name="connsiteY3" fmla="*/ 294186 h 578753"/>
                  <a:gd name="connsiteX4" fmla="*/ 1708724 w 1755763"/>
                  <a:gd name="connsiteY4" fmla="*/ 361787 h 578753"/>
                  <a:gd name="connsiteX5" fmla="*/ 687584 w 1755763"/>
                  <a:gd name="connsiteY5" fmla="*/ 557475 h 578753"/>
                  <a:gd name="connsiteX6" fmla="*/ 495454 w 1755763"/>
                  <a:gd name="connsiteY6" fmla="*/ 546801 h 578753"/>
                  <a:gd name="connsiteX7" fmla="*/ 32917 w 1755763"/>
                  <a:gd name="connsiteY7" fmla="*/ 251489 h 578753"/>
                  <a:gd name="connsiteX8" fmla="*/ 36475 w 1755763"/>
                  <a:gd name="connsiteY8" fmla="*/ 173214 h 578753"/>
                  <a:gd name="connsiteX0" fmla="*/ 44768 w 1764056"/>
                  <a:gd name="connsiteY0" fmla="*/ 173214 h 578753"/>
                  <a:gd name="connsiteX1" fmla="*/ 987631 w 1764056"/>
                  <a:gd name="connsiteY1" fmla="*/ 5989 h 578753"/>
                  <a:gd name="connsiteX2" fmla="*/ 1140624 w 1764056"/>
                  <a:gd name="connsiteY2" fmla="*/ 30895 h 578753"/>
                  <a:gd name="connsiteX3" fmla="*/ 1713459 w 1764056"/>
                  <a:gd name="connsiteY3" fmla="*/ 294186 h 578753"/>
                  <a:gd name="connsiteX4" fmla="*/ 1717017 w 1764056"/>
                  <a:gd name="connsiteY4" fmla="*/ 361787 h 578753"/>
                  <a:gd name="connsiteX5" fmla="*/ 695877 w 1764056"/>
                  <a:gd name="connsiteY5" fmla="*/ 557475 h 578753"/>
                  <a:gd name="connsiteX6" fmla="*/ 503747 w 1764056"/>
                  <a:gd name="connsiteY6" fmla="*/ 546801 h 578753"/>
                  <a:gd name="connsiteX7" fmla="*/ 41210 w 1764056"/>
                  <a:gd name="connsiteY7" fmla="*/ 251489 h 578753"/>
                  <a:gd name="connsiteX8" fmla="*/ 44768 w 1764056"/>
                  <a:gd name="connsiteY8" fmla="*/ 173214 h 578753"/>
                  <a:gd name="connsiteX0" fmla="*/ 48529 w 1767817"/>
                  <a:gd name="connsiteY0" fmla="*/ 173214 h 578753"/>
                  <a:gd name="connsiteX1" fmla="*/ 991392 w 1767817"/>
                  <a:gd name="connsiteY1" fmla="*/ 5989 h 578753"/>
                  <a:gd name="connsiteX2" fmla="*/ 1144385 w 1767817"/>
                  <a:gd name="connsiteY2" fmla="*/ 30895 h 578753"/>
                  <a:gd name="connsiteX3" fmla="*/ 1717220 w 1767817"/>
                  <a:gd name="connsiteY3" fmla="*/ 294186 h 578753"/>
                  <a:gd name="connsiteX4" fmla="*/ 1720778 w 1767817"/>
                  <a:gd name="connsiteY4" fmla="*/ 361787 h 578753"/>
                  <a:gd name="connsiteX5" fmla="*/ 699638 w 1767817"/>
                  <a:gd name="connsiteY5" fmla="*/ 557475 h 578753"/>
                  <a:gd name="connsiteX6" fmla="*/ 507508 w 1767817"/>
                  <a:gd name="connsiteY6" fmla="*/ 546801 h 578753"/>
                  <a:gd name="connsiteX7" fmla="*/ 44971 w 1767817"/>
                  <a:gd name="connsiteY7" fmla="*/ 251489 h 578753"/>
                  <a:gd name="connsiteX8" fmla="*/ 48529 w 1767817"/>
                  <a:gd name="connsiteY8" fmla="*/ 173214 h 578753"/>
                  <a:gd name="connsiteX0" fmla="*/ 48529 w 1767817"/>
                  <a:gd name="connsiteY0" fmla="*/ 173214 h 578753"/>
                  <a:gd name="connsiteX1" fmla="*/ 991392 w 1767817"/>
                  <a:gd name="connsiteY1" fmla="*/ 5989 h 578753"/>
                  <a:gd name="connsiteX2" fmla="*/ 1144385 w 1767817"/>
                  <a:gd name="connsiteY2" fmla="*/ 30895 h 578753"/>
                  <a:gd name="connsiteX3" fmla="*/ 1717220 w 1767817"/>
                  <a:gd name="connsiteY3" fmla="*/ 294186 h 578753"/>
                  <a:gd name="connsiteX4" fmla="*/ 1720778 w 1767817"/>
                  <a:gd name="connsiteY4" fmla="*/ 361787 h 578753"/>
                  <a:gd name="connsiteX5" fmla="*/ 699638 w 1767817"/>
                  <a:gd name="connsiteY5" fmla="*/ 557475 h 578753"/>
                  <a:gd name="connsiteX6" fmla="*/ 507508 w 1767817"/>
                  <a:gd name="connsiteY6" fmla="*/ 546801 h 578753"/>
                  <a:gd name="connsiteX7" fmla="*/ 44971 w 1767817"/>
                  <a:gd name="connsiteY7" fmla="*/ 251489 h 578753"/>
                  <a:gd name="connsiteX8" fmla="*/ 48529 w 1767817"/>
                  <a:gd name="connsiteY8" fmla="*/ 173214 h 578753"/>
                  <a:gd name="connsiteX0" fmla="*/ 48529 w 1767817"/>
                  <a:gd name="connsiteY0" fmla="*/ 167225 h 572764"/>
                  <a:gd name="connsiteX1" fmla="*/ 991392 w 1767817"/>
                  <a:gd name="connsiteY1" fmla="*/ 0 h 572764"/>
                  <a:gd name="connsiteX2" fmla="*/ 1144385 w 1767817"/>
                  <a:gd name="connsiteY2" fmla="*/ 24906 h 572764"/>
                  <a:gd name="connsiteX3" fmla="*/ 1717220 w 1767817"/>
                  <a:gd name="connsiteY3" fmla="*/ 288197 h 572764"/>
                  <a:gd name="connsiteX4" fmla="*/ 1720778 w 1767817"/>
                  <a:gd name="connsiteY4" fmla="*/ 355798 h 572764"/>
                  <a:gd name="connsiteX5" fmla="*/ 699638 w 1767817"/>
                  <a:gd name="connsiteY5" fmla="*/ 551486 h 572764"/>
                  <a:gd name="connsiteX6" fmla="*/ 507508 w 1767817"/>
                  <a:gd name="connsiteY6" fmla="*/ 540812 h 572764"/>
                  <a:gd name="connsiteX7" fmla="*/ 44971 w 1767817"/>
                  <a:gd name="connsiteY7" fmla="*/ 245500 h 572764"/>
                  <a:gd name="connsiteX8" fmla="*/ 48529 w 1767817"/>
                  <a:gd name="connsiteY8" fmla="*/ 167225 h 572764"/>
                  <a:gd name="connsiteX0" fmla="*/ 48529 w 1766344"/>
                  <a:gd name="connsiteY0" fmla="*/ 167225 h 572764"/>
                  <a:gd name="connsiteX1" fmla="*/ 991392 w 1766344"/>
                  <a:gd name="connsiteY1" fmla="*/ 0 h 572764"/>
                  <a:gd name="connsiteX2" fmla="*/ 1144385 w 1766344"/>
                  <a:gd name="connsiteY2" fmla="*/ 24906 h 572764"/>
                  <a:gd name="connsiteX3" fmla="*/ 1717220 w 1766344"/>
                  <a:gd name="connsiteY3" fmla="*/ 288197 h 572764"/>
                  <a:gd name="connsiteX4" fmla="*/ 1720778 w 1766344"/>
                  <a:gd name="connsiteY4" fmla="*/ 355798 h 572764"/>
                  <a:gd name="connsiteX5" fmla="*/ 699638 w 1766344"/>
                  <a:gd name="connsiteY5" fmla="*/ 551486 h 572764"/>
                  <a:gd name="connsiteX6" fmla="*/ 507508 w 1766344"/>
                  <a:gd name="connsiteY6" fmla="*/ 540812 h 572764"/>
                  <a:gd name="connsiteX7" fmla="*/ 44971 w 1766344"/>
                  <a:gd name="connsiteY7" fmla="*/ 245500 h 572764"/>
                  <a:gd name="connsiteX8" fmla="*/ 48529 w 1766344"/>
                  <a:gd name="connsiteY8" fmla="*/ 167225 h 572764"/>
                  <a:gd name="connsiteX0" fmla="*/ 48529 w 1767522"/>
                  <a:gd name="connsiteY0" fmla="*/ 167225 h 572764"/>
                  <a:gd name="connsiteX1" fmla="*/ 991392 w 1767522"/>
                  <a:gd name="connsiteY1" fmla="*/ 0 h 572764"/>
                  <a:gd name="connsiteX2" fmla="*/ 1144385 w 1767522"/>
                  <a:gd name="connsiteY2" fmla="*/ 24906 h 572764"/>
                  <a:gd name="connsiteX3" fmla="*/ 1717220 w 1767522"/>
                  <a:gd name="connsiteY3" fmla="*/ 288197 h 572764"/>
                  <a:gd name="connsiteX4" fmla="*/ 1720778 w 1767522"/>
                  <a:gd name="connsiteY4" fmla="*/ 355798 h 572764"/>
                  <a:gd name="connsiteX5" fmla="*/ 699638 w 1767522"/>
                  <a:gd name="connsiteY5" fmla="*/ 551486 h 572764"/>
                  <a:gd name="connsiteX6" fmla="*/ 507508 w 1767522"/>
                  <a:gd name="connsiteY6" fmla="*/ 540812 h 572764"/>
                  <a:gd name="connsiteX7" fmla="*/ 44971 w 1767522"/>
                  <a:gd name="connsiteY7" fmla="*/ 245500 h 572764"/>
                  <a:gd name="connsiteX8" fmla="*/ 48529 w 1767522"/>
                  <a:gd name="connsiteY8" fmla="*/ 167225 h 572764"/>
                  <a:gd name="connsiteX0" fmla="*/ 48529 w 1767522"/>
                  <a:gd name="connsiteY0" fmla="*/ 167225 h 575340"/>
                  <a:gd name="connsiteX1" fmla="*/ 991392 w 1767522"/>
                  <a:gd name="connsiteY1" fmla="*/ 0 h 575340"/>
                  <a:gd name="connsiteX2" fmla="*/ 1144385 w 1767522"/>
                  <a:gd name="connsiteY2" fmla="*/ 24906 h 575340"/>
                  <a:gd name="connsiteX3" fmla="*/ 1717220 w 1767522"/>
                  <a:gd name="connsiteY3" fmla="*/ 288197 h 575340"/>
                  <a:gd name="connsiteX4" fmla="*/ 1720778 w 1767522"/>
                  <a:gd name="connsiteY4" fmla="*/ 355798 h 575340"/>
                  <a:gd name="connsiteX5" fmla="*/ 688964 w 1767522"/>
                  <a:gd name="connsiteY5" fmla="*/ 555044 h 575340"/>
                  <a:gd name="connsiteX6" fmla="*/ 507508 w 1767522"/>
                  <a:gd name="connsiteY6" fmla="*/ 540812 h 575340"/>
                  <a:gd name="connsiteX7" fmla="*/ 44971 w 1767522"/>
                  <a:gd name="connsiteY7" fmla="*/ 245500 h 575340"/>
                  <a:gd name="connsiteX8" fmla="*/ 48529 w 1767522"/>
                  <a:gd name="connsiteY8" fmla="*/ 167225 h 575340"/>
                  <a:gd name="connsiteX0" fmla="*/ 48529 w 1767522"/>
                  <a:gd name="connsiteY0" fmla="*/ 167225 h 572177"/>
                  <a:gd name="connsiteX1" fmla="*/ 991392 w 1767522"/>
                  <a:gd name="connsiteY1" fmla="*/ 0 h 572177"/>
                  <a:gd name="connsiteX2" fmla="*/ 1144385 w 1767522"/>
                  <a:gd name="connsiteY2" fmla="*/ 24906 h 572177"/>
                  <a:gd name="connsiteX3" fmla="*/ 1717220 w 1767522"/>
                  <a:gd name="connsiteY3" fmla="*/ 288197 h 572177"/>
                  <a:gd name="connsiteX4" fmla="*/ 1720778 w 1767522"/>
                  <a:gd name="connsiteY4" fmla="*/ 355798 h 572177"/>
                  <a:gd name="connsiteX5" fmla="*/ 688964 w 1767522"/>
                  <a:gd name="connsiteY5" fmla="*/ 555044 h 572177"/>
                  <a:gd name="connsiteX6" fmla="*/ 507508 w 1767522"/>
                  <a:gd name="connsiteY6" fmla="*/ 540812 h 572177"/>
                  <a:gd name="connsiteX7" fmla="*/ 44971 w 1767522"/>
                  <a:gd name="connsiteY7" fmla="*/ 245500 h 572177"/>
                  <a:gd name="connsiteX8" fmla="*/ 48529 w 1767522"/>
                  <a:gd name="connsiteY8" fmla="*/ 167225 h 572177"/>
                  <a:gd name="connsiteX0" fmla="*/ 48529 w 1767522"/>
                  <a:gd name="connsiteY0" fmla="*/ 167225 h 572177"/>
                  <a:gd name="connsiteX1" fmla="*/ 991392 w 1767522"/>
                  <a:gd name="connsiteY1" fmla="*/ 0 h 572177"/>
                  <a:gd name="connsiteX2" fmla="*/ 1144385 w 1767522"/>
                  <a:gd name="connsiteY2" fmla="*/ 24906 h 572177"/>
                  <a:gd name="connsiteX3" fmla="*/ 1717220 w 1767522"/>
                  <a:gd name="connsiteY3" fmla="*/ 288197 h 572177"/>
                  <a:gd name="connsiteX4" fmla="*/ 1720778 w 1767522"/>
                  <a:gd name="connsiteY4" fmla="*/ 355798 h 572177"/>
                  <a:gd name="connsiteX5" fmla="*/ 688964 w 1767522"/>
                  <a:gd name="connsiteY5" fmla="*/ 555044 h 572177"/>
                  <a:gd name="connsiteX6" fmla="*/ 507508 w 1767522"/>
                  <a:gd name="connsiteY6" fmla="*/ 540812 h 572177"/>
                  <a:gd name="connsiteX7" fmla="*/ 44971 w 1767522"/>
                  <a:gd name="connsiteY7" fmla="*/ 245500 h 572177"/>
                  <a:gd name="connsiteX8" fmla="*/ 48529 w 1767522"/>
                  <a:gd name="connsiteY8" fmla="*/ 167225 h 572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7522" h="572177">
                    <a:moveTo>
                      <a:pt x="48529" y="167225"/>
                    </a:moveTo>
                    <a:lnTo>
                      <a:pt x="991392" y="0"/>
                    </a:lnTo>
                    <a:cubicBezTo>
                      <a:pt x="1045947" y="-9488"/>
                      <a:pt x="1096945" y="-1186"/>
                      <a:pt x="1144385" y="24906"/>
                    </a:cubicBezTo>
                    <a:lnTo>
                      <a:pt x="1717220" y="288197"/>
                    </a:lnTo>
                    <a:cubicBezTo>
                      <a:pt x="1771776" y="314289"/>
                      <a:pt x="1794310" y="336822"/>
                      <a:pt x="1720778" y="355798"/>
                    </a:cubicBezTo>
                    <a:lnTo>
                      <a:pt x="688964" y="555044"/>
                    </a:lnTo>
                    <a:cubicBezTo>
                      <a:pt x="616618" y="591810"/>
                      <a:pt x="547832" y="560974"/>
                      <a:pt x="507508" y="540812"/>
                    </a:cubicBezTo>
                    <a:lnTo>
                      <a:pt x="44971" y="245500"/>
                    </a:lnTo>
                    <a:cubicBezTo>
                      <a:pt x="-17886" y="207548"/>
                      <a:pt x="-13143" y="173155"/>
                      <a:pt x="48529" y="167225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4">
                <a:extLst>
                  <a:ext uri="{FF2B5EF4-FFF2-40B4-BE49-F238E27FC236}">
                    <a16:creationId xmlns:a16="http://schemas.microsoft.com/office/drawing/2014/main" id="{F51A96D5-35D9-BF4A-29B5-013F0F33A58C}"/>
                  </a:ext>
                </a:extLst>
              </p:cNvPr>
              <p:cNvSpPr/>
              <p:nvPr/>
            </p:nvSpPr>
            <p:spPr>
              <a:xfrm>
                <a:off x="2602732" y="2155865"/>
                <a:ext cx="1528396" cy="57952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0 w 1340012"/>
                  <a:gd name="connsiteY3" fmla="*/ 1170432 h 1170432"/>
                  <a:gd name="connsiteX4" fmla="*/ 0 w 1340012"/>
                  <a:gd name="connsiteY4" fmla="*/ 256032 h 1170432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631768 w 1340012"/>
                  <a:gd name="connsiteY3" fmla="*/ 784721 h 1170432"/>
                  <a:gd name="connsiteX4" fmla="*/ 0 w 1340012"/>
                  <a:gd name="connsiteY4" fmla="*/ 256032 h 1170432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631768 w 2088157"/>
                  <a:gd name="connsiteY3" fmla="*/ 784721 h 784721"/>
                  <a:gd name="connsiteX4" fmla="*/ 0 w 2088157"/>
                  <a:gd name="connsiteY4" fmla="*/ 256032 h 784721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761977 w 2088157"/>
                  <a:gd name="connsiteY3" fmla="*/ 765131 h 784721"/>
                  <a:gd name="connsiteX4" fmla="*/ 631768 w 2088157"/>
                  <a:gd name="connsiteY4" fmla="*/ 784721 h 784721"/>
                  <a:gd name="connsiteX5" fmla="*/ 0 w 2088157"/>
                  <a:gd name="connsiteY5" fmla="*/ 256032 h 784721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2088157 w 2088157"/>
                  <a:gd name="connsiteY2" fmla="*/ 548640 h 798382"/>
                  <a:gd name="connsiteX3" fmla="*/ 841780 w 2088157"/>
                  <a:gd name="connsiteY3" fmla="*/ 798382 h 798382"/>
                  <a:gd name="connsiteX4" fmla="*/ 631768 w 2088157"/>
                  <a:gd name="connsiteY4" fmla="*/ 784721 h 798382"/>
                  <a:gd name="connsiteX5" fmla="*/ 0 w 2088157"/>
                  <a:gd name="connsiteY5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440296 w 2088157"/>
                  <a:gd name="connsiteY2" fmla="*/ 76837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1995586 w 2088157"/>
                  <a:gd name="connsiteY3" fmla="*/ 469197 h 798382"/>
                  <a:gd name="connsiteX4" fmla="*/ 2088157 w 2088157"/>
                  <a:gd name="connsiteY4" fmla="*/ 548640 h 798382"/>
                  <a:gd name="connsiteX5" fmla="*/ 841780 w 2088157"/>
                  <a:gd name="connsiteY5" fmla="*/ 798382 h 798382"/>
                  <a:gd name="connsiteX6" fmla="*/ 631768 w 2088157"/>
                  <a:gd name="connsiteY6" fmla="*/ 784721 h 798382"/>
                  <a:gd name="connsiteX7" fmla="*/ 0 w 2088157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31768 w 2131915"/>
                  <a:gd name="connsiteY6" fmla="*/ 784721 h 798382"/>
                  <a:gd name="connsiteX7" fmla="*/ 0 w 2131915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08492 w 2131915"/>
                  <a:gd name="connsiteY6" fmla="*/ 771421 h 798382"/>
                  <a:gd name="connsiteX7" fmla="*/ 0 w 2131915"/>
                  <a:gd name="connsiteY7" fmla="*/ 256032 h 798382"/>
                  <a:gd name="connsiteX0" fmla="*/ 0 w 2131915"/>
                  <a:gd name="connsiteY0" fmla="*/ 256032 h 809527"/>
                  <a:gd name="connsiteX1" fmla="*/ 1340012 w 2131915"/>
                  <a:gd name="connsiteY1" fmla="*/ 0 h 809527"/>
                  <a:gd name="connsiteX2" fmla="*/ 1510123 w 2131915"/>
                  <a:gd name="connsiteY2" fmla="*/ 43586 h 809527"/>
                  <a:gd name="connsiteX3" fmla="*/ 2131915 w 2131915"/>
                  <a:gd name="connsiteY3" fmla="*/ 429296 h 809527"/>
                  <a:gd name="connsiteX4" fmla="*/ 2088157 w 2131915"/>
                  <a:gd name="connsiteY4" fmla="*/ 548640 h 809527"/>
                  <a:gd name="connsiteX5" fmla="*/ 841780 w 2131915"/>
                  <a:gd name="connsiteY5" fmla="*/ 798382 h 809527"/>
                  <a:gd name="connsiteX6" fmla="*/ 608492 w 2131915"/>
                  <a:gd name="connsiteY6" fmla="*/ 771421 h 809527"/>
                  <a:gd name="connsiteX7" fmla="*/ 0 w 2131915"/>
                  <a:gd name="connsiteY7" fmla="*/ 256032 h 809527"/>
                  <a:gd name="connsiteX0" fmla="*/ 0 w 2131915"/>
                  <a:gd name="connsiteY0" fmla="*/ 256032 h 819822"/>
                  <a:gd name="connsiteX1" fmla="*/ 1340012 w 2131915"/>
                  <a:gd name="connsiteY1" fmla="*/ 0 h 819822"/>
                  <a:gd name="connsiteX2" fmla="*/ 1510123 w 2131915"/>
                  <a:gd name="connsiteY2" fmla="*/ 43586 h 819822"/>
                  <a:gd name="connsiteX3" fmla="*/ 2131915 w 2131915"/>
                  <a:gd name="connsiteY3" fmla="*/ 429296 h 819822"/>
                  <a:gd name="connsiteX4" fmla="*/ 2088157 w 2131915"/>
                  <a:gd name="connsiteY4" fmla="*/ 548640 h 819822"/>
                  <a:gd name="connsiteX5" fmla="*/ 841780 w 2131915"/>
                  <a:gd name="connsiteY5" fmla="*/ 798382 h 819822"/>
                  <a:gd name="connsiteX6" fmla="*/ 608492 w 2131915"/>
                  <a:gd name="connsiteY6" fmla="*/ 771421 h 819822"/>
                  <a:gd name="connsiteX7" fmla="*/ 0 w 2131915"/>
                  <a:gd name="connsiteY7" fmla="*/ 256032 h 819822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36385"/>
                  <a:gd name="connsiteY0" fmla="*/ 256032 h 816258"/>
                  <a:gd name="connsiteX1" fmla="*/ 1340012 w 2136385"/>
                  <a:gd name="connsiteY1" fmla="*/ 0 h 816258"/>
                  <a:gd name="connsiteX2" fmla="*/ 1510123 w 2136385"/>
                  <a:gd name="connsiteY2" fmla="*/ 43586 h 816258"/>
                  <a:gd name="connsiteX3" fmla="*/ 2131915 w 2136385"/>
                  <a:gd name="connsiteY3" fmla="*/ 429296 h 816258"/>
                  <a:gd name="connsiteX4" fmla="*/ 2088157 w 2136385"/>
                  <a:gd name="connsiteY4" fmla="*/ 548640 h 816258"/>
                  <a:gd name="connsiteX5" fmla="*/ 841780 w 2136385"/>
                  <a:gd name="connsiteY5" fmla="*/ 798382 h 816258"/>
                  <a:gd name="connsiteX6" fmla="*/ 608492 w 2136385"/>
                  <a:gd name="connsiteY6" fmla="*/ 771421 h 816258"/>
                  <a:gd name="connsiteX7" fmla="*/ 0 w 2136385"/>
                  <a:gd name="connsiteY7" fmla="*/ 256032 h 816258"/>
                  <a:gd name="connsiteX0" fmla="*/ 0 w 2160382"/>
                  <a:gd name="connsiteY0" fmla="*/ 256032 h 816258"/>
                  <a:gd name="connsiteX1" fmla="*/ 1340012 w 2160382"/>
                  <a:gd name="connsiteY1" fmla="*/ 0 h 816258"/>
                  <a:gd name="connsiteX2" fmla="*/ 1510123 w 2160382"/>
                  <a:gd name="connsiteY2" fmla="*/ 43586 h 816258"/>
                  <a:gd name="connsiteX3" fmla="*/ 2131915 w 2160382"/>
                  <a:gd name="connsiteY3" fmla="*/ 429296 h 816258"/>
                  <a:gd name="connsiteX4" fmla="*/ 2088157 w 2160382"/>
                  <a:gd name="connsiteY4" fmla="*/ 548640 h 816258"/>
                  <a:gd name="connsiteX5" fmla="*/ 841780 w 2160382"/>
                  <a:gd name="connsiteY5" fmla="*/ 798382 h 816258"/>
                  <a:gd name="connsiteX6" fmla="*/ 608492 w 2160382"/>
                  <a:gd name="connsiteY6" fmla="*/ 771421 h 816258"/>
                  <a:gd name="connsiteX7" fmla="*/ 0 w 2160382"/>
                  <a:gd name="connsiteY7" fmla="*/ 256032 h 816258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59050"/>
                  <a:gd name="connsiteY0" fmla="*/ 256032 h 816258"/>
                  <a:gd name="connsiteX1" fmla="*/ 1340012 w 2159050"/>
                  <a:gd name="connsiteY1" fmla="*/ 0 h 816258"/>
                  <a:gd name="connsiteX2" fmla="*/ 1510123 w 2159050"/>
                  <a:gd name="connsiteY2" fmla="*/ 43586 h 816258"/>
                  <a:gd name="connsiteX3" fmla="*/ 2131915 w 2159050"/>
                  <a:gd name="connsiteY3" fmla="*/ 429296 h 816258"/>
                  <a:gd name="connsiteX4" fmla="*/ 2088157 w 2159050"/>
                  <a:gd name="connsiteY4" fmla="*/ 548640 h 816258"/>
                  <a:gd name="connsiteX5" fmla="*/ 841780 w 2159050"/>
                  <a:gd name="connsiteY5" fmla="*/ 798382 h 816258"/>
                  <a:gd name="connsiteX6" fmla="*/ 608492 w 2159050"/>
                  <a:gd name="connsiteY6" fmla="*/ 771421 h 816258"/>
                  <a:gd name="connsiteX7" fmla="*/ 0 w 2159050"/>
                  <a:gd name="connsiteY7" fmla="*/ 256032 h 816258"/>
                  <a:gd name="connsiteX0" fmla="*/ 0 w 2159050"/>
                  <a:gd name="connsiteY0" fmla="*/ 263919 h 824145"/>
                  <a:gd name="connsiteX1" fmla="*/ 1340012 w 2159050"/>
                  <a:gd name="connsiteY1" fmla="*/ 7887 h 824145"/>
                  <a:gd name="connsiteX2" fmla="*/ 1510123 w 2159050"/>
                  <a:gd name="connsiteY2" fmla="*/ 51473 h 824145"/>
                  <a:gd name="connsiteX3" fmla="*/ 2131915 w 2159050"/>
                  <a:gd name="connsiteY3" fmla="*/ 437183 h 824145"/>
                  <a:gd name="connsiteX4" fmla="*/ 2088157 w 2159050"/>
                  <a:gd name="connsiteY4" fmla="*/ 556527 h 824145"/>
                  <a:gd name="connsiteX5" fmla="*/ 841780 w 2159050"/>
                  <a:gd name="connsiteY5" fmla="*/ 806269 h 824145"/>
                  <a:gd name="connsiteX6" fmla="*/ 608492 w 2159050"/>
                  <a:gd name="connsiteY6" fmla="*/ 779308 h 824145"/>
                  <a:gd name="connsiteX7" fmla="*/ 0 w 2159050"/>
                  <a:gd name="connsiteY7" fmla="*/ 263919 h 824145"/>
                  <a:gd name="connsiteX0" fmla="*/ 0 w 2159050"/>
                  <a:gd name="connsiteY0" fmla="*/ 266655 h 826881"/>
                  <a:gd name="connsiteX1" fmla="*/ 1340012 w 2159050"/>
                  <a:gd name="connsiteY1" fmla="*/ 10623 h 826881"/>
                  <a:gd name="connsiteX2" fmla="*/ 1510123 w 2159050"/>
                  <a:gd name="connsiteY2" fmla="*/ 54209 h 826881"/>
                  <a:gd name="connsiteX3" fmla="*/ 2131915 w 2159050"/>
                  <a:gd name="connsiteY3" fmla="*/ 439919 h 826881"/>
                  <a:gd name="connsiteX4" fmla="*/ 2088157 w 2159050"/>
                  <a:gd name="connsiteY4" fmla="*/ 559263 h 826881"/>
                  <a:gd name="connsiteX5" fmla="*/ 841780 w 2159050"/>
                  <a:gd name="connsiteY5" fmla="*/ 809005 h 826881"/>
                  <a:gd name="connsiteX6" fmla="*/ 608492 w 2159050"/>
                  <a:gd name="connsiteY6" fmla="*/ 782044 h 826881"/>
                  <a:gd name="connsiteX7" fmla="*/ 0 w 2159050"/>
                  <a:gd name="connsiteY7" fmla="*/ 266655 h 826881"/>
                  <a:gd name="connsiteX0" fmla="*/ 0 w 2159050"/>
                  <a:gd name="connsiteY0" fmla="*/ 261222 h 821448"/>
                  <a:gd name="connsiteX1" fmla="*/ 1313411 w 2159050"/>
                  <a:gd name="connsiteY1" fmla="*/ 11841 h 821448"/>
                  <a:gd name="connsiteX2" fmla="*/ 1510123 w 2159050"/>
                  <a:gd name="connsiteY2" fmla="*/ 48776 h 821448"/>
                  <a:gd name="connsiteX3" fmla="*/ 2131915 w 2159050"/>
                  <a:gd name="connsiteY3" fmla="*/ 434486 h 821448"/>
                  <a:gd name="connsiteX4" fmla="*/ 2088157 w 2159050"/>
                  <a:gd name="connsiteY4" fmla="*/ 553830 h 821448"/>
                  <a:gd name="connsiteX5" fmla="*/ 841780 w 2159050"/>
                  <a:gd name="connsiteY5" fmla="*/ 803572 h 821448"/>
                  <a:gd name="connsiteX6" fmla="*/ 608492 w 2159050"/>
                  <a:gd name="connsiteY6" fmla="*/ 776611 h 821448"/>
                  <a:gd name="connsiteX7" fmla="*/ 0 w 2159050"/>
                  <a:gd name="connsiteY7" fmla="*/ 261222 h 821448"/>
                  <a:gd name="connsiteX0" fmla="*/ 0 w 2159050"/>
                  <a:gd name="connsiteY0" fmla="*/ 260124 h 820350"/>
                  <a:gd name="connsiteX1" fmla="*/ 1313411 w 2159050"/>
                  <a:gd name="connsiteY1" fmla="*/ 10743 h 820350"/>
                  <a:gd name="connsiteX2" fmla="*/ 1510123 w 2159050"/>
                  <a:gd name="connsiteY2" fmla="*/ 47678 h 820350"/>
                  <a:gd name="connsiteX3" fmla="*/ 2131915 w 2159050"/>
                  <a:gd name="connsiteY3" fmla="*/ 433388 h 820350"/>
                  <a:gd name="connsiteX4" fmla="*/ 2088157 w 2159050"/>
                  <a:gd name="connsiteY4" fmla="*/ 552732 h 820350"/>
                  <a:gd name="connsiteX5" fmla="*/ 841780 w 2159050"/>
                  <a:gd name="connsiteY5" fmla="*/ 802474 h 820350"/>
                  <a:gd name="connsiteX6" fmla="*/ 608492 w 2159050"/>
                  <a:gd name="connsiteY6" fmla="*/ 775513 h 820350"/>
                  <a:gd name="connsiteX7" fmla="*/ 0 w 2159050"/>
                  <a:gd name="connsiteY7" fmla="*/ 260124 h 820350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0 w 2159050"/>
                  <a:gd name="connsiteY7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63707 w 2159050"/>
                  <a:gd name="connsiteY7" fmla="*/ 304760 h 814751"/>
                  <a:gd name="connsiteX8" fmla="*/ 0 w 2159050"/>
                  <a:gd name="connsiteY8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7181 w 2159050"/>
                  <a:gd name="connsiteY7" fmla="*/ 331361 h 814751"/>
                  <a:gd name="connsiteX8" fmla="*/ 0 w 2159050"/>
                  <a:gd name="connsiteY8" fmla="*/ 254525 h 814751"/>
                  <a:gd name="connsiteX0" fmla="*/ 22803 w 2181853"/>
                  <a:gd name="connsiteY0" fmla="*/ 254525 h 814751"/>
                  <a:gd name="connsiteX1" fmla="*/ 1336214 w 2181853"/>
                  <a:gd name="connsiteY1" fmla="*/ 5144 h 814751"/>
                  <a:gd name="connsiteX2" fmla="*/ 1532926 w 2181853"/>
                  <a:gd name="connsiteY2" fmla="*/ 42079 h 814751"/>
                  <a:gd name="connsiteX3" fmla="*/ 2154718 w 2181853"/>
                  <a:gd name="connsiteY3" fmla="*/ 427789 h 814751"/>
                  <a:gd name="connsiteX4" fmla="*/ 2110960 w 2181853"/>
                  <a:gd name="connsiteY4" fmla="*/ 547133 h 814751"/>
                  <a:gd name="connsiteX5" fmla="*/ 864583 w 2181853"/>
                  <a:gd name="connsiteY5" fmla="*/ 796875 h 814751"/>
                  <a:gd name="connsiteX6" fmla="*/ 631295 w 2181853"/>
                  <a:gd name="connsiteY6" fmla="*/ 769914 h 814751"/>
                  <a:gd name="connsiteX7" fmla="*/ 29984 w 2181853"/>
                  <a:gd name="connsiteY7" fmla="*/ 331361 h 814751"/>
                  <a:gd name="connsiteX8" fmla="*/ 22803 w 2181853"/>
                  <a:gd name="connsiteY8" fmla="*/ 254525 h 814751"/>
                  <a:gd name="connsiteX0" fmla="*/ 37699 w 2196749"/>
                  <a:gd name="connsiteY0" fmla="*/ 254525 h 814751"/>
                  <a:gd name="connsiteX1" fmla="*/ 1351110 w 2196749"/>
                  <a:gd name="connsiteY1" fmla="*/ 5144 h 814751"/>
                  <a:gd name="connsiteX2" fmla="*/ 1547822 w 2196749"/>
                  <a:gd name="connsiteY2" fmla="*/ 42079 h 814751"/>
                  <a:gd name="connsiteX3" fmla="*/ 2169614 w 2196749"/>
                  <a:gd name="connsiteY3" fmla="*/ 427789 h 814751"/>
                  <a:gd name="connsiteX4" fmla="*/ 2125856 w 2196749"/>
                  <a:gd name="connsiteY4" fmla="*/ 547133 h 814751"/>
                  <a:gd name="connsiteX5" fmla="*/ 879479 w 2196749"/>
                  <a:gd name="connsiteY5" fmla="*/ 796875 h 814751"/>
                  <a:gd name="connsiteX6" fmla="*/ 646191 w 2196749"/>
                  <a:gd name="connsiteY6" fmla="*/ 769914 h 814751"/>
                  <a:gd name="connsiteX7" fmla="*/ 44880 w 2196749"/>
                  <a:gd name="connsiteY7" fmla="*/ 331361 h 814751"/>
                  <a:gd name="connsiteX8" fmla="*/ 37699 w 2196749"/>
                  <a:gd name="connsiteY8" fmla="*/ 254525 h 814751"/>
                  <a:gd name="connsiteX0" fmla="*/ 29885 w 2188935"/>
                  <a:gd name="connsiteY0" fmla="*/ 254525 h 814751"/>
                  <a:gd name="connsiteX1" fmla="*/ 1343296 w 2188935"/>
                  <a:gd name="connsiteY1" fmla="*/ 5144 h 814751"/>
                  <a:gd name="connsiteX2" fmla="*/ 1540008 w 2188935"/>
                  <a:gd name="connsiteY2" fmla="*/ 42079 h 814751"/>
                  <a:gd name="connsiteX3" fmla="*/ 2161800 w 2188935"/>
                  <a:gd name="connsiteY3" fmla="*/ 427789 h 814751"/>
                  <a:gd name="connsiteX4" fmla="*/ 2118042 w 2188935"/>
                  <a:gd name="connsiteY4" fmla="*/ 547133 h 814751"/>
                  <a:gd name="connsiteX5" fmla="*/ 871665 w 2188935"/>
                  <a:gd name="connsiteY5" fmla="*/ 796875 h 814751"/>
                  <a:gd name="connsiteX6" fmla="*/ 638377 w 2188935"/>
                  <a:gd name="connsiteY6" fmla="*/ 769914 h 814751"/>
                  <a:gd name="connsiteX7" fmla="*/ 57016 w 2188935"/>
                  <a:gd name="connsiteY7" fmla="*/ 347986 h 814751"/>
                  <a:gd name="connsiteX8" fmla="*/ 29885 w 2188935"/>
                  <a:gd name="connsiteY8" fmla="*/ 254525 h 81475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78363"/>
                  <a:gd name="connsiteY0" fmla="*/ 257435 h 817661"/>
                  <a:gd name="connsiteX1" fmla="*/ 1363247 w 2178363"/>
                  <a:gd name="connsiteY1" fmla="*/ 4729 h 817661"/>
                  <a:gd name="connsiteX2" fmla="*/ 1540008 w 2178363"/>
                  <a:gd name="connsiteY2" fmla="*/ 44989 h 817661"/>
                  <a:gd name="connsiteX3" fmla="*/ 2145174 w 2178363"/>
                  <a:gd name="connsiteY3" fmla="*/ 417399 h 817661"/>
                  <a:gd name="connsiteX4" fmla="*/ 2118042 w 2178363"/>
                  <a:gd name="connsiteY4" fmla="*/ 550043 h 817661"/>
                  <a:gd name="connsiteX5" fmla="*/ 871665 w 2178363"/>
                  <a:gd name="connsiteY5" fmla="*/ 799785 h 817661"/>
                  <a:gd name="connsiteX6" fmla="*/ 638377 w 2178363"/>
                  <a:gd name="connsiteY6" fmla="*/ 772824 h 817661"/>
                  <a:gd name="connsiteX7" fmla="*/ 57016 w 2178363"/>
                  <a:gd name="connsiteY7" fmla="*/ 350896 h 817661"/>
                  <a:gd name="connsiteX8" fmla="*/ 29885 w 2178363"/>
                  <a:gd name="connsiteY8" fmla="*/ 257435 h 817661"/>
                  <a:gd name="connsiteX0" fmla="*/ 29885 w 2170309"/>
                  <a:gd name="connsiteY0" fmla="*/ 257435 h 817661"/>
                  <a:gd name="connsiteX1" fmla="*/ 1363247 w 2170309"/>
                  <a:gd name="connsiteY1" fmla="*/ 4729 h 817661"/>
                  <a:gd name="connsiteX2" fmla="*/ 1540008 w 2170309"/>
                  <a:gd name="connsiteY2" fmla="*/ 44989 h 817661"/>
                  <a:gd name="connsiteX3" fmla="*/ 2145174 w 2170309"/>
                  <a:gd name="connsiteY3" fmla="*/ 417399 h 817661"/>
                  <a:gd name="connsiteX4" fmla="*/ 2094766 w 2170309"/>
                  <a:gd name="connsiteY4" fmla="*/ 553368 h 817661"/>
                  <a:gd name="connsiteX5" fmla="*/ 871665 w 2170309"/>
                  <a:gd name="connsiteY5" fmla="*/ 799785 h 817661"/>
                  <a:gd name="connsiteX6" fmla="*/ 638377 w 2170309"/>
                  <a:gd name="connsiteY6" fmla="*/ 772824 h 817661"/>
                  <a:gd name="connsiteX7" fmla="*/ 57016 w 2170309"/>
                  <a:gd name="connsiteY7" fmla="*/ 350896 h 817661"/>
                  <a:gd name="connsiteX8" fmla="*/ 29885 w 2170309"/>
                  <a:gd name="connsiteY8" fmla="*/ 257435 h 817661"/>
                  <a:gd name="connsiteX0" fmla="*/ 29885 w 2185450"/>
                  <a:gd name="connsiteY0" fmla="*/ 257435 h 817661"/>
                  <a:gd name="connsiteX1" fmla="*/ 1363247 w 2185450"/>
                  <a:gd name="connsiteY1" fmla="*/ 4729 h 817661"/>
                  <a:gd name="connsiteX2" fmla="*/ 1540008 w 2185450"/>
                  <a:gd name="connsiteY2" fmla="*/ 44989 h 817661"/>
                  <a:gd name="connsiteX3" fmla="*/ 2165125 w 2185450"/>
                  <a:gd name="connsiteY3" fmla="*/ 430699 h 817661"/>
                  <a:gd name="connsiteX4" fmla="*/ 2094766 w 2185450"/>
                  <a:gd name="connsiteY4" fmla="*/ 553368 h 817661"/>
                  <a:gd name="connsiteX5" fmla="*/ 871665 w 2185450"/>
                  <a:gd name="connsiteY5" fmla="*/ 799785 h 817661"/>
                  <a:gd name="connsiteX6" fmla="*/ 638377 w 2185450"/>
                  <a:gd name="connsiteY6" fmla="*/ 772824 h 817661"/>
                  <a:gd name="connsiteX7" fmla="*/ 57016 w 2185450"/>
                  <a:gd name="connsiteY7" fmla="*/ 350896 h 817661"/>
                  <a:gd name="connsiteX8" fmla="*/ 29885 w 2185450"/>
                  <a:gd name="connsiteY8" fmla="*/ 257435 h 817661"/>
                  <a:gd name="connsiteX0" fmla="*/ 29885 w 2187340"/>
                  <a:gd name="connsiteY0" fmla="*/ 257435 h 817661"/>
                  <a:gd name="connsiteX1" fmla="*/ 1363247 w 2187340"/>
                  <a:gd name="connsiteY1" fmla="*/ 4729 h 817661"/>
                  <a:gd name="connsiteX2" fmla="*/ 1540008 w 2187340"/>
                  <a:gd name="connsiteY2" fmla="*/ 44989 h 817661"/>
                  <a:gd name="connsiteX3" fmla="*/ 2165125 w 2187340"/>
                  <a:gd name="connsiteY3" fmla="*/ 430699 h 817661"/>
                  <a:gd name="connsiteX4" fmla="*/ 2094766 w 2187340"/>
                  <a:gd name="connsiteY4" fmla="*/ 553368 h 817661"/>
                  <a:gd name="connsiteX5" fmla="*/ 871665 w 2187340"/>
                  <a:gd name="connsiteY5" fmla="*/ 799785 h 817661"/>
                  <a:gd name="connsiteX6" fmla="*/ 638377 w 2187340"/>
                  <a:gd name="connsiteY6" fmla="*/ 772824 h 817661"/>
                  <a:gd name="connsiteX7" fmla="*/ 57016 w 2187340"/>
                  <a:gd name="connsiteY7" fmla="*/ 350896 h 817661"/>
                  <a:gd name="connsiteX8" fmla="*/ 29885 w 2187340"/>
                  <a:gd name="connsiteY8" fmla="*/ 257435 h 817661"/>
                  <a:gd name="connsiteX0" fmla="*/ 29885 w 2187340"/>
                  <a:gd name="connsiteY0" fmla="*/ 226367 h 786593"/>
                  <a:gd name="connsiteX1" fmla="*/ 1073964 w 2187340"/>
                  <a:gd name="connsiteY1" fmla="*/ 26862 h 786593"/>
                  <a:gd name="connsiteX2" fmla="*/ 1540008 w 2187340"/>
                  <a:gd name="connsiteY2" fmla="*/ 13921 h 786593"/>
                  <a:gd name="connsiteX3" fmla="*/ 2165125 w 2187340"/>
                  <a:gd name="connsiteY3" fmla="*/ 399631 h 786593"/>
                  <a:gd name="connsiteX4" fmla="*/ 2094766 w 2187340"/>
                  <a:gd name="connsiteY4" fmla="*/ 522300 h 786593"/>
                  <a:gd name="connsiteX5" fmla="*/ 871665 w 2187340"/>
                  <a:gd name="connsiteY5" fmla="*/ 768717 h 786593"/>
                  <a:gd name="connsiteX6" fmla="*/ 638377 w 2187340"/>
                  <a:gd name="connsiteY6" fmla="*/ 741756 h 786593"/>
                  <a:gd name="connsiteX7" fmla="*/ 57016 w 2187340"/>
                  <a:gd name="connsiteY7" fmla="*/ 319828 h 786593"/>
                  <a:gd name="connsiteX8" fmla="*/ 29885 w 2187340"/>
                  <a:gd name="connsiteY8" fmla="*/ 226367 h 786593"/>
                  <a:gd name="connsiteX0" fmla="*/ 29885 w 2187340"/>
                  <a:gd name="connsiteY0" fmla="*/ 207145 h 767371"/>
                  <a:gd name="connsiteX1" fmla="*/ 1073964 w 2187340"/>
                  <a:gd name="connsiteY1" fmla="*/ 7640 h 767371"/>
                  <a:gd name="connsiteX2" fmla="*/ 1227450 w 2187340"/>
                  <a:gd name="connsiteY2" fmla="*/ 31275 h 767371"/>
                  <a:gd name="connsiteX3" fmla="*/ 2165125 w 2187340"/>
                  <a:gd name="connsiteY3" fmla="*/ 380409 h 767371"/>
                  <a:gd name="connsiteX4" fmla="*/ 2094766 w 2187340"/>
                  <a:gd name="connsiteY4" fmla="*/ 503078 h 767371"/>
                  <a:gd name="connsiteX5" fmla="*/ 871665 w 2187340"/>
                  <a:gd name="connsiteY5" fmla="*/ 749495 h 767371"/>
                  <a:gd name="connsiteX6" fmla="*/ 638377 w 2187340"/>
                  <a:gd name="connsiteY6" fmla="*/ 722534 h 767371"/>
                  <a:gd name="connsiteX7" fmla="*/ 57016 w 2187340"/>
                  <a:gd name="connsiteY7" fmla="*/ 300606 h 767371"/>
                  <a:gd name="connsiteX8" fmla="*/ 29885 w 2187340"/>
                  <a:gd name="connsiteY8" fmla="*/ 207145 h 767371"/>
                  <a:gd name="connsiteX0" fmla="*/ 29885 w 2115180"/>
                  <a:gd name="connsiteY0" fmla="*/ 207145 h 767371"/>
                  <a:gd name="connsiteX1" fmla="*/ 1073964 w 2115180"/>
                  <a:gd name="connsiteY1" fmla="*/ 7640 h 767371"/>
                  <a:gd name="connsiteX2" fmla="*/ 1227450 w 2115180"/>
                  <a:gd name="connsiteY2" fmla="*/ 31275 h 767371"/>
                  <a:gd name="connsiteX3" fmla="*/ 1929044 w 2115180"/>
                  <a:gd name="connsiteY3" fmla="*/ 423635 h 767371"/>
                  <a:gd name="connsiteX4" fmla="*/ 2094766 w 2115180"/>
                  <a:gd name="connsiteY4" fmla="*/ 503078 h 767371"/>
                  <a:gd name="connsiteX5" fmla="*/ 871665 w 2115180"/>
                  <a:gd name="connsiteY5" fmla="*/ 749495 h 767371"/>
                  <a:gd name="connsiteX6" fmla="*/ 638377 w 2115180"/>
                  <a:gd name="connsiteY6" fmla="*/ 722534 h 767371"/>
                  <a:gd name="connsiteX7" fmla="*/ 57016 w 2115180"/>
                  <a:gd name="connsiteY7" fmla="*/ 300606 h 767371"/>
                  <a:gd name="connsiteX8" fmla="*/ 29885 w 2115180"/>
                  <a:gd name="connsiteY8" fmla="*/ 207145 h 767371"/>
                  <a:gd name="connsiteX0" fmla="*/ 29885 w 1994513"/>
                  <a:gd name="connsiteY0" fmla="*/ 207145 h 767371"/>
                  <a:gd name="connsiteX1" fmla="*/ 1073964 w 1994513"/>
                  <a:gd name="connsiteY1" fmla="*/ 7640 h 767371"/>
                  <a:gd name="connsiteX2" fmla="*/ 1227450 w 1994513"/>
                  <a:gd name="connsiteY2" fmla="*/ 31275 h 767371"/>
                  <a:gd name="connsiteX3" fmla="*/ 1929044 w 1994513"/>
                  <a:gd name="connsiteY3" fmla="*/ 423635 h 767371"/>
                  <a:gd name="connsiteX4" fmla="*/ 1951787 w 1994513"/>
                  <a:gd name="connsiteY4" fmla="*/ 519704 h 767371"/>
                  <a:gd name="connsiteX5" fmla="*/ 871665 w 1994513"/>
                  <a:gd name="connsiteY5" fmla="*/ 749495 h 767371"/>
                  <a:gd name="connsiteX6" fmla="*/ 638377 w 1994513"/>
                  <a:gd name="connsiteY6" fmla="*/ 722534 h 767371"/>
                  <a:gd name="connsiteX7" fmla="*/ 57016 w 1994513"/>
                  <a:gd name="connsiteY7" fmla="*/ 300606 h 767371"/>
                  <a:gd name="connsiteX8" fmla="*/ 29885 w 1994513"/>
                  <a:gd name="connsiteY8" fmla="*/ 207145 h 767371"/>
                  <a:gd name="connsiteX0" fmla="*/ 29885 w 1994513"/>
                  <a:gd name="connsiteY0" fmla="*/ 207145 h 757149"/>
                  <a:gd name="connsiteX1" fmla="*/ 1073964 w 1994513"/>
                  <a:gd name="connsiteY1" fmla="*/ 7640 h 757149"/>
                  <a:gd name="connsiteX2" fmla="*/ 1227450 w 1994513"/>
                  <a:gd name="connsiteY2" fmla="*/ 31275 h 757149"/>
                  <a:gd name="connsiteX3" fmla="*/ 1929044 w 1994513"/>
                  <a:gd name="connsiteY3" fmla="*/ 423635 h 757149"/>
                  <a:gd name="connsiteX4" fmla="*/ 1951787 w 1994513"/>
                  <a:gd name="connsiteY4" fmla="*/ 519704 h 757149"/>
                  <a:gd name="connsiteX5" fmla="*/ 871665 w 1994513"/>
                  <a:gd name="connsiteY5" fmla="*/ 749495 h 757149"/>
                  <a:gd name="connsiteX6" fmla="*/ 684929 w 1994513"/>
                  <a:gd name="connsiteY6" fmla="*/ 685958 h 757149"/>
                  <a:gd name="connsiteX7" fmla="*/ 57016 w 1994513"/>
                  <a:gd name="connsiteY7" fmla="*/ 300606 h 757149"/>
                  <a:gd name="connsiteX8" fmla="*/ 29885 w 1994513"/>
                  <a:gd name="connsiteY8" fmla="*/ 207145 h 757149"/>
                  <a:gd name="connsiteX0" fmla="*/ 29885 w 1994513"/>
                  <a:gd name="connsiteY0" fmla="*/ 207145 h 748943"/>
                  <a:gd name="connsiteX1" fmla="*/ 1073964 w 1994513"/>
                  <a:gd name="connsiteY1" fmla="*/ 7640 h 748943"/>
                  <a:gd name="connsiteX2" fmla="*/ 1227450 w 1994513"/>
                  <a:gd name="connsiteY2" fmla="*/ 31275 h 748943"/>
                  <a:gd name="connsiteX3" fmla="*/ 1929044 w 1994513"/>
                  <a:gd name="connsiteY3" fmla="*/ 423635 h 748943"/>
                  <a:gd name="connsiteX4" fmla="*/ 1951787 w 1994513"/>
                  <a:gd name="connsiteY4" fmla="*/ 519704 h 748943"/>
                  <a:gd name="connsiteX5" fmla="*/ 845064 w 1994513"/>
                  <a:gd name="connsiteY5" fmla="*/ 739520 h 748943"/>
                  <a:gd name="connsiteX6" fmla="*/ 684929 w 1994513"/>
                  <a:gd name="connsiteY6" fmla="*/ 685958 h 748943"/>
                  <a:gd name="connsiteX7" fmla="*/ 57016 w 1994513"/>
                  <a:gd name="connsiteY7" fmla="*/ 300606 h 748943"/>
                  <a:gd name="connsiteX8" fmla="*/ 29885 w 1994513"/>
                  <a:gd name="connsiteY8" fmla="*/ 207145 h 748943"/>
                  <a:gd name="connsiteX0" fmla="*/ 25696 w 1990324"/>
                  <a:gd name="connsiteY0" fmla="*/ 207145 h 748943"/>
                  <a:gd name="connsiteX1" fmla="*/ 1069775 w 1990324"/>
                  <a:gd name="connsiteY1" fmla="*/ 7640 h 748943"/>
                  <a:gd name="connsiteX2" fmla="*/ 1223261 w 1990324"/>
                  <a:gd name="connsiteY2" fmla="*/ 31275 h 748943"/>
                  <a:gd name="connsiteX3" fmla="*/ 1924855 w 1990324"/>
                  <a:gd name="connsiteY3" fmla="*/ 423635 h 748943"/>
                  <a:gd name="connsiteX4" fmla="*/ 1947598 w 1990324"/>
                  <a:gd name="connsiteY4" fmla="*/ 519704 h 748943"/>
                  <a:gd name="connsiteX5" fmla="*/ 840875 w 1990324"/>
                  <a:gd name="connsiteY5" fmla="*/ 739520 h 748943"/>
                  <a:gd name="connsiteX6" fmla="*/ 680740 w 1990324"/>
                  <a:gd name="connsiteY6" fmla="*/ 685958 h 748943"/>
                  <a:gd name="connsiteX7" fmla="*/ 52827 w 1990324"/>
                  <a:gd name="connsiteY7" fmla="*/ 300606 h 748943"/>
                  <a:gd name="connsiteX8" fmla="*/ 25696 w 1990324"/>
                  <a:gd name="connsiteY8" fmla="*/ 207145 h 748943"/>
                  <a:gd name="connsiteX0" fmla="*/ 18311 w 1982939"/>
                  <a:gd name="connsiteY0" fmla="*/ 207145 h 748943"/>
                  <a:gd name="connsiteX1" fmla="*/ 1062390 w 1982939"/>
                  <a:gd name="connsiteY1" fmla="*/ 7640 h 748943"/>
                  <a:gd name="connsiteX2" fmla="*/ 1215876 w 1982939"/>
                  <a:gd name="connsiteY2" fmla="*/ 31275 h 748943"/>
                  <a:gd name="connsiteX3" fmla="*/ 1917470 w 1982939"/>
                  <a:gd name="connsiteY3" fmla="*/ 423635 h 748943"/>
                  <a:gd name="connsiteX4" fmla="*/ 1940213 w 1982939"/>
                  <a:gd name="connsiteY4" fmla="*/ 519704 h 748943"/>
                  <a:gd name="connsiteX5" fmla="*/ 833490 w 1982939"/>
                  <a:gd name="connsiteY5" fmla="*/ 739520 h 748943"/>
                  <a:gd name="connsiteX6" fmla="*/ 673355 w 1982939"/>
                  <a:gd name="connsiteY6" fmla="*/ 685958 h 748943"/>
                  <a:gd name="connsiteX7" fmla="*/ 45442 w 1982939"/>
                  <a:gd name="connsiteY7" fmla="*/ 300606 h 748943"/>
                  <a:gd name="connsiteX8" fmla="*/ 18311 w 1982939"/>
                  <a:gd name="connsiteY8" fmla="*/ 207145 h 748943"/>
                  <a:gd name="connsiteX0" fmla="*/ 21717 w 1986345"/>
                  <a:gd name="connsiteY0" fmla="*/ 207145 h 748943"/>
                  <a:gd name="connsiteX1" fmla="*/ 1065796 w 1986345"/>
                  <a:gd name="connsiteY1" fmla="*/ 7640 h 748943"/>
                  <a:gd name="connsiteX2" fmla="*/ 1219282 w 1986345"/>
                  <a:gd name="connsiteY2" fmla="*/ 31275 h 748943"/>
                  <a:gd name="connsiteX3" fmla="*/ 1920876 w 1986345"/>
                  <a:gd name="connsiteY3" fmla="*/ 423635 h 748943"/>
                  <a:gd name="connsiteX4" fmla="*/ 1943619 w 1986345"/>
                  <a:gd name="connsiteY4" fmla="*/ 519704 h 748943"/>
                  <a:gd name="connsiteX5" fmla="*/ 836896 w 1986345"/>
                  <a:gd name="connsiteY5" fmla="*/ 739520 h 748943"/>
                  <a:gd name="connsiteX6" fmla="*/ 676761 w 1986345"/>
                  <a:gd name="connsiteY6" fmla="*/ 685958 h 748943"/>
                  <a:gd name="connsiteX7" fmla="*/ 48848 w 1986345"/>
                  <a:gd name="connsiteY7" fmla="*/ 300606 h 748943"/>
                  <a:gd name="connsiteX8" fmla="*/ 21717 w 1986345"/>
                  <a:gd name="connsiteY8" fmla="*/ 207145 h 748943"/>
                  <a:gd name="connsiteX0" fmla="*/ 21717 w 1986345"/>
                  <a:gd name="connsiteY0" fmla="*/ 212344 h 754142"/>
                  <a:gd name="connsiteX1" fmla="*/ 1075772 w 1986345"/>
                  <a:gd name="connsiteY1" fmla="*/ 6189 h 754142"/>
                  <a:gd name="connsiteX2" fmla="*/ 1219282 w 1986345"/>
                  <a:gd name="connsiteY2" fmla="*/ 36474 h 754142"/>
                  <a:gd name="connsiteX3" fmla="*/ 1920876 w 1986345"/>
                  <a:gd name="connsiteY3" fmla="*/ 428834 h 754142"/>
                  <a:gd name="connsiteX4" fmla="*/ 1943619 w 1986345"/>
                  <a:gd name="connsiteY4" fmla="*/ 524903 h 754142"/>
                  <a:gd name="connsiteX5" fmla="*/ 836896 w 1986345"/>
                  <a:gd name="connsiteY5" fmla="*/ 744719 h 754142"/>
                  <a:gd name="connsiteX6" fmla="*/ 676761 w 1986345"/>
                  <a:gd name="connsiteY6" fmla="*/ 691157 h 754142"/>
                  <a:gd name="connsiteX7" fmla="*/ 48848 w 1986345"/>
                  <a:gd name="connsiteY7" fmla="*/ 305805 h 754142"/>
                  <a:gd name="connsiteX8" fmla="*/ 21717 w 1986345"/>
                  <a:gd name="connsiteY8" fmla="*/ 212344 h 754142"/>
                  <a:gd name="connsiteX0" fmla="*/ 21717 w 1986345"/>
                  <a:gd name="connsiteY0" fmla="*/ 210911 h 752709"/>
                  <a:gd name="connsiteX1" fmla="*/ 1075772 w 1986345"/>
                  <a:gd name="connsiteY1" fmla="*/ 4756 h 752709"/>
                  <a:gd name="connsiteX2" fmla="*/ 1219282 w 1986345"/>
                  <a:gd name="connsiteY2" fmla="*/ 35041 h 752709"/>
                  <a:gd name="connsiteX3" fmla="*/ 1920876 w 1986345"/>
                  <a:gd name="connsiteY3" fmla="*/ 427401 h 752709"/>
                  <a:gd name="connsiteX4" fmla="*/ 1943619 w 1986345"/>
                  <a:gd name="connsiteY4" fmla="*/ 523470 h 752709"/>
                  <a:gd name="connsiteX5" fmla="*/ 836896 w 1986345"/>
                  <a:gd name="connsiteY5" fmla="*/ 743286 h 752709"/>
                  <a:gd name="connsiteX6" fmla="*/ 676761 w 1986345"/>
                  <a:gd name="connsiteY6" fmla="*/ 689724 h 752709"/>
                  <a:gd name="connsiteX7" fmla="*/ 48848 w 1986345"/>
                  <a:gd name="connsiteY7" fmla="*/ 304372 h 752709"/>
                  <a:gd name="connsiteX8" fmla="*/ 21717 w 1986345"/>
                  <a:gd name="connsiteY8" fmla="*/ 210911 h 752709"/>
                  <a:gd name="connsiteX0" fmla="*/ 21717 w 1989918"/>
                  <a:gd name="connsiteY0" fmla="*/ 210911 h 752709"/>
                  <a:gd name="connsiteX1" fmla="*/ 1075772 w 1989918"/>
                  <a:gd name="connsiteY1" fmla="*/ 4756 h 752709"/>
                  <a:gd name="connsiteX2" fmla="*/ 1219282 w 1989918"/>
                  <a:gd name="connsiteY2" fmla="*/ 35041 h 752709"/>
                  <a:gd name="connsiteX3" fmla="*/ 1920876 w 1989918"/>
                  <a:gd name="connsiteY3" fmla="*/ 427401 h 752709"/>
                  <a:gd name="connsiteX4" fmla="*/ 1943619 w 1989918"/>
                  <a:gd name="connsiteY4" fmla="*/ 523470 h 752709"/>
                  <a:gd name="connsiteX5" fmla="*/ 836896 w 1989918"/>
                  <a:gd name="connsiteY5" fmla="*/ 743286 h 752709"/>
                  <a:gd name="connsiteX6" fmla="*/ 676761 w 1989918"/>
                  <a:gd name="connsiteY6" fmla="*/ 689724 h 752709"/>
                  <a:gd name="connsiteX7" fmla="*/ 48848 w 1989918"/>
                  <a:gd name="connsiteY7" fmla="*/ 304372 h 752709"/>
                  <a:gd name="connsiteX8" fmla="*/ 21717 w 1989918"/>
                  <a:gd name="connsiteY8" fmla="*/ 210911 h 752709"/>
                  <a:gd name="connsiteX0" fmla="*/ 21717 w 1984160"/>
                  <a:gd name="connsiteY0" fmla="*/ 210911 h 752709"/>
                  <a:gd name="connsiteX1" fmla="*/ 1075772 w 1984160"/>
                  <a:gd name="connsiteY1" fmla="*/ 4756 h 752709"/>
                  <a:gd name="connsiteX2" fmla="*/ 1219282 w 1984160"/>
                  <a:gd name="connsiteY2" fmla="*/ 35041 h 752709"/>
                  <a:gd name="connsiteX3" fmla="*/ 1920876 w 1984160"/>
                  <a:gd name="connsiteY3" fmla="*/ 427401 h 752709"/>
                  <a:gd name="connsiteX4" fmla="*/ 1943619 w 1984160"/>
                  <a:gd name="connsiteY4" fmla="*/ 523470 h 752709"/>
                  <a:gd name="connsiteX5" fmla="*/ 836896 w 1984160"/>
                  <a:gd name="connsiteY5" fmla="*/ 743286 h 752709"/>
                  <a:gd name="connsiteX6" fmla="*/ 676761 w 1984160"/>
                  <a:gd name="connsiteY6" fmla="*/ 689724 h 752709"/>
                  <a:gd name="connsiteX7" fmla="*/ 48848 w 1984160"/>
                  <a:gd name="connsiteY7" fmla="*/ 304372 h 752709"/>
                  <a:gd name="connsiteX8" fmla="*/ 21717 w 1984160"/>
                  <a:gd name="connsiteY8" fmla="*/ 210911 h 752709"/>
                  <a:gd name="connsiteX0" fmla="*/ 21717 w 1985136"/>
                  <a:gd name="connsiteY0" fmla="*/ 210911 h 752709"/>
                  <a:gd name="connsiteX1" fmla="*/ 1075772 w 1985136"/>
                  <a:gd name="connsiteY1" fmla="*/ 4756 h 752709"/>
                  <a:gd name="connsiteX2" fmla="*/ 1219282 w 1985136"/>
                  <a:gd name="connsiteY2" fmla="*/ 35041 h 752709"/>
                  <a:gd name="connsiteX3" fmla="*/ 1920876 w 1985136"/>
                  <a:gd name="connsiteY3" fmla="*/ 427401 h 752709"/>
                  <a:gd name="connsiteX4" fmla="*/ 1943619 w 1985136"/>
                  <a:gd name="connsiteY4" fmla="*/ 523470 h 752709"/>
                  <a:gd name="connsiteX5" fmla="*/ 836896 w 1985136"/>
                  <a:gd name="connsiteY5" fmla="*/ 743286 h 752709"/>
                  <a:gd name="connsiteX6" fmla="*/ 676761 w 1985136"/>
                  <a:gd name="connsiteY6" fmla="*/ 689724 h 752709"/>
                  <a:gd name="connsiteX7" fmla="*/ 48848 w 1985136"/>
                  <a:gd name="connsiteY7" fmla="*/ 304372 h 752709"/>
                  <a:gd name="connsiteX8" fmla="*/ 21717 w 1985136"/>
                  <a:gd name="connsiteY8" fmla="*/ 210911 h 75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136" h="752709">
                    <a:moveTo>
                      <a:pt x="21717" y="210911"/>
                    </a:moveTo>
                    <a:lnTo>
                      <a:pt x="1075772" y="4756"/>
                    </a:lnTo>
                    <a:cubicBezTo>
                      <a:pt x="1149102" y="-7316"/>
                      <a:pt x="1172553" y="3887"/>
                      <a:pt x="1219282" y="35041"/>
                    </a:cubicBezTo>
                    <a:lnTo>
                      <a:pt x="1920876" y="427401"/>
                    </a:lnTo>
                    <a:cubicBezTo>
                      <a:pt x="1986093" y="440582"/>
                      <a:pt x="2014731" y="513615"/>
                      <a:pt x="1943619" y="523470"/>
                    </a:cubicBezTo>
                    <a:lnTo>
                      <a:pt x="836896" y="743286"/>
                    </a:lnTo>
                    <a:cubicBezTo>
                      <a:pt x="769109" y="764225"/>
                      <a:pt x="741224" y="751911"/>
                      <a:pt x="676761" y="689724"/>
                    </a:cubicBezTo>
                    <a:lnTo>
                      <a:pt x="48848" y="304372"/>
                    </a:lnTo>
                    <a:cubicBezTo>
                      <a:pt x="-3423" y="272109"/>
                      <a:pt x="-15791" y="243174"/>
                      <a:pt x="21717" y="210911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B4B4B4">
                      <a:alpha val="90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4">
                <a:extLst>
                  <a:ext uri="{FF2B5EF4-FFF2-40B4-BE49-F238E27FC236}">
                    <a16:creationId xmlns:a16="http://schemas.microsoft.com/office/drawing/2014/main" id="{0CEDE54C-CBE1-95FB-768D-6AE6C38DCB29}"/>
                  </a:ext>
                </a:extLst>
              </p:cNvPr>
              <p:cNvSpPr/>
              <p:nvPr/>
            </p:nvSpPr>
            <p:spPr>
              <a:xfrm>
                <a:off x="3591645" y="1995352"/>
                <a:ext cx="1458548" cy="50656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0 w 1340012"/>
                  <a:gd name="connsiteY3" fmla="*/ 1170432 h 1170432"/>
                  <a:gd name="connsiteX4" fmla="*/ 0 w 1340012"/>
                  <a:gd name="connsiteY4" fmla="*/ 256032 h 1170432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631768 w 1340012"/>
                  <a:gd name="connsiteY3" fmla="*/ 784721 h 1170432"/>
                  <a:gd name="connsiteX4" fmla="*/ 0 w 1340012"/>
                  <a:gd name="connsiteY4" fmla="*/ 256032 h 1170432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631768 w 2088157"/>
                  <a:gd name="connsiteY3" fmla="*/ 784721 h 784721"/>
                  <a:gd name="connsiteX4" fmla="*/ 0 w 2088157"/>
                  <a:gd name="connsiteY4" fmla="*/ 256032 h 784721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761977 w 2088157"/>
                  <a:gd name="connsiteY3" fmla="*/ 765131 h 784721"/>
                  <a:gd name="connsiteX4" fmla="*/ 631768 w 2088157"/>
                  <a:gd name="connsiteY4" fmla="*/ 784721 h 784721"/>
                  <a:gd name="connsiteX5" fmla="*/ 0 w 2088157"/>
                  <a:gd name="connsiteY5" fmla="*/ 256032 h 784721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2088157 w 2088157"/>
                  <a:gd name="connsiteY2" fmla="*/ 548640 h 798382"/>
                  <a:gd name="connsiteX3" fmla="*/ 841780 w 2088157"/>
                  <a:gd name="connsiteY3" fmla="*/ 798382 h 798382"/>
                  <a:gd name="connsiteX4" fmla="*/ 631768 w 2088157"/>
                  <a:gd name="connsiteY4" fmla="*/ 784721 h 798382"/>
                  <a:gd name="connsiteX5" fmla="*/ 0 w 2088157"/>
                  <a:gd name="connsiteY5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440296 w 2088157"/>
                  <a:gd name="connsiteY2" fmla="*/ 76837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1995586 w 2088157"/>
                  <a:gd name="connsiteY3" fmla="*/ 469197 h 798382"/>
                  <a:gd name="connsiteX4" fmla="*/ 2088157 w 2088157"/>
                  <a:gd name="connsiteY4" fmla="*/ 548640 h 798382"/>
                  <a:gd name="connsiteX5" fmla="*/ 841780 w 2088157"/>
                  <a:gd name="connsiteY5" fmla="*/ 798382 h 798382"/>
                  <a:gd name="connsiteX6" fmla="*/ 631768 w 2088157"/>
                  <a:gd name="connsiteY6" fmla="*/ 784721 h 798382"/>
                  <a:gd name="connsiteX7" fmla="*/ 0 w 2088157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31768 w 2131915"/>
                  <a:gd name="connsiteY6" fmla="*/ 784721 h 798382"/>
                  <a:gd name="connsiteX7" fmla="*/ 0 w 2131915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08492 w 2131915"/>
                  <a:gd name="connsiteY6" fmla="*/ 771421 h 798382"/>
                  <a:gd name="connsiteX7" fmla="*/ 0 w 2131915"/>
                  <a:gd name="connsiteY7" fmla="*/ 256032 h 798382"/>
                  <a:gd name="connsiteX0" fmla="*/ 0 w 2131915"/>
                  <a:gd name="connsiteY0" fmla="*/ 256032 h 809527"/>
                  <a:gd name="connsiteX1" fmla="*/ 1340012 w 2131915"/>
                  <a:gd name="connsiteY1" fmla="*/ 0 h 809527"/>
                  <a:gd name="connsiteX2" fmla="*/ 1510123 w 2131915"/>
                  <a:gd name="connsiteY2" fmla="*/ 43586 h 809527"/>
                  <a:gd name="connsiteX3" fmla="*/ 2131915 w 2131915"/>
                  <a:gd name="connsiteY3" fmla="*/ 429296 h 809527"/>
                  <a:gd name="connsiteX4" fmla="*/ 2088157 w 2131915"/>
                  <a:gd name="connsiteY4" fmla="*/ 548640 h 809527"/>
                  <a:gd name="connsiteX5" fmla="*/ 841780 w 2131915"/>
                  <a:gd name="connsiteY5" fmla="*/ 798382 h 809527"/>
                  <a:gd name="connsiteX6" fmla="*/ 608492 w 2131915"/>
                  <a:gd name="connsiteY6" fmla="*/ 771421 h 809527"/>
                  <a:gd name="connsiteX7" fmla="*/ 0 w 2131915"/>
                  <a:gd name="connsiteY7" fmla="*/ 256032 h 809527"/>
                  <a:gd name="connsiteX0" fmla="*/ 0 w 2131915"/>
                  <a:gd name="connsiteY0" fmla="*/ 256032 h 819822"/>
                  <a:gd name="connsiteX1" fmla="*/ 1340012 w 2131915"/>
                  <a:gd name="connsiteY1" fmla="*/ 0 h 819822"/>
                  <a:gd name="connsiteX2" fmla="*/ 1510123 w 2131915"/>
                  <a:gd name="connsiteY2" fmla="*/ 43586 h 819822"/>
                  <a:gd name="connsiteX3" fmla="*/ 2131915 w 2131915"/>
                  <a:gd name="connsiteY3" fmla="*/ 429296 h 819822"/>
                  <a:gd name="connsiteX4" fmla="*/ 2088157 w 2131915"/>
                  <a:gd name="connsiteY4" fmla="*/ 548640 h 819822"/>
                  <a:gd name="connsiteX5" fmla="*/ 841780 w 2131915"/>
                  <a:gd name="connsiteY5" fmla="*/ 798382 h 819822"/>
                  <a:gd name="connsiteX6" fmla="*/ 608492 w 2131915"/>
                  <a:gd name="connsiteY6" fmla="*/ 771421 h 819822"/>
                  <a:gd name="connsiteX7" fmla="*/ 0 w 2131915"/>
                  <a:gd name="connsiteY7" fmla="*/ 256032 h 819822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36385"/>
                  <a:gd name="connsiteY0" fmla="*/ 256032 h 816258"/>
                  <a:gd name="connsiteX1" fmla="*/ 1340012 w 2136385"/>
                  <a:gd name="connsiteY1" fmla="*/ 0 h 816258"/>
                  <a:gd name="connsiteX2" fmla="*/ 1510123 w 2136385"/>
                  <a:gd name="connsiteY2" fmla="*/ 43586 h 816258"/>
                  <a:gd name="connsiteX3" fmla="*/ 2131915 w 2136385"/>
                  <a:gd name="connsiteY3" fmla="*/ 429296 h 816258"/>
                  <a:gd name="connsiteX4" fmla="*/ 2088157 w 2136385"/>
                  <a:gd name="connsiteY4" fmla="*/ 548640 h 816258"/>
                  <a:gd name="connsiteX5" fmla="*/ 841780 w 2136385"/>
                  <a:gd name="connsiteY5" fmla="*/ 798382 h 816258"/>
                  <a:gd name="connsiteX6" fmla="*/ 608492 w 2136385"/>
                  <a:gd name="connsiteY6" fmla="*/ 771421 h 816258"/>
                  <a:gd name="connsiteX7" fmla="*/ 0 w 2136385"/>
                  <a:gd name="connsiteY7" fmla="*/ 256032 h 816258"/>
                  <a:gd name="connsiteX0" fmla="*/ 0 w 2160382"/>
                  <a:gd name="connsiteY0" fmla="*/ 256032 h 816258"/>
                  <a:gd name="connsiteX1" fmla="*/ 1340012 w 2160382"/>
                  <a:gd name="connsiteY1" fmla="*/ 0 h 816258"/>
                  <a:gd name="connsiteX2" fmla="*/ 1510123 w 2160382"/>
                  <a:gd name="connsiteY2" fmla="*/ 43586 h 816258"/>
                  <a:gd name="connsiteX3" fmla="*/ 2131915 w 2160382"/>
                  <a:gd name="connsiteY3" fmla="*/ 429296 h 816258"/>
                  <a:gd name="connsiteX4" fmla="*/ 2088157 w 2160382"/>
                  <a:gd name="connsiteY4" fmla="*/ 548640 h 816258"/>
                  <a:gd name="connsiteX5" fmla="*/ 841780 w 2160382"/>
                  <a:gd name="connsiteY5" fmla="*/ 798382 h 816258"/>
                  <a:gd name="connsiteX6" fmla="*/ 608492 w 2160382"/>
                  <a:gd name="connsiteY6" fmla="*/ 771421 h 816258"/>
                  <a:gd name="connsiteX7" fmla="*/ 0 w 2160382"/>
                  <a:gd name="connsiteY7" fmla="*/ 256032 h 816258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59050"/>
                  <a:gd name="connsiteY0" fmla="*/ 256032 h 816258"/>
                  <a:gd name="connsiteX1" fmla="*/ 1340012 w 2159050"/>
                  <a:gd name="connsiteY1" fmla="*/ 0 h 816258"/>
                  <a:gd name="connsiteX2" fmla="*/ 1510123 w 2159050"/>
                  <a:gd name="connsiteY2" fmla="*/ 43586 h 816258"/>
                  <a:gd name="connsiteX3" fmla="*/ 2131915 w 2159050"/>
                  <a:gd name="connsiteY3" fmla="*/ 429296 h 816258"/>
                  <a:gd name="connsiteX4" fmla="*/ 2088157 w 2159050"/>
                  <a:gd name="connsiteY4" fmla="*/ 548640 h 816258"/>
                  <a:gd name="connsiteX5" fmla="*/ 841780 w 2159050"/>
                  <a:gd name="connsiteY5" fmla="*/ 798382 h 816258"/>
                  <a:gd name="connsiteX6" fmla="*/ 608492 w 2159050"/>
                  <a:gd name="connsiteY6" fmla="*/ 771421 h 816258"/>
                  <a:gd name="connsiteX7" fmla="*/ 0 w 2159050"/>
                  <a:gd name="connsiteY7" fmla="*/ 256032 h 816258"/>
                  <a:gd name="connsiteX0" fmla="*/ 0 w 2159050"/>
                  <a:gd name="connsiteY0" fmla="*/ 263919 h 824145"/>
                  <a:gd name="connsiteX1" fmla="*/ 1340012 w 2159050"/>
                  <a:gd name="connsiteY1" fmla="*/ 7887 h 824145"/>
                  <a:gd name="connsiteX2" fmla="*/ 1510123 w 2159050"/>
                  <a:gd name="connsiteY2" fmla="*/ 51473 h 824145"/>
                  <a:gd name="connsiteX3" fmla="*/ 2131915 w 2159050"/>
                  <a:gd name="connsiteY3" fmla="*/ 437183 h 824145"/>
                  <a:gd name="connsiteX4" fmla="*/ 2088157 w 2159050"/>
                  <a:gd name="connsiteY4" fmla="*/ 556527 h 824145"/>
                  <a:gd name="connsiteX5" fmla="*/ 841780 w 2159050"/>
                  <a:gd name="connsiteY5" fmla="*/ 806269 h 824145"/>
                  <a:gd name="connsiteX6" fmla="*/ 608492 w 2159050"/>
                  <a:gd name="connsiteY6" fmla="*/ 779308 h 824145"/>
                  <a:gd name="connsiteX7" fmla="*/ 0 w 2159050"/>
                  <a:gd name="connsiteY7" fmla="*/ 263919 h 824145"/>
                  <a:gd name="connsiteX0" fmla="*/ 0 w 2159050"/>
                  <a:gd name="connsiteY0" fmla="*/ 266655 h 826881"/>
                  <a:gd name="connsiteX1" fmla="*/ 1340012 w 2159050"/>
                  <a:gd name="connsiteY1" fmla="*/ 10623 h 826881"/>
                  <a:gd name="connsiteX2" fmla="*/ 1510123 w 2159050"/>
                  <a:gd name="connsiteY2" fmla="*/ 54209 h 826881"/>
                  <a:gd name="connsiteX3" fmla="*/ 2131915 w 2159050"/>
                  <a:gd name="connsiteY3" fmla="*/ 439919 h 826881"/>
                  <a:gd name="connsiteX4" fmla="*/ 2088157 w 2159050"/>
                  <a:gd name="connsiteY4" fmla="*/ 559263 h 826881"/>
                  <a:gd name="connsiteX5" fmla="*/ 841780 w 2159050"/>
                  <a:gd name="connsiteY5" fmla="*/ 809005 h 826881"/>
                  <a:gd name="connsiteX6" fmla="*/ 608492 w 2159050"/>
                  <a:gd name="connsiteY6" fmla="*/ 782044 h 826881"/>
                  <a:gd name="connsiteX7" fmla="*/ 0 w 2159050"/>
                  <a:gd name="connsiteY7" fmla="*/ 266655 h 826881"/>
                  <a:gd name="connsiteX0" fmla="*/ 0 w 2159050"/>
                  <a:gd name="connsiteY0" fmla="*/ 261222 h 821448"/>
                  <a:gd name="connsiteX1" fmla="*/ 1313411 w 2159050"/>
                  <a:gd name="connsiteY1" fmla="*/ 11841 h 821448"/>
                  <a:gd name="connsiteX2" fmla="*/ 1510123 w 2159050"/>
                  <a:gd name="connsiteY2" fmla="*/ 48776 h 821448"/>
                  <a:gd name="connsiteX3" fmla="*/ 2131915 w 2159050"/>
                  <a:gd name="connsiteY3" fmla="*/ 434486 h 821448"/>
                  <a:gd name="connsiteX4" fmla="*/ 2088157 w 2159050"/>
                  <a:gd name="connsiteY4" fmla="*/ 553830 h 821448"/>
                  <a:gd name="connsiteX5" fmla="*/ 841780 w 2159050"/>
                  <a:gd name="connsiteY5" fmla="*/ 803572 h 821448"/>
                  <a:gd name="connsiteX6" fmla="*/ 608492 w 2159050"/>
                  <a:gd name="connsiteY6" fmla="*/ 776611 h 821448"/>
                  <a:gd name="connsiteX7" fmla="*/ 0 w 2159050"/>
                  <a:gd name="connsiteY7" fmla="*/ 261222 h 821448"/>
                  <a:gd name="connsiteX0" fmla="*/ 0 w 2159050"/>
                  <a:gd name="connsiteY0" fmla="*/ 260124 h 820350"/>
                  <a:gd name="connsiteX1" fmla="*/ 1313411 w 2159050"/>
                  <a:gd name="connsiteY1" fmla="*/ 10743 h 820350"/>
                  <a:gd name="connsiteX2" fmla="*/ 1510123 w 2159050"/>
                  <a:gd name="connsiteY2" fmla="*/ 47678 h 820350"/>
                  <a:gd name="connsiteX3" fmla="*/ 2131915 w 2159050"/>
                  <a:gd name="connsiteY3" fmla="*/ 433388 h 820350"/>
                  <a:gd name="connsiteX4" fmla="*/ 2088157 w 2159050"/>
                  <a:gd name="connsiteY4" fmla="*/ 552732 h 820350"/>
                  <a:gd name="connsiteX5" fmla="*/ 841780 w 2159050"/>
                  <a:gd name="connsiteY5" fmla="*/ 802474 h 820350"/>
                  <a:gd name="connsiteX6" fmla="*/ 608492 w 2159050"/>
                  <a:gd name="connsiteY6" fmla="*/ 775513 h 820350"/>
                  <a:gd name="connsiteX7" fmla="*/ 0 w 2159050"/>
                  <a:gd name="connsiteY7" fmla="*/ 260124 h 820350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0 w 2159050"/>
                  <a:gd name="connsiteY7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63707 w 2159050"/>
                  <a:gd name="connsiteY7" fmla="*/ 304760 h 814751"/>
                  <a:gd name="connsiteX8" fmla="*/ 0 w 2159050"/>
                  <a:gd name="connsiteY8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7181 w 2159050"/>
                  <a:gd name="connsiteY7" fmla="*/ 331361 h 814751"/>
                  <a:gd name="connsiteX8" fmla="*/ 0 w 2159050"/>
                  <a:gd name="connsiteY8" fmla="*/ 254525 h 814751"/>
                  <a:gd name="connsiteX0" fmla="*/ 22803 w 2181853"/>
                  <a:gd name="connsiteY0" fmla="*/ 254525 h 814751"/>
                  <a:gd name="connsiteX1" fmla="*/ 1336214 w 2181853"/>
                  <a:gd name="connsiteY1" fmla="*/ 5144 h 814751"/>
                  <a:gd name="connsiteX2" fmla="*/ 1532926 w 2181853"/>
                  <a:gd name="connsiteY2" fmla="*/ 42079 h 814751"/>
                  <a:gd name="connsiteX3" fmla="*/ 2154718 w 2181853"/>
                  <a:gd name="connsiteY3" fmla="*/ 427789 h 814751"/>
                  <a:gd name="connsiteX4" fmla="*/ 2110960 w 2181853"/>
                  <a:gd name="connsiteY4" fmla="*/ 547133 h 814751"/>
                  <a:gd name="connsiteX5" fmla="*/ 864583 w 2181853"/>
                  <a:gd name="connsiteY5" fmla="*/ 796875 h 814751"/>
                  <a:gd name="connsiteX6" fmla="*/ 631295 w 2181853"/>
                  <a:gd name="connsiteY6" fmla="*/ 769914 h 814751"/>
                  <a:gd name="connsiteX7" fmla="*/ 29984 w 2181853"/>
                  <a:gd name="connsiteY7" fmla="*/ 331361 h 814751"/>
                  <a:gd name="connsiteX8" fmla="*/ 22803 w 2181853"/>
                  <a:gd name="connsiteY8" fmla="*/ 254525 h 814751"/>
                  <a:gd name="connsiteX0" fmla="*/ 37699 w 2196749"/>
                  <a:gd name="connsiteY0" fmla="*/ 254525 h 814751"/>
                  <a:gd name="connsiteX1" fmla="*/ 1351110 w 2196749"/>
                  <a:gd name="connsiteY1" fmla="*/ 5144 h 814751"/>
                  <a:gd name="connsiteX2" fmla="*/ 1547822 w 2196749"/>
                  <a:gd name="connsiteY2" fmla="*/ 42079 h 814751"/>
                  <a:gd name="connsiteX3" fmla="*/ 2169614 w 2196749"/>
                  <a:gd name="connsiteY3" fmla="*/ 427789 h 814751"/>
                  <a:gd name="connsiteX4" fmla="*/ 2125856 w 2196749"/>
                  <a:gd name="connsiteY4" fmla="*/ 547133 h 814751"/>
                  <a:gd name="connsiteX5" fmla="*/ 879479 w 2196749"/>
                  <a:gd name="connsiteY5" fmla="*/ 796875 h 814751"/>
                  <a:gd name="connsiteX6" fmla="*/ 646191 w 2196749"/>
                  <a:gd name="connsiteY6" fmla="*/ 769914 h 814751"/>
                  <a:gd name="connsiteX7" fmla="*/ 44880 w 2196749"/>
                  <a:gd name="connsiteY7" fmla="*/ 331361 h 814751"/>
                  <a:gd name="connsiteX8" fmla="*/ 37699 w 2196749"/>
                  <a:gd name="connsiteY8" fmla="*/ 254525 h 814751"/>
                  <a:gd name="connsiteX0" fmla="*/ 29885 w 2188935"/>
                  <a:gd name="connsiteY0" fmla="*/ 254525 h 814751"/>
                  <a:gd name="connsiteX1" fmla="*/ 1343296 w 2188935"/>
                  <a:gd name="connsiteY1" fmla="*/ 5144 h 814751"/>
                  <a:gd name="connsiteX2" fmla="*/ 1540008 w 2188935"/>
                  <a:gd name="connsiteY2" fmla="*/ 42079 h 814751"/>
                  <a:gd name="connsiteX3" fmla="*/ 2161800 w 2188935"/>
                  <a:gd name="connsiteY3" fmla="*/ 427789 h 814751"/>
                  <a:gd name="connsiteX4" fmla="*/ 2118042 w 2188935"/>
                  <a:gd name="connsiteY4" fmla="*/ 547133 h 814751"/>
                  <a:gd name="connsiteX5" fmla="*/ 871665 w 2188935"/>
                  <a:gd name="connsiteY5" fmla="*/ 796875 h 814751"/>
                  <a:gd name="connsiteX6" fmla="*/ 638377 w 2188935"/>
                  <a:gd name="connsiteY6" fmla="*/ 769914 h 814751"/>
                  <a:gd name="connsiteX7" fmla="*/ 57016 w 2188935"/>
                  <a:gd name="connsiteY7" fmla="*/ 347986 h 814751"/>
                  <a:gd name="connsiteX8" fmla="*/ 29885 w 2188935"/>
                  <a:gd name="connsiteY8" fmla="*/ 254525 h 81475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78363"/>
                  <a:gd name="connsiteY0" fmla="*/ 257435 h 817661"/>
                  <a:gd name="connsiteX1" fmla="*/ 1363247 w 2178363"/>
                  <a:gd name="connsiteY1" fmla="*/ 4729 h 817661"/>
                  <a:gd name="connsiteX2" fmla="*/ 1540008 w 2178363"/>
                  <a:gd name="connsiteY2" fmla="*/ 44989 h 817661"/>
                  <a:gd name="connsiteX3" fmla="*/ 2145174 w 2178363"/>
                  <a:gd name="connsiteY3" fmla="*/ 417399 h 817661"/>
                  <a:gd name="connsiteX4" fmla="*/ 2118042 w 2178363"/>
                  <a:gd name="connsiteY4" fmla="*/ 550043 h 817661"/>
                  <a:gd name="connsiteX5" fmla="*/ 871665 w 2178363"/>
                  <a:gd name="connsiteY5" fmla="*/ 799785 h 817661"/>
                  <a:gd name="connsiteX6" fmla="*/ 638377 w 2178363"/>
                  <a:gd name="connsiteY6" fmla="*/ 772824 h 817661"/>
                  <a:gd name="connsiteX7" fmla="*/ 57016 w 2178363"/>
                  <a:gd name="connsiteY7" fmla="*/ 350896 h 817661"/>
                  <a:gd name="connsiteX8" fmla="*/ 29885 w 2178363"/>
                  <a:gd name="connsiteY8" fmla="*/ 257435 h 817661"/>
                  <a:gd name="connsiteX0" fmla="*/ 29885 w 2170309"/>
                  <a:gd name="connsiteY0" fmla="*/ 257435 h 817661"/>
                  <a:gd name="connsiteX1" fmla="*/ 1363247 w 2170309"/>
                  <a:gd name="connsiteY1" fmla="*/ 4729 h 817661"/>
                  <a:gd name="connsiteX2" fmla="*/ 1540008 w 2170309"/>
                  <a:gd name="connsiteY2" fmla="*/ 44989 h 817661"/>
                  <a:gd name="connsiteX3" fmla="*/ 2145174 w 2170309"/>
                  <a:gd name="connsiteY3" fmla="*/ 417399 h 817661"/>
                  <a:gd name="connsiteX4" fmla="*/ 2094766 w 2170309"/>
                  <a:gd name="connsiteY4" fmla="*/ 553368 h 817661"/>
                  <a:gd name="connsiteX5" fmla="*/ 871665 w 2170309"/>
                  <a:gd name="connsiteY5" fmla="*/ 799785 h 817661"/>
                  <a:gd name="connsiteX6" fmla="*/ 638377 w 2170309"/>
                  <a:gd name="connsiteY6" fmla="*/ 772824 h 817661"/>
                  <a:gd name="connsiteX7" fmla="*/ 57016 w 2170309"/>
                  <a:gd name="connsiteY7" fmla="*/ 350896 h 817661"/>
                  <a:gd name="connsiteX8" fmla="*/ 29885 w 2170309"/>
                  <a:gd name="connsiteY8" fmla="*/ 257435 h 817661"/>
                  <a:gd name="connsiteX0" fmla="*/ 29885 w 2185450"/>
                  <a:gd name="connsiteY0" fmla="*/ 257435 h 817661"/>
                  <a:gd name="connsiteX1" fmla="*/ 1363247 w 2185450"/>
                  <a:gd name="connsiteY1" fmla="*/ 4729 h 817661"/>
                  <a:gd name="connsiteX2" fmla="*/ 1540008 w 2185450"/>
                  <a:gd name="connsiteY2" fmla="*/ 44989 h 817661"/>
                  <a:gd name="connsiteX3" fmla="*/ 2165125 w 2185450"/>
                  <a:gd name="connsiteY3" fmla="*/ 430699 h 817661"/>
                  <a:gd name="connsiteX4" fmla="*/ 2094766 w 2185450"/>
                  <a:gd name="connsiteY4" fmla="*/ 553368 h 817661"/>
                  <a:gd name="connsiteX5" fmla="*/ 871665 w 2185450"/>
                  <a:gd name="connsiteY5" fmla="*/ 799785 h 817661"/>
                  <a:gd name="connsiteX6" fmla="*/ 638377 w 2185450"/>
                  <a:gd name="connsiteY6" fmla="*/ 772824 h 817661"/>
                  <a:gd name="connsiteX7" fmla="*/ 57016 w 2185450"/>
                  <a:gd name="connsiteY7" fmla="*/ 350896 h 817661"/>
                  <a:gd name="connsiteX8" fmla="*/ 29885 w 2185450"/>
                  <a:gd name="connsiteY8" fmla="*/ 257435 h 817661"/>
                  <a:gd name="connsiteX0" fmla="*/ 29885 w 2187340"/>
                  <a:gd name="connsiteY0" fmla="*/ 257435 h 817661"/>
                  <a:gd name="connsiteX1" fmla="*/ 1363247 w 2187340"/>
                  <a:gd name="connsiteY1" fmla="*/ 4729 h 817661"/>
                  <a:gd name="connsiteX2" fmla="*/ 1540008 w 2187340"/>
                  <a:gd name="connsiteY2" fmla="*/ 44989 h 817661"/>
                  <a:gd name="connsiteX3" fmla="*/ 2165125 w 2187340"/>
                  <a:gd name="connsiteY3" fmla="*/ 430699 h 817661"/>
                  <a:gd name="connsiteX4" fmla="*/ 2094766 w 2187340"/>
                  <a:gd name="connsiteY4" fmla="*/ 553368 h 817661"/>
                  <a:gd name="connsiteX5" fmla="*/ 871665 w 2187340"/>
                  <a:gd name="connsiteY5" fmla="*/ 799785 h 817661"/>
                  <a:gd name="connsiteX6" fmla="*/ 638377 w 2187340"/>
                  <a:gd name="connsiteY6" fmla="*/ 772824 h 817661"/>
                  <a:gd name="connsiteX7" fmla="*/ 57016 w 2187340"/>
                  <a:gd name="connsiteY7" fmla="*/ 350896 h 817661"/>
                  <a:gd name="connsiteX8" fmla="*/ 29885 w 2187340"/>
                  <a:gd name="connsiteY8" fmla="*/ 257435 h 817661"/>
                  <a:gd name="connsiteX0" fmla="*/ 29885 w 2187340"/>
                  <a:gd name="connsiteY0" fmla="*/ 257435 h 803924"/>
                  <a:gd name="connsiteX1" fmla="*/ 1363247 w 2187340"/>
                  <a:gd name="connsiteY1" fmla="*/ 4729 h 803924"/>
                  <a:gd name="connsiteX2" fmla="*/ 1540008 w 2187340"/>
                  <a:gd name="connsiteY2" fmla="*/ 44989 h 803924"/>
                  <a:gd name="connsiteX3" fmla="*/ 2165125 w 2187340"/>
                  <a:gd name="connsiteY3" fmla="*/ 430699 h 803924"/>
                  <a:gd name="connsiteX4" fmla="*/ 2094766 w 2187340"/>
                  <a:gd name="connsiteY4" fmla="*/ 553368 h 803924"/>
                  <a:gd name="connsiteX5" fmla="*/ 871665 w 2187340"/>
                  <a:gd name="connsiteY5" fmla="*/ 799785 h 803924"/>
                  <a:gd name="connsiteX6" fmla="*/ 708204 w 2187340"/>
                  <a:gd name="connsiteY6" fmla="*/ 696347 h 803924"/>
                  <a:gd name="connsiteX7" fmla="*/ 57016 w 2187340"/>
                  <a:gd name="connsiteY7" fmla="*/ 350896 h 803924"/>
                  <a:gd name="connsiteX8" fmla="*/ 29885 w 2187340"/>
                  <a:gd name="connsiteY8" fmla="*/ 257435 h 803924"/>
                  <a:gd name="connsiteX0" fmla="*/ 29885 w 2187340"/>
                  <a:gd name="connsiteY0" fmla="*/ 257435 h 767538"/>
                  <a:gd name="connsiteX1" fmla="*/ 1363247 w 2187340"/>
                  <a:gd name="connsiteY1" fmla="*/ 4729 h 767538"/>
                  <a:gd name="connsiteX2" fmla="*/ 1540008 w 2187340"/>
                  <a:gd name="connsiteY2" fmla="*/ 44989 h 767538"/>
                  <a:gd name="connsiteX3" fmla="*/ 2165125 w 2187340"/>
                  <a:gd name="connsiteY3" fmla="*/ 430699 h 767538"/>
                  <a:gd name="connsiteX4" fmla="*/ 2094766 w 2187340"/>
                  <a:gd name="connsiteY4" fmla="*/ 553368 h 767538"/>
                  <a:gd name="connsiteX5" fmla="*/ 934841 w 2187340"/>
                  <a:gd name="connsiteY5" fmla="*/ 759884 h 767538"/>
                  <a:gd name="connsiteX6" fmla="*/ 708204 w 2187340"/>
                  <a:gd name="connsiteY6" fmla="*/ 696347 h 767538"/>
                  <a:gd name="connsiteX7" fmla="*/ 57016 w 2187340"/>
                  <a:gd name="connsiteY7" fmla="*/ 350896 h 767538"/>
                  <a:gd name="connsiteX8" fmla="*/ 29885 w 2187340"/>
                  <a:gd name="connsiteY8" fmla="*/ 257435 h 767538"/>
                  <a:gd name="connsiteX0" fmla="*/ 29885 w 2187340"/>
                  <a:gd name="connsiteY0" fmla="*/ 257435 h 767106"/>
                  <a:gd name="connsiteX1" fmla="*/ 1363247 w 2187340"/>
                  <a:gd name="connsiteY1" fmla="*/ 4729 h 767106"/>
                  <a:gd name="connsiteX2" fmla="*/ 1540008 w 2187340"/>
                  <a:gd name="connsiteY2" fmla="*/ 44989 h 767106"/>
                  <a:gd name="connsiteX3" fmla="*/ 2165125 w 2187340"/>
                  <a:gd name="connsiteY3" fmla="*/ 430699 h 767106"/>
                  <a:gd name="connsiteX4" fmla="*/ 2094766 w 2187340"/>
                  <a:gd name="connsiteY4" fmla="*/ 553368 h 767106"/>
                  <a:gd name="connsiteX5" fmla="*/ 934841 w 2187340"/>
                  <a:gd name="connsiteY5" fmla="*/ 759884 h 767106"/>
                  <a:gd name="connsiteX6" fmla="*/ 708204 w 2187340"/>
                  <a:gd name="connsiteY6" fmla="*/ 696347 h 767106"/>
                  <a:gd name="connsiteX7" fmla="*/ 57016 w 2187340"/>
                  <a:gd name="connsiteY7" fmla="*/ 350896 h 767106"/>
                  <a:gd name="connsiteX8" fmla="*/ 29885 w 2187340"/>
                  <a:gd name="connsiteY8" fmla="*/ 257435 h 767106"/>
                  <a:gd name="connsiteX0" fmla="*/ 29885 w 2170254"/>
                  <a:gd name="connsiteY0" fmla="*/ 257435 h 767106"/>
                  <a:gd name="connsiteX1" fmla="*/ 1363247 w 2170254"/>
                  <a:gd name="connsiteY1" fmla="*/ 4729 h 767106"/>
                  <a:gd name="connsiteX2" fmla="*/ 1540008 w 2170254"/>
                  <a:gd name="connsiteY2" fmla="*/ 44989 h 767106"/>
                  <a:gd name="connsiteX3" fmla="*/ 2165125 w 2170254"/>
                  <a:gd name="connsiteY3" fmla="*/ 430699 h 767106"/>
                  <a:gd name="connsiteX4" fmla="*/ 1818783 w 2170254"/>
                  <a:gd name="connsiteY4" fmla="*/ 586619 h 767106"/>
                  <a:gd name="connsiteX5" fmla="*/ 934841 w 2170254"/>
                  <a:gd name="connsiteY5" fmla="*/ 759884 h 767106"/>
                  <a:gd name="connsiteX6" fmla="*/ 708204 w 2170254"/>
                  <a:gd name="connsiteY6" fmla="*/ 696347 h 767106"/>
                  <a:gd name="connsiteX7" fmla="*/ 57016 w 2170254"/>
                  <a:gd name="connsiteY7" fmla="*/ 350896 h 767106"/>
                  <a:gd name="connsiteX8" fmla="*/ 29885 w 2170254"/>
                  <a:gd name="connsiteY8" fmla="*/ 257435 h 767106"/>
                  <a:gd name="connsiteX0" fmla="*/ 29885 w 1892440"/>
                  <a:gd name="connsiteY0" fmla="*/ 257435 h 767106"/>
                  <a:gd name="connsiteX1" fmla="*/ 1363247 w 1892440"/>
                  <a:gd name="connsiteY1" fmla="*/ 4729 h 767106"/>
                  <a:gd name="connsiteX2" fmla="*/ 1540008 w 1892440"/>
                  <a:gd name="connsiteY2" fmla="*/ 44989 h 767106"/>
                  <a:gd name="connsiteX3" fmla="*/ 1862541 w 1892440"/>
                  <a:gd name="connsiteY3" fmla="*/ 507176 h 767106"/>
                  <a:gd name="connsiteX4" fmla="*/ 1818783 w 1892440"/>
                  <a:gd name="connsiteY4" fmla="*/ 586619 h 767106"/>
                  <a:gd name="connsiteX5" fmla="*/ 934841 w 1892440"/>
                  <a:gd name="connsiteY5" fmla="*/ 759884 h 767106"/>
                  <a:gd name="connsiteX6" fmla="*/ 708204 w 1892440"/>
                  <a:gd name="connsiteY6" fmla="*/ 696347 h 767106"/>
                  <a:gd name="connsiteX7" fmla="*/ 57016 w 1892440"/>
                  <a:gd name="connsiteY7" fmla="*/ 350896 h 767106"/>
                  <a:gd name="connsiteX8" fmla="*/ 29885 w 1892440"/>
                  <a:gd name="connsiteY8" fmla="*/ 257435 h 767106"/>
                  <a:gd name="connsiteX0" fmla="*/ 29885 w 1877239"/>
                  <a:gd name="connsiteY0" fmla="*/ 257435 h 767106"/>
                  <a:gd name="connsiteX1" fmla="*/ 1363247 w 1877239"/>
                  <a:gd name="connsiteY1" fmla="*/ 4729 h 767106"/>
                  <a:gd name="connsiteX2" fmla="*/ 1540008 w 1877239"/>
                  <a:gd name="connsiteY2" fmla="*/ 44989 h 767106"/>
                  <a:gd name="connsiteX3" fmla="*/ 1835940 w 1877239"/>
                  <a:gd name="connsiteY3" fmla="*/ 503851 h 767106"/>
                  <a:gd name="connsiteX4" fmla="*/ 1818783 w 1877239"/>
                  <a:gd name="connsiteY4" fmla="*/ 586619 h 767106"/>
                  <a:gd name="connsiteX5" fmla="*/ 934841 w 1877239"/>
                  <a:gd name="connsiteY5" fmla="*/ 759884 h 767106"/>
                  <a:gd name="connsiteX6" fmla="*/ 708204 w 1877239"/>
                  <a:gd name="connsiteY6" fmla="*/ 696347 h 767106"/>
                  <a:gd name="connsiteX7" fmla="*/ 57016 w 1877239"/>
                  <a:gd name="connsiteY7" fmla="*/ 350896 h 767106"/>
                  <a:gd name="connsiteX8" fmla="*/ 29885 w 1877239"/>
                  <a:gd name="connsiteY8" fmla="*/ 257435 h 767106"/>
                  <a:gd name="connsiteX0" fmla="*/ 29885 w 1879749"/>
                  <a:gd name="connsiteY0" fmla="*/ 257435 h 767106"/>
                  <a:gd name="connsiteX1" fmla="*/ 1363247 w 1879749"/>
                  <a:gd name="connsiteY1" fmla="*/ 4729 h 767106"/>
                  <a:gd name="connsiteX2" fmla="*/ 1540008 w 1879749"/>
                  <a:gd name="connsiteY2" fmla="*/ 44989 h 767106"/>
                  <a:gd name="connsiteX3" fmla="*/ 1835940 w 1879749"/>
                  <a:gd name="connsiteY3" fmla="*/ 503851 h 767106"/>
                  <a:gd name="connsiteX4" fmla="*/ 1818783 w 1879749"/>
                  <a:gd name="connsiteY4" fmla="*/ 586619 h 767106"/>
                  <a:gd name="connsiteX5" fmla="*/ 934841 w 1879749"/>
                  <a:gd name="connsiteY5" fmla="*/ 759884 h 767106"/>
                  <a:gd name="connsiteX6" fmla="*/ 708204 w 1879749"/>
                  <a:gd name="connsiteY6" fmla="*/ 696347 h 767106"/>
                  <a:gd name="connsiteX7" fmla="*/ 57016 w 1879749"/>
                  <a:gd name="connsiteY7" fmla="*/ 350896 h 767106"/>
                  <a:gd name="connsiteX8" fmla="*/ 29885 w 1879749"/>
                  <a:gd name="connsiteY8" fmla="*/ 257435 h 767106"/>
                  <a:gd name="connsiteX0" fmla="*/ 29885 w 1894520"/>
                  <a:gd name="connsiteY0" fmla="*/ 257435 h 767106"/>
                  <a:gd name="connsiteX1" fmla="*/ 1363247 w 1894520"/>
                  <a:gd name="connsiteY1" fmla="*/ 4729 h 767106"/>
                  <a:gd name="connsiteX2" fmla="*/ 1540008 w 1894520"/>
                  <a:gd name="connsiteY2" fmla="*/ 44989 h 767106"/>
                  <a:gd name="connsiteX3" fmla="*/ 1835940 w 1894520"/>
                  <a:gd name="connsiteY3" fmla="*/ 503851 h 767106"/>
                  <a:gd name="connsiteX4" fmla="*/ 1845384 w 1894520"/>
                  <a:gd name="connsiteY4" fmla="*/ 583294 h 767106"/>
                  <a:gd name="connsiteX5" fmla="*/ 934841 w 1894520"/>
                  <a:gd name="connsiteY5" fmla="*/ 759884 h 767106"/>
                  <a:gd name="connsiteX6" fmla="*/ 708204 w 1894520"/>
                  <a:gd name="connsiteY6" fmla="*/ 696347 h 767106"/>
                  <a:gd name="connsiteX7" fmla="*/ 57016 w 1894520"/>
                  <a:gd name="connsiteY7" fmla="*/ 350896 h 767106"/>
                  <a:gd name="connsiteX8" fmla="*/ 29885 w 1894520"/>
                  <a:gd name="connsiteY8" fmla="*/ 257435 h 767106"/>
                  <a:gd name="connsiteX0" fmla="*/ 29885 w 1884793"/>
                  <a:gd name="connsiteY0" fmla="*/ 257435 h 767106"/>
                  <a:gd name="connsiteX1" fmla="*/ 1363247 w 1884793"/>
                  <a:gd name="connsiteY1" fmla="*/ 4729 h 767106"/>
                  <a:gd name="connsiteX2" fmla="*/ 1540008 w 1884793"/>
                  <a:gd name="connsiteY2" fmla="*/ 44989 h 767106"/>
                  <a:gd name="connsiteX3" fmla="*/ 1835940 w 1884793"/>
                  <a:gd name="connsiteY3" fmla="*/ 503851 h 767106"/>
                  <a:gd name="connsiteX4" fmla="*/ 1845384 w 1884793"/>
                  <a:gd name="connsiteY4" fmla="*/ 583294 h 767106"/>
                  <a:gd name="connsiteX5" fmla="*/ 934841 w 1884793"/>
                  <a:gd name="connsiteY5" fmla="*/ 759884 h 767106"/>
                  <a:gd name="connsiteX6" fmla="*/ 708204 w 1884793"/>
                  <a:gd name="connsiteY6" fmla="*/ 696347 h 767106"/>
                  <a:gd name="connsiteX7" fmla="*/ 57016 w 1884793"/>
                  <a:gd name="connsiteY7" fmla="*/ 350896 h 767106"/>
                  <a:gd name="connsiteX8" fmla="*/ 29885 w 1884793"/>
                  <a:gd name="connsiteY8" fmla="*/ 257435 h 767106"/>
                  <a:gd name="connsiteX0" fmla="*/ 29885 w 1884793"/>
                  <a:gd name="connsiteY0" fmla="*/ 219455 h 729126"/>
                  <a:gd name="connsiteX1" fmla="*/ 960911 w 1884793"/>
                  <a:gd name="connsiteY1" fmla="*/ 73152 h 729126"/>
                  <a:gd name="connsiteX2" fmla="*/ 1540008 w 1884793"/>
                  <a:gd name="connsiteY2" fmla="*/ 7009 h 729126"/>
                  <a:gd name="connsiteX3" fmla="*/ 1835940 w 1884793"/>
                  <a:gd name="connsiteY3" fmla="*/ 465871 h 729126"/>
                  <a:gd name="connsiteX4" fmla="*/ 1845384 w 1884793"/>
                  <a:gd name="connsiteY4" fmla="*/ 545314 h 729126"/>
                  <a:gd name="connsiteX5" fmla="*/ 934841 w 1884793"/>
                  <a:gd name="connsiteY5" fmla="*/ 721904 h 729126"/>
                  <a:gd name="connsiteX6" fmla="*/ 708204 w 1884793"/>
                  <a:gd name="connsiteY6" fmla="*/ 658367 h 729126"/>
                  <a:gd name="connsiteX7" fmla="*/ 57016 w 1884793"/>
                  <a:gd name="connsiteY7" fmla="*/ 312916 h 729126"/>
                  <a:gd name="connsiteX8" fmla="*/ 29885 w 1884793"/>
                  <a:gd name="connsiteY8" fmla="*/ 219455 h 729126"/>
                  <a:gd name="connsiteX0" fmla="*/ 29885 w 1884793"/>
                  <a:gd name="connsiteY0" fmla="*/ 149129 h 658800"/>
                  <a:gd name="connsiteX1" fmla="*/ 960911 w 1884793"/>
                  <a:gd name="connsiteY1" fmla="*/ 2826 h 658800"/>
                  <a:gd name="connsiteX2" fmla="*/ 1127697 w 1884793"/>
                  <a:gd name="connsiteY2" fmla="*/ 69687 h 658800"/>
                  <a:gd name="connsiteX3" fmla="*/ 1835940 w 1884793"/>
                  <a:gd name="connsiteY3" fmla="*/ 395545 h 658800"/>
                  <a:gd name="connsiteX4" fmla="*/ 1845384 w 1884793"/>
                  <a:gd name="connsiteY4" fmla="*/ 474988 h 658800"/>
                  <a:gd name="connsiteX5" fmla="*/ 934841 w 1884793"/>
                  <a:gd name="connsiteY5" fmla="*/ 651578 h 658800"/>
                  <a:gd name="connsiteX6" fmla="*/ 708204 w 1884793"/>
                  <a:gd name="connsiteY6" fmla="*/ 588041 h 658800"/>
                  <a:gd name="connsiteX7" fmla="*/ 57016 w 1884793"/>
                  <a:gd name="connsiteY7" fmla="*/ 242590 h 658800"/>
                  <a:gd name="connsiteX8" fmla="*/ 29885 w 1884793"/>
                  <a:gd name="connsiteY8" fmla="*/ 149129 h 658800"/>
                  <a:gd name="connsiteX0" fmla="*/ 29885 w 1884793"/>
                  <a:gd name="connsiteY0" fmla="*/ 145957 h 655628"/>
                  <a:gd name="connsiteX1" fmla="*/ 927660 w 1884793"/>
                  <a:gd name="connsiteY1" fmla="*/ 2979 h 655628"/>
                  <a:gd name="connsiteX2" fmla="*/ 1127697 w 1884793"/>
                  <a:gd name="connsiteY2" fmla="*/ 66515 h 655628"/>
                  <a:gd name="connsiteX3" fmla="*/ 1835940 w 1884793"/>
                  <a:gd name="connsiteY3" fmla="*/ 392373 h 655628"/>
                  <a:gd name="connsiteX4" fmla="*/ 1845384 w 1884793"/>
                  <a:gd name="connsiteY4" fmla="*/ 471816 h 655628"/>
                  <a:gd name="connsiteX5" fmla="*/ 934841 w 1884793"/>
                  <a:gd name="connsiteY5" fmla="*/ 648406 h 655628"/>
                  <a:gd name="connsiteX6" fmla="*/ 708204 w 1884793"/>
                  <a:gd name="connsiteY6" fmla="*/ 584869 h 655628"/>
                  <a:gd name="connsiteX7" fmla="*/ 57016 w 1884793"/>
                  <a:gd name="connsiteY7" fmla="*/ 239418 h 655628"/>
                  <a:gd name="connsiteX8" fmla="*/ 29885 w 1884793"/>
                  <a:gd name="connsiteY8" fmla="*/ 145957 h 655628"/>
                  <a:gd name="connsiteX0" fmla="*/ 29885 w 1884793"/>
                  <a:gd name="connsiteY0" fmla="*/ 147039 h 656710"/>
                  <a:gd name="connsiteX1" fmla="*/ 927660 w 1884793"/>
                  <a:gd name="connsiteY1" fmla="*/ 4061 h 656710"/>
                  <a:gd name="connsiteX2" fmla="*/ 1091121 w 1884793"/>
                  <a:gd name="connsiteY2" fmla="*/ 50971 h 656710"/>
                  <a:gd name="connsiteX3" fmla="*/ 1835940 w 1884793"/>
                  <a:gd name="connsiteY3" fmla="*/ 393455 h 656710"/>
                  <a:gd name="connsiteX4" fmla="*/ 1845384 w 1884793"/>
                  <a:gd name="connsiteY4" fmla="*/ 472898 h 656710"/>
                  <a:gd name="connsiteX5" fmla="*/ 934841 w 1884793"/>
                  <a:gd name="connsiteY5" fmla="*/ 649488 h 656710"/>
                  <a:gd name="connsiteX6" fmla="*/ 708204 w 1884793"/>
                  <a:gd name="connsiteY6" fmla="*/ 585951 h 656710"/>
                  <a:gd name="connsiteX7" fmla="*/ 57016 w 1884793"/>
                  <a:gd name="connsiteY7" fmla="*/ 240500 h 656710"/>
                  <a:gd name="connsiteX8" fmla="*/ 29885 w 1884793"/>
                  <a:gd name="connsiteY8" fmla="*/ 147039 h 656710"/>
                  <a:gd name="connsiteX0" fmla="*/ 29885 w 1884793"/>
                  <a:gd name="connsiteY0" fmla="*/ 143826 h 653497"/>
                  <a:gd name="connsiteX1" fmla="*/ 927660 w 1884793"/>
                  <a:gd name="connsiteY1" fmla="*/ 848 h 653497"/>
                  <a:gd name="connsiteX2" fmla="*/ 1091121 w 1884793"/>
                  <a:gd name="connsiteY2" fmla="*/ 47758 h 653497"/>
                  <a:gd name="connsiteX3" fmla="*/ 1835940 w 1884793"/>
                  <a:gd name="connsiteY3" fmla="*/ 390242 h 653497"/>
                  <a:gd name="connsiteX4" fmla="*/ 1845384 w 1884793"/>
                  <a:gd name="connsiteY4" fmla="*/ 469685 h 653497"/>
                  <a:gd name="connsiteX5" fmla="*/ 934841 w 1884793"/>
                  <a:gd name="connsiteY5" fmla="*/ 646275 h 653497"/>
                  <a:gd name="connsiteX6" fmla="*/ 708204 w 1884793"/>
                  <a:gd name="connsiteY6" fmla="*/ 582738 h 653497"/>
                  <a:gd name="connsiteX7" fmla="*/ 57016 w 1884793"/>
                  <a:gd name="connsiteY7" fmla="*/ 237287 h 653497"/>
                  <a:gd name="connsiteX8" fmla="*/ 29885 w 1884793"/>
                  <a:gd name="connsiteY8" fmla="*/ 143826 h 653497"/>
                  <a:gd name="connsiteX0" fmla="*/ 29885 w 1884793"/>
                  <a:gd name="connsiteY0" fmla="*/ 144934 h 654605"/>
                  <a:gd name="connsiteX1" fmla="*/ 927660 w 1884793"/>
                  <a:gd name="connsiteY1" fmla="*/ 1956 h 654605"/>
                  <a:gd name="connsiteX2" fmla="*/ 1067846 w 1884793"/>
                  <a:gd name="connsiteY2" fmla="*/ 32240 h 654605"/>
                  <a:gd name="connsiteX3" fmla="*/ 1835940 w 1884793"/>
                  <a:gd name="connsiteY3" fmla="*/ 391350 h 654605"/>
                  <a:gd name="connsiteX4" fmla="*/ 1845384 w 1884793"/>
                  <a:gd name="connsiteY4" fmla="*/ 470793 h 654605"/>
                  <a:gd name="connsiteX5" fmla="*/ 934841 w 1884793"/>
                  <a:gd name="connsiteY5" fmla="*/ 647383 h 654605"/>
                  <a:gd name="connsiteX6" fmla="*/ 708204 w 1884793"/>
                  <a:gd name="connsiteY6" fmla="*/ 583846 h 654605"/>
                  <a:gd name="connsiteX7" fmla="*/ 57016 w 1884793"/>
                  <a:gd name="connsiteY7" fmla="*/ 238395 h 654605"/>
                  <a:gd name="connsiteX8" fmla="*/ 29885 w 1884793"/>
                  <a:gd name="connsiteY8" fmla="*/ 144934 h 65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4793" h="654605">
                    <a:moveTo>
                      <a:pt x="29885" y="144934"/>
                    </a:moveTo>
                    <a:lnTo>
                      <a:pt x="927660" y="1956"/>
                    </a:lnTo>
                    <a:cubicBezTo>
                      <a:pt x="994340" y="-3466"/>
                      <a:pt x="1021117" y="1086"/>
                      <a:pt x="1067846" y="32240"/>
                    </a:cubicBezTo>
                    <a:lnTo>
                      <a:pt x="1835940" y="391350"/>
                    </a:lnTo>
                    <a:cubicBezTo>
                      <a:pt x="1891181" y="424481"/>
                      <a:pt x="1906521" y="454288"/>
                      <a:pt x="1845384" y="470793"/>
                    </a:cubicBezTo>
                    <a:lnTo>
                      <a:pt x="934841" y="647383"/>
                    </a:lnTo>
                    <a:cubicBezTo>
                      <a:pt x="867054" y="668322"/>
                      <a:pt x="802593" y="642708"/>
                      <a:pt x="708204" y="583846"/>
                    </a:cubicBezTo>
                    <a:lnTo>
                      <a:pt x="57016" y="238395"/>
                    </a:lnTo>
                    <a:cubicBezTo>
                      <a:pt x="1420" y="196157"/>
                      <a:pt x="-24248" y="180522"/>
                      <a:pt x="29885" y="144934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99FF9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31">
                <a:extLst>
                  <a:ext uri="{FF2B5EF4-FFF2-40B4-BE49-F238E27FC236}">
                    <a16:creationId xmlns:a16="http://schemas.microsoft.com/office/drawing/2014/main" id="{F67D20AF-8853-9E35-F81A-F93260C8A3B3}"/>
                  </a:ext>
                </a:extLst>
              </p:cNvPr>
              <p:cNvSpPr/>
              <p:nvPr/>
            </p:nvSpPr>
            <p:spPr>
              <a:xfrm>
                <a:off x="2977254" y="1694906"/>
                <a:ext cx="1278882" cy="381354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113856 h 1028256"/>
                  <a:gd name="connsiteX1" fmla="*/ 885936 w 914400"/>
                  <a:gd name="connsiteY1" fmla="*/ 0 h 1028256"/>
                  <a:gd name="connsiteX2" fmla="*/ 914400 w 914400"/>
                  <a:gd name="connsiteY2" fmla="*/ 1028256 h 1028256"/>
                  <a:gd name="connsiteX3" fmla="*/ 0 w 914400"/>
                  <a:gd name="connsiteY3" fmla="*/ 1028256 h 1028256"/>
                  <a:gd name="connsiteX4" fmla="*/ 0 w 914400"/>
                  <a:gd name="connsiteY4" fmla="*/ 113856 h 1028256"/>
                  <a:gd name="connsiteX0" fmla="*/ 0 w 914400"/>
                  <a:gd name="connsiteY0" fmla="*/ 113856 h 1028256"/>
                  <a:gd name="connsiteX1" fmla="*/ 885936 w 914400"/>
                  <a:gd name="connsiteY1" fmla="*/ 0 h 1028256"/>
                  <a:gd name="connsiteX2" fmla="*/ 914400 w 914400"/>
                  <a:gd name="connsiteY2" fmla="*/ 1028256 h 1028256"/>
                  <a:gd name="connsiteX3" fmla="*/ 594182 w 914400"/>
                  <a:gd name="connsiteY3" fmla="*/ 469653 h 1028256"/>
                  <a:gd name="connsiteX4" fmla="*/ 0 w 914400"/>
                  <a:gd name="connsiteY4" fmla="*/ 113856 h 1028256"/>
                  <a:gd name="connsiteX0" fmla="*/ 0 w 1569068"/>
                  <a:gd name="connsiteY0" fmla="*/ 113856 h 469653"/>
                  <a:gd name="connsiteX1" fmla="*/ 885936 w 1569068"/>
                  <a:gd name="connsiteY1" fmla="*/ 0 h 469653"/>
                  <a:gd name="connsiteX2" fmla="*/ 1569068 w 1569068"/>
                  <a:gd name="connsiteY2" fmla="*/ 341566 h 469653"/>
                  <a:gd name="connsiteX3" fmla="*/ 594182 w 1569068"/>
                  <a:gd name="connsiteY3" fmla="*/ 469653 h 469653"/>
                  <a:gd name="connsiteX4" fmla="*/ 0 w 1569068"/>
                  <a:gd name="connsiteY4" fmla="*/ 113856 h 469653"/>
                  <a:gd name="connsiteX0" fmla="*/ 0 w 1569068"/>
                  <a:gd name="connsiteY0" fmla="*/ 113856 h 469653"/>
                  <a:gd name="connsiteX1" fmla="*/ 885936 w 1569068"/>
                  <a:gd name="connsiteY1" fmla="*/ 0 h 469653"/>
                  <a:gd name="connsiteX2" fmla="*/ 1569068 w 1569068"/>
                  <a:gd name="connsiteY2" fmla="*/ 341566 h 469653"/>
                  <a:gd name="connsiteX3" fmla="*/ 718711 w 1569068"/>
                  <a:gd name="connsiteY3" fmla="*/ 451864 h 469653"/>
                  <a:gd name="connsiteX4" fmla="*/ 594182 w 1569068"/>
                  <a:gd name="connsiteY4" fmla="*/ 469653 h 469653"/>
                  <a:gd name="connsiteX5" fmla="*/ 0 w 1569068"/>
                  <a:gd name="connsiteY5" fmla="*/ 113856 h 469653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1569068 w 1569068"/>
                  <a:gd name="connsiteY2" fmla="*/ 341566 h 483886"/>
                  <a:gd name="connsiteX3" fmla="*/ 747175 w 1569068"/>
                  <a:gd name="connsiteY3" fmla="*/ 483886 h 483886"/>
                  <a:gd name="connsiteX4" fmla="*/ 594182 w 1569068"/>
                  <a:gd name="connsiteY4" fmla="*/ 469653 h 483886"/>
                  <a:gd name="connsiteX5" fmla="*/ 0 w 1569068"/>
                  <a:gd name="connsiteY5" fmla="*/ 113856 h 483886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957096 w 1569068"/>
                  <a:gd name="connsiteY2" fmla="*/ 39138 h 483886"/>
                  <a:gd name="connsiteX3" fmla="*/ 1569068 w 1569068"/>
                  <a:gd name="connsiteY3" fmla="*/ 341566 h 483886"/>
                  <a:gd name="connsiteX4" fmla="*/ 747175 w 1569068"/>
                  <a:gd name="connsiteY4" fmla="*/ 483886 h 483886"/>
                  <a:gd name="connsiteX5" fmla="*/ 594182 w 1569068"/>
                  <a:gd name="connsiteY5" fmla="*/ 469653 h 483886"/>
                  <a:gd name="connsiteX6" fmla="*/ 0 w 1569068"/>
                  <a:gd name="connsiteY6" fmla="*/ 113856 h 483886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992676 w 1569068"/>
                  <a:gd name="connsiteY2" fmla="*/ 21348 h 483886"/>
                  <a:gd name="connsiteX3" fmla="*/ 1569068 w 1569068"/>
                  <a:gd name="connsiteY3" fmla="*/ 341566 h 483886"/>
                  <a:gd name="connsiteX4" fmla="*/ 747175 w 1569068"/>
                  <a:gd name="connsiteY4" fmla="*/ 483886 h 483886"/>
                  <a:gd name="connsiteX5" fmla="*/ 594182 w 1569068"/>
                  <a:gd name="connsiteY5" fmla="*/ 469653 h 483886"/>
                  <a:gd name="connsiteX6" fmla="*/ 0 w 1569068"/>
                  <a:gd name="connsiteY6" fmla="*/ 113856 h 483886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992676 w 1569068"/>
                  <a:gd name="connsiteY2" fmla="*/ 21348 h 483886"/>
                  <a:gd name="connsiteX3" fmla="*/ 1455212 w 1569068"/>
                  <a:gd name="connsiteY3" fmla="*/ 281081 h 483886"/>
                  <a:gd name="connsiteX4" fmla="*/ 1569068 w 1569068"/>
                  <a:gd name="connsiteY4" fmla="*/ 341566 h 483886"/>
                  <a:gd name="connsiteX5" fmla="*/ 747175 w 1569068"/>
                  <a:gd name="connsiteY5" fmla="*/ 483886 h 483886"/>
                  <a:gd name="connsiteX6" fmla="*/ 594182 w 1569068"/>
                  <a:gd name="connsiteY6" fmla="*/ 469653 h 483886"/>
                  <a:gd name="connsiteX7" fmla="*/ 0 w 1569068"/>
                  <a:gd name="connsiteY7" fmla="*/ 113856 h 483886"/>
                  <a:gd name="connsiteX0" fmla="*/ 0 w 1586858"/>
                  <a:gd name="connsiteY0" fmla="*/ 113856 h 483886"/>
                  <a:gd name="connsiteX1" fmla="*/ 885936 w 1586858"/>
                  <a:gd name="connsiteY1" fmla="*/ 0 h 483886"/>
                  <a:gd name="connsiteX2" fmla="*/ 992676 w 1586858"/>
                  <a:gd name="connsiteY2" fmla="*/ 21348 h 483886"/>
                  <a:gd name="connsiteX3" fmla="*/ 1586858 w 1586858"/>
                  <a:gd name="connsiteY3" fmla="*/ 288197 h 483886"/>
                  <a:gd name="connsiteX4" fmla="*/ 1569068 w 1586858"/>
                  <a:gd name="connsiteY4" fmla="*/ 341566 h 483886"/>
                  <a:gd name="connsiteX5" fmla="*/ 747175 w 1586858"/>
                  <a:gd name="connsiteY5" fmla="*/ 483886 h 483886"/>
                  <a:gd name="connsiteX6" fmla="*/ 594182 w 1586858"/>
                  <a:gd name="connsiteY6" fmla="*/ 469653 h 483886"/>
                  <a:gd name="connsiteX7" fmla="*/ 0 w 1586858"/>
                  <a:gd name="connsiteY7" fmla="*/ 113856 h 483886"/>
                  <a:gd name="connsiteX0" fmla="*/ 0 w 1596168"/>
                  <a:gd name="connsiteY0" fmla="*/ 113856 h 483886"/>
                  <a:gd name="connsiteX1" fmla="*/ 885936 w 1596168"/>
                  <a:gd name="connsiteY1" fmla="*/ 0 h 483886"/>
                  <a:gd name="connsiteX2" fmla="*/ 992676 w 1596168"/>
                  <a:gd name="connsiteY2" fmla="*/ 21348 h 483886"/>
                  <a:gd name="connsiteX3" fmla="*/ 1586858 w 1596168"/>
                  <a:gd name="connsiteY3" fmla="*/ 288197 h 483886"/>
                  <a:gd name="connsiteX4" fmla="*/ 1569068 w 1596168"/>
                  <a:gd name="connsiteY4" fmla="*/ 341566 h 483886"/>
                  <a:gd name="connsiteX5" fmla="*/ 747175 w 1596168"/>
                  <a:gd name="connsiteY5" fmla="*/ 483886 h 483886"/>
                  <a:gd name="connsiteX6" fmla="*/ 594182 w 1596168"/>
                  <a:gd name="connsiteY6" fmla="*/ 469653 h 483886"/>
                  <a:gd name="connsiteX7" fmla="*/ 0 w 1596168"/>
                  <a:gd name="connsiteY7" fmla="*/ 113856 h 483886"/>
                  <a:gd name="connsiteX0" fmla="*/ 0 w 1619226"/>
                  <a:gd name="connsiteY0" fmla="*/ 113856 h 483886"/>
                  <a:gd name="connsiteX1" fmla="*/ 885936 w 1619226"/>
                  <a:gd name="connsiteY1" fmla="*/ 0 h 483886"/>
                  <a:gd name="connsiteX2" fmla="*/ 992676 w 1619226"/>
                  <a:gd name="connsiteY2" fmla="*/ 21348 h 483886"/>
                  <a:gd name="connsiteX3" fmla="*/ 1586858 w 1619226"/>
                  <a:gd name="connsiteY3" fmla="*/ 288197 h 483886"/>
                  <a:gd name="connsiteX4" fmla="*/ 1569068 w 1619226"/>
                  <a:gd name="connsiteY4" fmla="*/ 341566 h 483886"/>
                  <a:gd name="connsiteX5" fmla="*/ 747175 w 1619226"/>
                  <a:gd name="connsiteY5" fmla="*/ 483886 h 483886"/>
                  <a:gd name="connsiteX6" fmla="*/ 594182 w 1619226"/>
                  <a:gd name="connsiteY6" fmla="*/ 469653 h 483886"/>
                  <a:gd name="connsiteX7" fmla="*/ 0 w 1619226"/>
                  <a:gd name="connsiteY7" fmla="*/ 113856 h 483886"/>
                  <a:gd name="connsiteX0" fmla="*/ 0 w 1619226"/>
                  <a:gd name="connsiteY0" fmla="*/ 113856 h 483886"/>
                  <a:gd name="connsiteX1" fmla="*/ 885936 w 1619226"/>
                  <a:gd name="connsiteY1" fmla="*/ 0 h 483886"/>
                  <a:gd name="connsiteX2" fmla="*/ 992676 w 1619226"/>
                  <a:gd name="connsiteY2" fmla="*/ 21348 h 483886"/>
                  <a:gd name="connsiteX3" fmla="*/ 1586858 w 1619226"/>
                  <a:gd name="connsiteY3" fmla="*/ 288197 h 483886"/>
                  <a:gd name="connsiteX4" fmla="*/ 1569068 w 1619226"/>
                  <a:gd name="connsiteY4" fmla="*/ 341566 h 483886"/>
                  <a:gd name="connsiteX5" fmla="*/ 747175 w 1619226"/>
                  <a:gd name="connsiteY5" fmla="*/ 483886 h 483886"/>
                  <a:gd name="connsiteX6" fmla="*/ 594182 w 1619226"/>
                  <a:gd name="connsiteY6" fmla="*/ 469653 h 483886"/>
                  <a:gd name="connsiteX7" fmla="*/ 0 w 1619226"/>
                  <a:gd name="connsiteY7" fmla="*/ 113856 h 483886"/>
                  <a:gd name="connsiteX0" fmla="*/ 0 w 1614709"/>
                  <a:gd name="connsiteY0" fmla="*/ 113856 h 483886"/>
                  <a:gd name="connsiteX1" fmla="*/ 885936 w 1614709"/>
                  <a:gd name="connsiteY1" fmla="*/ 0 h 483886"/>
                  <a:gd name="connsiteX2" fmla="*/ 992676 w 1614709"/>
                  <a:gd name="connsiteY2" fmla="*/ 21348 h 483886"/>
                  <a:gd name="connsiteX3" fmla="*/ 1586858 w 1614709"/>
                  <a:gd name="connsiteY3" fmla="*/ 288197 h 483886"/>
                  <a:gd name="connsiteX4" fmla="*/ 1569068 w 1614709"/>
                  <a:gd name="connsiteY4" fmla="*/ 341566 h 483886"/>
                  <a:gd name="connsiteX5" fmla="*/ 747175 w 1614709"/>
                  <a:gd name="connsiteY5" fmla="*/ 483886 h 483886"/>
                  <a:gd name="connsiteX6" fmla="*/ 594182 w 1614709"/>
                  <a:gd name="connsiteY6" fmla="*/ 469653 h 483886"/>
                  <a:gd name="connsiteX7" fmla="*/ 0 w 1614709"/>
                  <a:gd name="connsiteY7" fmla="*/ 113856 h 483886"/>
                  <a:gd name="connsiteX0" fmla="*/ 0 w 1614709"/>
                  <a:gd name="connsiteY0" fmla="*/ 119166 h 489196"/>
                  <a:gd name="connsiteX1" fmla="*/ 885936 w 1614709"/>
                  <a:gd name="connsiteY1" fmla="*/ 5310 h 489196"/>
                  <a:gd name="connsiteX2" fmla="*/ 992676 w 1614709"/>
                  <a:gd name="connsiteY2" fmla="*/ 26658 h 489196"/>
                  <a:gd name="connsiteX3" fmla="*/ 1586858 w 1614709"/>
                  <a:gd name="connsiteY3" fmla="*/ 293507 h 489196"/>
                  <a:gd name="connsiteX4" fmla="*/ 1569068 w 1614709"/>
                  <a:gd name="connsiteY4" fmla="*/ 346876 h 489196"/>
                  <a:gd name="connsiteX5" fmla="*/ 747175 w 1614709"/>
                  <a:gd name="connsiteY5" fmla="*/ 489196 h 489196"/>
                  <a:gd name="connsiteX6" fmla="*/ 594182 w 1614709"/>
                  <a:gd name="connsiteY6" fmla="*/ 474963 h 489196"/>
                  <a:gd name="connsiteX7" fmla="*/ 0 w 1614709"/>
                  <a:gd name="connsiteY7" fmla="*/ 119166 h 489196"/>
                  <a:gd name="connsiteX0" fmla="*/ 0 w 1614709"/>
                  <a:gd name="connsiteY0" fmla="*/ 123425 h 493455"/>
                  <a:gd name="connsiteX1" fmla="*/ 881173 w 1614709"/>
                  <a:gd name="connsiteY1" fmla="*/ 4807 h 493455"/>
                  <a:gd name="connsiteX2" fmla="*/ 992676 w 1614709"/>
                  <a:gd name="connsiteY2" fmla="*/ 30917 h 493455"/>
                  <a:gd name="connsiteX3" fmla="*/ 1586858 w 1614709"/>
                  <a:gd name="connsiteY3" fmla="*/ 297766 h 493455"/>
                  <a:gd name="connsiteX4" fmla="*/ 1569068 w 1614709"/>
                  <a:gd name="connsiteY4" fmla="*/ 351135 h 493455"/>
                  <a:gd name="connsiteX5" fmla="*/ 747175 w 1614709"/>
                  <a:gd name="connsiteY5" fmla="*/ 493455 h 493455"/>
                  <a:gd name="connsiteX6" fmla="*/ 594182 w 1614709"/>
                  <a:gd name="connsiteY6" fmla="*/ 479222 h 493455"/>
                  <a:gd name="connsiteX7" fmla="*/ 0 w 1614709"/>
                  <a:gd name="connsiteY7" fmla="*/ 123425 h 493455"/>
                  <a:gd name="connsiteX0" fmla="*/ 0 w 1614709"/>
                  <a:gd name="connsiteY0" fmla="*/ 120163 h 490193"/>
                  <a:gd name="connsiteX1" fmla="*/ 881173 w 1614709"/>
                  <a:gd name="connsiteY1" fmla="*/ 1545 h 490193"/>
                  <a:gd name="connsiteX2" fmla="*/ 992676 w 1614709"/>
                  <a:gd name="connsiteY2" fmla="*/ 27655 h 490193"/>
                  <a:gd name="connsiteX3" fmla="*/ 1586858 w 1614709"/>
                  <a:gd name="connsiteY3" fmla="*/ 294504 h 490193"/>
                  <a:gd name="connsiteX4" fmla="*/ 1569068 w 1614709"/>
                  <a:gd name="connsiteY4" fmla="*/ 347873 h 490193"/>
                  <a:gd name="connsiteX5" fmla="*/ 747175 w 1614709"/>
                  <a:gd name="connsiteY5" fmla="*/ 490193 h 490193"/>
                  <a:gd name="connsiteX6" fmla="*/ 594182 w 1614709"/>
                  <a:gd name="connsiteY6" fmla="*/ 475960 h 490193"/>
                  <a:gd name="connsiteX7" fmla="*/ 0 w 1614709"/>
                  <a:gd name="connsiteY7" fmla="*/ 120163 h 490193"/>
                  <a:gd name="connsiteX0" fmla="*/ 0 w 1614709"/>
                  <a:gd name="connsiteY0" fmla="*/ 120908 h 490938"/>
                  <a:gd name="connsiteX1" fmla="*/ 881173 w 1614709"/>
                  <a:gd name="connsiteY1" fmla="*/ 2290 h 490938"/>
                  <a:gd name="connsiteX2" fmla="*/ 992676 w 1614709"/>
                  <a:gd name="connsiteY2" fmla="*/ 28400 h 490938"/>
                  <a:gd name="connsiteX3" fmla="*/ 1586858 w 1614709"/>
                  <a:gd name="connsiteY3" fmla="*/ 295249 h 490938"/>
                  <a:gd name="connsiteX4" fmla="*/ 1569068 w 1614709"/>
                  <a:gd name="connsiteY4" fmla="*/ 348618 h 490938"/>
                  <a:gd name="connsiteX5" fmla="*/ 747175 w 1614709"/>
                  <a:gd name="connsiteY5" fmla="*/ 490938 h 490938"/>
                  <a:gd name="connsiteX6" fmla="*/ 594182 w 1614709"/>
                  <a:gd name="connsiteY6" fmla="*/ 476705 h 490938"/>
                  <a:gd name="connsiteX7" fmla="*/ 0 w 1614709"/>
                  <a:gd name="connsiteY7" fmla="*/ 120908 h 490938"/>
                  <a:gd name="connsiteX0" fmla="*/ 0 w 1614709"/>
                  <a:gd name="connsiteY0" fmla="*/ 120908 h 496815"/>
                  <a:gd name="connsiteX1" fmla="*/ 881173 w 1614709"/>
                  <a:gd name="connsiteY1" fmla="*/ 2290 h 496815"/>
                  <a:gd name="connsiteX2" fmla="*/ 992676 w 1614709"/>
                  <a:gd name="connsiteY2" fmla="*/ 28400 h 496815"/>
                  <a:gd name="connsiteX3" fmla="*/ 1586858 w 1614709"/>
                  <a:gd name="connsiteY3" fmla="*/ 295249 h 496815"/>
                  <a:gd name="connsiteX4" fmla="*/ 1569068 w 1614709"/>
                  <a:gd name="connsiteY4" fmla="*/ 348618 h 496815"/>
                  <a:gd name="connsiteX5" fmla="*/ 747175 w 1614709"/>
                  <a:gd name="connsiteY5" fmla="*/ 490938 h 496815"/>
                  <a:gd name="connsiteX6" fmla="*/ 594182 w 1614709"/>
                  <a:gd name="connsiteY6" fmla="*/ 476705 h 496815"/>
                  <a:gd name="connsiteX7" fmla="*/ 0 w 1614709"/>
                  <a:gd name="connsiteY7" fmla="*/ 120908 h 496815"/>
                  <a:gd name="connsiteX0" fmla="*/ 0 w 1614709"/>
                  <a:gd name="connsiteY0" fmla="*/ 120908 h 506368"/>
                  <a:gd name="connsiteX1" fmla="*/ 881173 w 1614709"/>
                  <a:gd name="connsiteY1" fmla="*/ 2290 h 506368"/>
                  <a:gd name="connsiteX2" fmla="*/ 992676 w 1614709"/>
                  <a:gd name="connsiteY2" fmla="*/ 28400 h 506368"/>
                  <a:gd name="connsiteX3" fmla="*/ 1586858 w 1614709"/>
                  <a:gd name="connsiteY3" fmla="*/ 295249 h 506368"/>
                  <a:gd name="connsiteX4" fmla="*/ 1569068 w 1614709"/>
                  <a:gd name="connsiteY4" fmla="*/ 348618 h 506368"/>
                  <a:gd name="connsiteX5" fmla="*/ 747175 w 1614709"/>
                  <a:gd name="connsiteY5" fmla="*/ 490938 h 506368"/>
                  <a:gd name="connsiteX6" fmla="*/ 594182 w 1614709"/>
                  <a:gd name="connsiteY6" fmla="*/ 476705 h 506368"/>
                  <a:gd name="connsiteX7" fmla="*/ 0 w 1614709"/>
                  <a:gd name="connsiteY7" fmla="*/ 120908 h 506368"/>
                  <a:gd name="connsiteX0" fmla="*/ 0 w 1614709"/>
                  <a:gd name="connsiteY0" fmla="*/ 120908 h 506368"/>
                  <a:gd name="connsiteX1" fmla="*/ 881173 w 1614709"/>
                  <a:gd name="connsiteY1" fmla="*/ 2290 h 506368"/>
                  <a:gd name="connsiteX2" fmla="*/ 992676 w 1614709"/>
                  <a:gd name="connsiteY2" fmla="*/ 28400 h 506368"/>
                  <a:gd name="connsiteX3" fmla="*/ 1586858 w 1614709"/>
                  <a:gd name="connsiteY3" fmla="*/ 295249 h 506368"/>
                  <a:gd name="connsiteX4" fmla="*/ 1569068 w 1614709"/>
                  <a:gd name="connsiteY4" fmla="*/ 348618 h 506368"/>
                  <a:gd name="connsiteX5" fmla="*/ 747175 w 1614709"/>
                  <a:gd name="connsiteY5" fmla="*/ 490938 h 506368"/>
                  <a:gd name="connsiteX6" fmla="*/ 594182 w 1614709"/>
                  <a:gd name="connsiteY6" fmla="*/ 476705 h 506368"/>
                  <a:gd name="connsiteX7" fmla="*/ 66083 w 1614709"/>
                  <a:gd name="connsiteY7" fmla="*/ 164586 h 506368"/>
                  <a:gd name="connsiteX8" fmla="*/ 0 w 1614709"/>
                  <a:gd name="connsiteY8" fmla="*/ 120908 h 506368"/>
                  <a:gd name="connsiteX0" fmla="*/ 36311 w 1651020"/>
                  <a:gd name="connsiteY0" fmla="*/ 120908 h 506368"/>
                  <a:gd name="connsiteX1" fmla="*/ 917484 w 1651020"/>
                  <a:gd name="connsiteY1" fmla="*/ 2290 h 506368"/>
                  <a:gd name="connsiteX2" fmla="*/ 1028987 w 1651020"/>
                  <a:gd name="connsiteY2" fmla="*/ 28400 h 506368"/>
                  <a:gd name="connsiteX3" fmla="*/ 1623169 w 1651020"/>
                  <a:gd name="connsiteY3" fmla="*/ 295249 h 506368"/>
                  <a:gd name="connsiteX4" fmla="*/ 1605379 w 1651020"/>
                  <a:gd name="connsiteY4" fmla="*/ 348618 h 506368"/>
                  <a:gd name="connsiteX5" fmla="*/ 783486 w 1651020"/>
                  <a:gd name="connsiteY5" fmla="*/ 490938 h 506368"/>
                  <a:gd name="connsiteX6" fmla="*/ 630493 w 1651020"/>
                  <a:gd name="connsiteY6" fmla="*/ 476705 h 506368"/>
                  <a:gd name="connsiteX7" fmla="*/ 0 w 1651020"/>
                  <a:gd name="connsiteY7" fmla="*/ 197923 h 506368"/>
                  <a:gd name="connsiteX8" fmla="*/ 36311 w 1651020"/>
                  <a:gd name="connsiteY8" fmla="*/ 120908 h 506368"/>
                  <a:gd name="connsiteX0" fmla="*/ 42771 w 1657480"/>
                  <a:gd name="connsiteY0" fmla="*/ 120908 h 506368"/>
                  <a:gd name="connsiteX1" fmla="*/ 923944 w 1657480"/>
                  <a:gd name="connsiteY1" fmla="*/ 2290 h 506368"/>
                  <a:gd name="connsiteX2" fmla="*/ 1035447 w 1657480"/>
                  <a:gd name="connsiteY2" fmla="*/ 28400 h 506368"/>
                  <a:gd name="connsiteX3" fmla="*/ 1629629 w 1657480"/>
                  <a:gd name="connsiteY3" fmla="*/ 295249 h 506368"/>
                  <a:gd name="connsiteX4" fmla="*/ 1611839 w 1657480"/>
                  <a:gd name="connsiteY4" fmla="*/ 348618 h 506368"/>
                  <a:gd name="connsiteX5" fmla="*/ 789946 w 1657480"/>
                  <a:gd name="connsiteY5" fmla="*/ 490938 h 506368"/>
                  <a:gd name="connsiteX6" fmla="*/ 636953 w 1657480"/>
                  <a:gd name="connsiteY6" fmla="*/ 476705 h 506368"/>
                  <a:gd name="connsiteX7" fmla="*/ 6460 w 1657480"/>
                  <a:gd name="connsiteY7" fmla="*/ 197923 h 506368"/>
                  <a:gd name="connsiteX8" fmla="*/ 42771 w 1657480"/>
                  <a:gd name="connsiteY8" fmla="*/ 120908 h 506368"/>
                  <a:gd name="connsiteX0" fmla="*/ 48020 w 1662729"/>
                  <a:gd name="connsiteY0" fmla="*/ 120908 h 506368"/>
                  <a:gd name="connsiteX1" fmla="*/ 929193 w 1662729"/>
                  <a:gd name="connsiteY1" fmla="*/ 2290 h 506368"/>
                  <a:gd name="connsiteX2" fmla="*/ 1040696 w 1662729"/>
                  <a:gd name="connsiteY2" fmla="*/ 28400 h 506368"/>
                  <a:gd name="connsiteX3" fmla="*/ 1634878 w 1662729"/>
                  <a:gd name="connsiteY3" fmla="*/ 295249 h 506368"/>
                  <a:gd name="connsiteX4" fmla="*/ 1617088 w 1662729"/>
                  <a:gd name="connsiteY4" fmla="*/ 348618 h 506368"/>
                  <a:gd name="connsiteX5" fmla="*/ 795195 w 1662729"/>
                  <a:gd name="connsiteY5" fmla="*/ 490938 h 506368"/>
                  <a:gd name="connsiteX6" fmla="*/ 642202 w 1662729"/>
                  <a:gd name="connsiteY6" fmla="*/ 476705 h 506368"/>
                  <a:gd name="connsiteX7" fmla="*/ 11709 w 1662729"/>
                  <a:gd name="connsiteY7" fmla="*/ 197923 h 506368"/>
                  <a:gd name="connsiteX8" fmla="*/ 48020 w 1662729"/>
                  <a:gd name="connsiteY8" fmla="*/ 120908 h 506368"/>
                  <a:gd name="connsiteX0" fmla="*/ 48020 w 1662729"/>
                  <a:gd name="connsiteY0" fmla="*/ 116695 h 502155"/>
                  <a:gd name="connsiteX1" fmla="*/ 903000 w 1662729"/>
                  <a:gd name="connsiteY1" fmla="*/ 2839 h 502155"/>
                  <a:gd name="connsiteX2" fmla="*/ 1040696 w 1662729"/>
                  <a:gd name="connsiteY2" fmla="*/ 24187 h 502155"/>
                  <a:gd name="connsiteX3" fmla="*/ 1634878 w 1662729"/>
                  <a:gd name="connsiteY3" fmla="*/ 291036 h 502155"/>
                  <a:gd name="connsiteX4" fmla="*/ 1617088 w 1662729"/>
                  <a:gd name="connsiteY4" fmla="*/ 344405 h 502155"/>
                  <a:gd name="connsiteX5" fmla="*/ 795195 w 1662729"/>
                  <a:gd name="connsiteY5" fmla="*/ 486725 h 502155"/>
                  <a:gd name="connsiteX6" fmla="*/ 642202 w 1662729"/>
                  <a:gd name="connsiteY6" fmla="*/ 472492 h 502155"/>
                  <a:gd name="connsiteX7" fmla="*/ 11709 w 1662729"/>
                  <a:gd name="connsiteY7" fmla="*/ 193710 h 502155"/>
                  <a:gd name="connsiteX8" fmla="*/ 48020 w 1662729"/>
                  <a:gd name="connsiteY8" fmla="*/ 116695 h 502155"/>
                  <a:gd name="connsiteX0" fmla="*/ 48020 w 1662729"/>
                  <a:gd name="connsiteY0" fmla="*/ 114819 h 500279"/>
                  <a:gd name="connsiteX1" fmla="*/ 903000 w 1662729"/>
                  <a:gd name="connsiteY1" fmla="*/ 963 h 500279"/>
                  <a:gd name="connsiteX2" fmla="*/ 1040696 w 1662729"/>
                  <a:gd name="connsiteY2" fmla="*/ 22311 h 500279"/>
                  <a:gd name="connsiteX3" fmla="*/ 1634878 w 1662729"/>
                  <a:gd name="connsiteY3" fmla="*/ 289160 h 500279"/>
                  <a:gd name="connsiteX4" fmla="*/ 1617088 w 1662729"/>
                  <a:gd name="connsiteY4" fmla="*/ 342529 h 500279"/>
                  <a:gd name="connsiteX5" fmla="*/ 795195 w 1662729"/>
                  <a:gd name="connsiteY5" fmla="*/ 484849 h 500279"/>
                  <a:gd name="connsiteX6" fmla="*/ 642202 w 1662729"/>
                  <a:gd name="connsiteY6" fmla="*/ 470616 h 500279"/>
                  <a:gd name="connsiteX7" fmla="*/ 11709 w 1662729"/>
                  <a:gd name="connsiteY7" fmla="*/ 191834 h 500279"/>
                  <a:gd name="connsiteX8" fmla="*/ 48020 w 1662729"/>
                  <a:gd name="connsiteY8" fmla="*/ 114819 h 500279"/>
                  <a:gd name="connsiteX0" fmla="*/ 48020 w 1662729"/>
                  <a:gd name="connsiteY0" fmla="*/ 115735 h 501195"/>
                  <a:gd name="connsiteX1" fmla="*/ 903000 w 1662729"/>
                  <a:gd name="connsiteY1" fmla="*/ 1879 h 501195"/>
                  <a:gd name="connsiteX2" fmla="*/ 1040696 w 1662729"/>
                  <a:gd name="connsiteY2" fmla="*/ 23227 h 501195"/>
                  <a:gd name="connsiteX3" fmla="*/ 1634878 w 1662729"/>
                  <a:gd name="connsiteY3" fmla="*/ 290076 h 501195"/>
                  <a:gd name="connsiteX4" fmla="*/ 1617088 w 1662729"/>
                  <a:gd name="connsiteY4" fmla="*/ 343445 h 501195"/>
                  <a:gd name="connsiteX5" fmla="*/ 795195 w 1662729"/>
                  <a:gd name="connsiteY5" fmla="*/ 485765 h 501195"/>
                  <a:gd name="connsiteX6" fmla="*/ 642202 w 1662729"/>
                  <a:gd name="connsiteY6" fmla="*/ 471532 h 501195"/>
                  <a:gd name="connsiteX7" fmla="*/ 11709 w 1662729"/>
                  <a:gd name="connsiteY7" fmla="*/ 192750 h 501195"/>
                  <a:gd name="connsiteX8" fmla="*/ 48020 w 1662729"/>
                  <a:gd name="connsiteY8" fmla="*/ 115735 h 501195"/>
                  <a:gd name="connsiteX0" fmla="*/ 48020 w 1662729"/>
                  <a:gd name="connsiteY0" fmla="*/ 117447 h 502907"/>
                  <a:gd name="connsiteX1" fmla="*/ 903000 w 1662729"/>
                  <a:gd name="connsiteY1" fmla="*/ 3591 h 502907"/>
                  <a:gd name="connsiteX2" fmla="*/ 1040696 w 1662729"/>
                  <a:gd name="connsiteY2" fmla="*/ 24939 h 502907"/>
                  <a:gd name="connsiteX3" fmla="*/ 1634878 w 1662729"/>
                  <a:gd name="connsiteY3" fmla="*/ 291788 h 502907"/>
                  <a:gd name="connsiteX4" fmla="*/ 1617088 w 1662729"/>
                  <a:gd name="connsiteY4" fmla="*/ 345157 h 502907"/>
                  <a:gd name="connsiteX5" fmla="*/ 795195 w 1662729"/>
                  <a:gd name="connsiteY5" fmla="*/ 487477 h 502907"/>
                  <a:gd name="connsiteX6" fmla="*/ 642202 w 1662729"/>
                  <a:gd name="connsiteY6" fmla="*/ 473244 h 502907"/>
                  <a:gd name="connsiteX7" fmla="*/ 11709 w 1662729"/>
                  <a:gd name="connsiteY7" fmla="*/ 194462 h 502907"/>
                  <a:gd name="connsiteX8" fmla="*/ 48020 w 1662729"/>
                  <a:gd name="connsiteY8" fmla="*/ 117447 h 502907"/>
                  <a:gd name="connsiteX0" fmla="*/ 48020 w 1662729"/>
                  <a:gd name="connsiteY0" fmla="*/ 117447 h 498682"/>
                  <a:gd name="connsiteX1" fmla="*/ 903000 w 1662729"/>
                  <a:gd name="connsiteY1" fmla="*/ 3591 h 498682"/>
                  <a:gd name="connsiteX2" fmla="*/ 1040696 w 1662729"/>
                  <a:gd name="connsiteY2" fmla="*/ 24939 h 498682"/>
                  <a:gd name="connsiteX3" fmla="*/ 1634878 w 1662729"/>
                  <a:gd name="connsiteY3" fmla="*/ 291788 h 498682"/>
                  <a:gd name="connsiteX4" fmla="*/ 1617088 w 1662729"/>
                  <a:gd name="connsiteY4" fmla="*/ 345157 h 498682"/>
                  <a:gd name="connsiteX5" fmla="*/ 795195 w 1662729"/>
                  <a:gd name="connsiteY5" fmla="*/ 487477 h 498682"/>
                  <a:gd name="connsiteX6" fmla="*/ 642202 w 1662729"/>
                  <a:gd name="connsiteY6" fmla="*/ 473244 h 498682"/>
                  <a:gd name="connsiteX7" fmla="*/ 11709 w 1662729"/>
                  <a:gd name="connsiteY7" fmla="*/ 194462 h 498682"/>
                  <a:gd name="connsiteX8" fmla="*/ 48020 w 1662729"/>
                  <a:gd name="connsiteY8" fmla="*/ 117447 h 498682"/>
                  <a:gd name="connsiteX0" fmla="*/ 48020 w 1662729"/>
                  <a:gd name="connsiteY0" fmla="*/ 117447 h 494489"/>
                  <a:gd name="connsiteX1" fmla="*/ 903000 w 1662729"/>
                  <a:gd name="connsiteY1" fmla="*/ 3591 h 494489"/>
                  <a:gd name="connsiteX2" fmla="*/ 1040696 w 1662729"/>
                  <a:gd name="connsiteY2" fmla="*/ 24939 h 494489"/>
                  <a:gd name="connsiteX3" fmla="*/ 1634878 w 1662729"/>
                  <a:gd name="connsiteY3" fmla="*/ 291788 h 494489"/>
                  <a:gd name="connsiteX4" fmla="*/ 1617088 w 1662729"/>
                  <a:gd name="connsiteY4" fmla="*/ 345157 h 494489"/>
                  <a:gd name="connsiteX5" fmla="*/ 795195 w 1662729"/>
                  <a:gd name="connsiteY5" fmla="*/ 487477 h 494489"/>
                  <a:gd name="connsiteX6" fmla="*/ 642202 w 1662729"/>
                  <a:gd name="connsiteY6" fmla="*/ 473244 h 494489"/>
                  <a:gd name="connsiteX7" fmla="*/ 11709 w 1662729"/>
                  <a:gd name="connsiteY7" fmla="*/ 194462 h 494489"/>
                  <a:gd name="connsiteX8" fmla="*/ 48020 w 1662729"/>
                  <a:gd name="connsiteY8" fmla="*/ 117447 h 494489"/>
                  <a:gd name="connsiteX0" fmla="*/ 42730 w 1657439"/>
                  <a:gd name="connsiteY0" fmla="*/ 117447 h 494489"/>
                  <a:gd name="connsiteX1" fmla="*/ 897710 w 1657439"/>
                  <a:gd name="connsiteY1" fmla="*/ 3591 h 494489"/>
                  <a:gd name="connsiteX2" fmla="*/ 1035406 w 1657439"/>
                  <a:gd name="connsiteY2" fmla="*/ 24939 h 494489"/>
                  <a:gd name="connsiteX3" fmla="*/ 1629588 w 1657439"/>
                  <a:gd name="connsiteY3" fmla="*/ 291788 h 494489"/>
                  <a:gd name="connsiteX4" fmla="*/ 1611798 w 1657439"/>
                  <a:gd name="connsiteY4" fmla="*/ 345157 h 494489"/>
                  <a:gd name="connsiteX5" fmla="*/ 789905 w 1657439"/>
                  <a:gd name="connsiteY5" fmla="*/ 487477 h 494489"/>
                  <a:gd name="connsiteX6" fmla="*/ 636912 w 1657439"/>
                  <a:gd name="connsiteY6" fmla="*/ 473244 h 494489"/>
                  <a:gd name="connsiteX7" fmla="*/ 6419 w 1657439"/>
                  <a:gd name="connsiteY7" fmla="*/ 194462 h 494489"/>
                  <a:gd name="connsiteX8" fmla="*/ 42730 w 1657439"/>
                  <a:gd name="connsiteY8" fmla="*/ 117447 h 494489"/>
                  <a:gd name="connsiteX0" fmla="*/ 43268 w 1657977"/>
                  <a:gd name="connsiteY0" fmla="*/ 117447 h 494489"/>
                  <a:gd name="connsiteX1" fmla="*/ 898248 w 1657977"/>
                  <a:gd name="connsiteY1" fmla="*/ 3591 h 494489"/>
                  <a:gd name="connsiteX2" fmla="*/ 1035944 w 1657977"/>
                  <a:gd name="connsiteY2" fmla="*/ 24939 h 494489"/>
                  <a:gd name="connsiteX3" fmla="*/ 1630126 w 1657977"/>
                  <a:gd name="connsiteY3" fmla="*/ 291788 h 494489"/>
                  <a:gd name="connsiteX4" fmla="*/ 1612336 w 1657977"/>
                  <a:gd name="connsiteY4" fmla="*/ 345157 h 494489"/>
                  <a:gd name="connsiteX5" fmla="*/ 790443 w 1657977"/>
                  <a:gd name="connsiteY5" fmla="*/ 487477 h 494489"/>
                  <a:gd name="connsiteX6" fmla="*/ 637450 w 1657977"/>
                  <a:gd name="connsiteY6" fmla="*/ 473244 h 494489"/>
                  <a:gd name="connsiteX7" fmla="*/ 6957 w 1657977"/>
                  <a:gd name="connsiteY7" fmla="*/ 194462 h 494489"/>
                  <a:gd name="connsiteX8" fmla="*/ 43268 w 1657977"/>
                  <a:gd name="connsiteY8" fmla="*/ 117447 h 494489"/>
                  <a:gd name="connsiteX0" fmla="*/ 38431 w 1653140"/>
                  <a:gd name="connsiteY0" fmla="*/ 117447 h 494489"/>
                  <a:gd name="connsiteX1" fmla="*/ 893411 w 1653140"/>
                  <a:gd name="connsiteY1" fmla="*/ 3591 h 494489"/>
                  <a:gd name="connsiteX2" fmla="*/ 1031107 w 1653140"/>
                  <a:gd name="connsiteY2" fmla="*/ 24939 h 494489"/>
                  <a:gd name="connsiteX3" fmla="*/ 1625289 w 1653140"/>
                  <a:gd name="connsiteY3" fmla="*/ 291788 h 494489"/>
                  <a:gd name="connsiteX4" fmla="*/ 1607499 w 1653140"/>
                  <a:gd name="connsiteY4" fmla="*/ 345157 h 494489"/>
                  <a:gd name="connsiteX5" fmla="*/ 785606 w 1653140"/>
                  <a:gd name="connsiteY5" fmla="*/ 487477 h 494489"/>
                  <a:gd name="connsiteX6" fmla="*/ 632613 w 1653140"/>
                  <a:gd name="connsiteY6" fmla="*/ 473244 h 494489"/>
                  <a:gd name="connsiteX7" fmla="*/ 9264 w 1653140"/>
                  <a:gd name="connsiteY7" fmla="*/ 201606 h 494489"/>
                  <a:gd name="connsiteX8" fmla="*/ 38431 w 1653140"/>
                  <a:gd name="connsiteY8" fmla="*/ 117447 h 494489"/>
                  <a:gd name="connsiteX0" fmla="*/ 43573 w 1658282"/>
                  <a:gd name="connsiteY0" fmla="*/ 117447 h 494489"/>
                  <a:gd name="connsiteX1" fmla="*/ 898553 w 1658282"/>
                  <a:gd name="connsiteY1" fmla="*/ 3591 h 494489"/>
                  <a:gd name="connsiteX2" fmla="*/ 1036249 w 1658282"/>
                  <a:gd name="connsiteY2" fmla="*/ 24939 h 494489"/>
                  <a:gd name="connsiteX3" fmla="*/ 1630431 w 1658282"/>
                  <a:gd name="connsiteY3" fmla="*/ 291788 h 494489"/>
                  <a:gd name="connsiteX4" fmla="*/ 1612641 w 1658282"/>
                  <a:gd name="connsiteY4" fmla="*/ 345157 h 494489"/>
                  <a:gd name="connsiteX5" fmla="*/ 790748 w 1658282"/>
                  <a:gd name="connsiteY5" fmla="*/ 487477 h 494489"/>
                  <a:gd name="connsiteX6" fmla="*/ 637755 w 1658282"/>
                  <a:gd name="connsiteY6" fmla="*/ 473244 h 494489"/>
                  <a:gd name="connsiteX7" fmla="*/ 14406 w 1658282"/>
                  <a:gd name="connsiteY7" fmla="*/ 201606 h 494489"/>
                  <a:gd name="connsiteX8" fmla="*/ 43573 w 1658282"/>
                  <a:gd name="connsiteY8" fmla="*/ 117447 h 4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8282" h="494489">
                    <a:moveTo>
                      <a:pt x="43573" y="117447"/>
                    </a:moveTo>
                    <a:lnTo>
                      <a:pt x="898553" y="3591"/>
                    </a:lnTo>
                    <a:cubicBezTo>
                      <a:pt x="956685" y="88"/>
                      <a:pt x="976856" y="-8369"/>
                      <a:pt x="1036249" y="24939"/>
                    </a:cubicBezTo>
                    <a:lnTo>
                      <a:pt x="1630431" y="291788"/>
                    </a:lnTo>
                    <a:cubicBezTo>
                      <a:pt x="1674312" y="316694"/>
                      <a:pt x="1664824" y="345157"/>
                      <a:pt x="1612641" y="345157"/>
                    </a:cubicBezTo>
                    <a:lnTo>
                      <a:pt x="790748" y="487477"/>
                    </a:lnTo>
                    <a:cubicBezTo>
                      <a:pt x="718319" y="499402"/>
                      <a:pt x="688753" y="497038"/>
                      <a:pt x="637755" y="473244"/>
                    </a:cubicBezTo>
                    <a:lnTo>
                      <a:pt x="14406" y="201606"/>
                    </a:lnTo>
                    <a:cubicBezTo>
                      <a:pt x="-9210" y="164029"/>
                      <a:pt x="-6631" y="131212"/>
                      <a:pt x="43573" y="117447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9">
                <a:extLst>
                  <a:ext uri="{FF2B5EF4-FFF2-40B4-BE49-F238E27FC236}">
                    <a16:creationId xmlns:a16="http://schemas.microsoft.com/office/drawing/2014/main" id="{E4F9DE9C-A160-1D17-5105-7826E0DF5D18}"/>
                  </a:ext>
                </a:extLst>
              </p:cNvPr>
              <p:cNvSpPr/>
              <p:nvPr/>
            </p:nvSpPr>
            <p:spPr>
              <a:xfrm>
                <a:off x="2466312" y="1438171"/>
                <a:ext cx="1148834" cy="339900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34210 h 669661"/>
                  <a:gd name="connsiteX1" fmla="*/ 1226537 w 1930469"/>
                  <a:gd name="connsiteY1" fmla="*/ 57935 h 669661"/>
                  <a:gd name="connsiteX2" fmla="*/ 1426913 w 1930469"/>
                  <a:gd name="connsiteY2" fmla="*/ 10058 h 669661"/>
                  <a:gd name="connsiteX3" fmla="*/ 1885892 w 1930469"/>
                  <a:gd name="connsiteY3" fmla="*/ 291138 h 669661"/>
                  <a:gd name="connsiteX4" fmla="*/ 1878776 w 1930469"/>
                  <a:gd name="connsiteY4" fmla="*/ 380087 h 669661"/>
                  <a:gd name="connsiteX5" fmla="*/ 622810 w 1930469"/>
                  <a:gd name="connsiteY5" fmla="*/ 639819 h 669661"/>
                  <a:gd name="connsiteX6" fmla="*/ 437795 w 1930469"/>
                  <a:gd name="connsiteY6" fmla="*/ 643377 h 669661"/>
                  <a:gd name="connsiteX7" fmla="*/ 17954 w 1930469"/>
                  <a:gd name="connsiteY7" fmla="*/ 326717 h 669661"/>
                  <a:gd name="connsiteX8" fmla="*/ 64208 w 1930469"/>
                  <a:gd name="connsiteY8" fmla="*/ 234210 h 669661"/>
                  <a:gd name="connsiteX0" fmla="*/ 64208 w 1930469"/>
                  <a:gd name="connsiteY0" fmla="*/ 179889 h 615340"/>
                  <a:gd name="connsiteX1" fmla="*/ 1226537 w 1930469"/>
                  <a:gd name="connsiteY1" fmla="*/ 3614 h 615340"/>
                  <a:gd name="connsiteX2" fmla="*/ 1368856 w 1930469"/>
                  <a:gd name="connsiteY2" fmla="*/ 39194 h 615340"/>
                  <a:gd name="connsiteX3" fmla="*/ 1885892 w 1930469"/>
                  <a:gd name="connsiteY3" fmla="*/ 236817 h 615340"/>
                  <a:gd name="connsiteX4" fmla="*/ 1878776 w 1930469"/>
                  <a:gd name="connsiteY4" fmla="*/ 325766 h 615340"/>
                  <a:gd name="connsiteX5" fmla="*/ 622810 w 1930469"/>
                  <a:gd name="connsiteY5" fmla="*/ 585498 h 615340"/>
                  <a:gd name="connsiteX6" fmla="*/ 437795 w 1930469"/>
                  <a:gd name="connsiteY6" fmla="*/ 589056 h 615340"/>
                  <a:gd name="connsiteX7" fmla="*/ 17954 w 1930469"/>
                  <a:gd name="connsiteY7" fmla="*/ 272396 h 615340"/>
                  <a:gd name="connsiteX8" fmla="*/ 64208 w 1930469"/>
                  <a:gd name="connsiteY8" fmla="*/ 179889 h 615340"/>
                  <a:gd name="connsiteX0" fmla="*/ 64208 w 1899038"/>
                  <a:gd name="connsiteY0" fmla="*/ 179889 h 615340"/>
                  <a:gd name="connsiteX1" fmla="*/ 1226537 w 1899038"/>
                  <a:gd name="connsiteY1" fmla="*/ 3614 h 615340"/>
                  <a:gd name="connsiteX2" fmla="*/ 1368856 w 1899038"/>
                  <a:gd name="connsiteY2" fmla="*/ 39194 h 615340"/>
                  <a:gd name="connsiteX3" fmla="*/ 1740749 w 1899038"/>
                  <a:gd name="connsiteY3" fmla="*/ 283989 h 615340"/>
                  <a:gd name="connsiteX4" fmla="*/ 1878776 w 1899038"/>
                  <a:gd name="connsiteY4" fmla="*/ 325766 h 615340"/>
                  <a:gd name="connsiteX5" fmla="*/ 622810 w 1899038"/>
                  <a:gd name="connsiteY5" fmla="*/ 585498 h 615340"/>
                  <a:gd name="connsiteX6" fmla="*/ 437795 w 1899038"/>
                  <a:gd name="connsiteY6" fmla="*/ 589056 h 615340"/>
                  <a:gd name="connsiteX7" fmla="*/ 17954 w 1899038"/>
                  <a:gd name="connsiteY7" fmla="*/ 272396 h 615340"/>
                  <a:gd name="connsiteX8" fmla="*/ 64208 w 1899038"/>
                  <a:gd name="connsiteY8" fmla="*/ 179889 h 615340"/>
                  <a:gd name="connsiteX0" fmla="*/ 64208 w 1803053"/>
                  <a:gd name="connsiteY0" fmla="*/ 179889 h 615340"/>
                  <a:gd name="connsiteX1" fmla="*/ 1226537 w 1803053"/>
                  <a:gd name="connsiteY1" fmla="*/ 3614 h 615340"/>
                  <a:gd name="connsiteX2" fmla="*/ 1368856 w 1803053"/>
                  <a:gd name="connsiteY2" fmla="*/ 39194 h 615340"/>
                  <a:gd name="connsiteX3" fmla="*/ 1740749 w 1803053"/>
                  <a:gd name="connsiteY3" fmla="*/ 283989 h 615340"/>
                  <a:gd name="connsiteX4" fmla="*/ 1762661 w 1803053"/>
                  <a:gd name="connsiteY4" fmla="*/ 383824 h 615340"/>
                  <a:gd name="connsiteX5" fmla="*/ 622810 w 1803053"/>
                  <a:gd name="connsiteY5" fmla="*/ 585498 h 615340"/>
                  <a:gd name="connsiteX6" fmla="*/ 437795 w 1803053"/>
                  <a:gd name="connsiteY6" fmla="*/ 589056 h 615340"/>
                  <a:gd name="connsiteX7" fmla="*/ 17954 w 1803053"/>
                  <a:gd name="connsiteY7" fmla="*/ 272396 h 615340"/>
                  <a:gd name="connsiteX8" fmla="*/ 64208 w 1803053"/>
                  <a:gd name="connsiteY8" fmla="*/ 179889 h 615340"/>
                  <a:gd name="connsiteX0" fmla="*/ 64208 w 1803053"/>
                  <a:gd name="connsiteY0" fmla="*/ 179889 h 632179"/>
                  <a:gd name="connsiteX1" fmla="*/ 1226537 w 1803053"/>
                  <a:gd name="connsiteY1" fmla="*/ 3614 h 632179"/>
                  <a:gd name="connsiteX2" fmla="*/ 1368856 w 1803053"/>
                  <a:gd name="connsiteY2" fmla="*/ 39194 h 632179"/>
                  <a:gd name="connsiteX3" fmla="*/ 1740749 w 1803053"/>
                  <a:gd name="connsiteY3" fmla="*/ 283989 h 632179"/>
                  <a:gd name="connsiteX4" fmla="*/ 1762661 w 1803053"/>
                  <a:gd name="connsiteY4" fmla="*/ 383824 h 632179"/>
                  <a:gd name="connsiteX5" fmla="*/ 639479 w 1803053"/>
                  <a:gd name="connsiteY5" fmla="*/ 611692 h 632179"/>
                  <a:gd name="connsiteX6" fmla="*/ 437795 w 1803053"/>
                  <a:gd name="connsiteY6" fmla="*/ 589056 h 632179"/>
                  <a:gd name="connsiteX7" fmla="*/ 17954 w 1803053"/>
                  <a:gd name="connsiteY7" fmla="*/ 272396 h 632179"/>
                  <a:gd name="connsiteX8" fmla="*/ 64208 w 1803053"/>
                  <a:gd name="connsiteY8" fmla="*/ 179889 h 632179"/>
                  <a:gd name="connsiteX0" fmla="*/ 64208 w 1803053"/>
                  <a:gd name="connsiteY0" fmla="*/ 179889 h 634963"/>
                  <a:gd name="connsiteX1" fmla="*/ 1226537 w 1803053"/>
                  <a:gd name="connsiteY1" fmla="*/ 3614 h 634963"/>
                  <a:gd name="connsiteX2" fmla="*/ 1368856 w 1803053"/>
                  <a:gd name="connsiteY2" fmla="*/ 39194 h 634963"/>
                  <a:gd name="connsiteX3" fmla="*/ 1740749 w 1803053"/>
                  <a:gd name="connsiteY3" fmla="*/ 283989 h 634963"/>
                  <a:gd name="connsiteX4" fmla="*/ 1762661 w 1803053"/>
                  <a:gd name="connsiteY4" fmla="*/ 383824 h 634963"/>
                  <a:gd name="connsiteX5" fmla="*/ 639479 w 1803053"/>
                  <a:gd name="connsiteY5" fmla="*/ 611692 h 634963"/>
                  <a:gd name="connsiteX6" fmla="*/ 447320 w 1803053"/>
                  <a:gd name="connsiteY6" fmla="*/ 598581 h 634963"/>
                  <a:gd name="connsiteX7" fmla="*/ 17954 w 1803053"/>
                  <a:gd name="connsiteY7" fmla="*/ 272396 h 634963"/>
                  <a:gd name="connsiteX8" fmla="*/ 64208 w 1803053"/>
                  <a:gd name="connsiteY8" fmla="*/ 179889 h 634963"/>
                  <a:gd name="connsiteX0" fmla="*/ 64208 w 1803053"/>
                  <a:gd name="connsiteY0" fmla="*/ 179889 h 630806"/>
                  <a:gd name="connsiteX1" fmla="*/ 1226537 w 1803053"/>
                  <a:gd name="connsiteY1" fmla="*/ 3614 h 630806"/>
                  <a:gd name="connsiteX2" fmla="*/ 1368856 w 1803053"/>
                  <a:gd name="connsiteY2" fmla="*/ 39194 h 630806"/>
                  <a:gd name="connsiteX3" fmla="*/ 1740749 w 1803053"/>
                  <a:gd name="connsiteY3" fmla="*/ 283989 h 630806"/>
                  <a:gd name="connsiteX4" fmla="*/ 1762661 w 1803053"/>
                  <a:gd name="connsiteY4" fmla="*/ 383824 h 630806"/>
                  <a:gd name="connsiteX5" fmla="*/ 639479 w 1803053"/>
                  <a:gd name="connsiteY5" fmla="*/ 611692 h 630806"/>
                  <a:gd name="connsiteX6" fmla="*/ 447320 w 1803053"/>
                  <a:gd name="connsiteY6" fmla="*/ 598581 h 630806"/>
                  <a:gd name="connsiteX7" fmla="*/ 17954 w 1803053"/>
                  <a:gd name="connsiteY7" fmla="*/ 272396 h 630806"/>
                  <a:gd name="connsiteX8" fmla="*/ 64208 w 1803053"/>
                  <a:gd name="connsiteY8" fmla="*/ 179889 h 630806"/>
                  <a:gd name="connsiteX0" fmla="*/ 64208 w 1779586"/>
                  <a:gd name="connsiteY0" fmla="*/ 179889 h 630806"/>
                  <a:gd name="connsiteX1" fmla="*/ 1226537 w 1779586"/>
                  <a:gd name="connsiteY1" fmla="*/ 3614 h 630806"/>
                  <a:gd name="connsiteX2" fmla="*/ 1368856 w 1779586"/>
                  <a:gd name="connsiteY2" fmla="*/ 39194 h 630806"/>
                  <a:gd name="connsiteX3" fmla="*/ 1740749 w 1779586"/>
                  <a:gd name="connsiteY3" fmla="*/ 283989 h 630806"/>
                  <a:gd name="connsiteX4" fmla="*/ 1722179 w 1779586"/>
                  <a:gd name="connsiteY4" fmla="*/ 390968 h 630806"/>
                  <a:gd name="connsiteX5" fmla="*/ 639479 w 1779586"/>
                  <a:gd name="connsiteY5" fmla="*/ 611692 h 630806"/>
                  <a:gd name="connsiteX6" fmla="*/ 447320 w 1779586"/>
                  <a:gd name="connsiteY6" fmla="*/ 598581 h 630806"/>
                  <a:gd name="connsiteX7" fmla="*/ 17954 w 1779586"/>
                  <a:gd name="connsiteY7" fmla="*/ 272396 h 630806"/>
                  <a:gd name="connsiteX8" fmla="*/ 64208 w 1779586"/>
                  <a:gd name="connsiteY8" fmla="*/ 179889 h 630806"/>
                  <a:gd name="connsiteX0" fmla="*/ 64208 w 1791141"/>
                  <a:gd name="connsiteY0" fmla="*/ 179889 h 630806"/>
                  <a:gd name="connsiteX1" fmla="*/ 1226537 w 1791141"/>
                  <a:gd name="connsiteY1" fmla="*/ 3614 h 630806"/>
                  <a:gd name="connsiteX2" fmla="*/ 1368856 w 1791141"/>
                  <a:gd name="connsiteY2" fmla="*/ 39194 h 630806"/>
                  <a:gd name="connsiteX3" fmla="*/ 1740749 w 1791141"/>
                  <a:gd name="connsiteY3" fmla="*/ 283989 h 630806"/>
                  <a:gd name="connsiteX4" fmla="*/ 1722179 w 1791141"/>
                  <a:gd name="connsiteY4" fmla="*/ 390968 h 630806"/>
                  <a:gd name="connsiteX5" fmla="*/ 639479 w 1791141"/>
                  <a:gd name="connsiteY5" fmla="*/ 611692 h 630806"/>
                  <a:gd name="connsiteX6" fmla="*/ 447320 w 1791141"/>
                  <a:gd name="connsiteY6" fmla="*/ 598581 h 630806"/>
                  <a:gd name="connsiteX7" fmla="*/ 17954 w 1791141"/>
                  <a:gd name="connsiteY7" fmla="*/ 272396 h 630806"/>
                  <a:gd name="connsiteX8" fmla="*/ 64208 w 1791141"/>
                  <a:gd name="connsiteY8" fmla="*/ 179889 h 630806"/>
                  <a:gd name="connsiteX0" fmla="*/ 64208 w 1800990"/>
                  <a:gd name="connsiteY0" fmla="*/ 179889 h 630806"/>
                  <a:gd name="connsiteX1" fmla="*/ 1226537 w 1800990"/>
                  <a:gd name="connsiteY1" fmla="*/ 3614 h 630806"/>
                  <a:gd name="connsiteX2" fmla="*/ 1368856 w 1800990"/>
                  <a:gd name="connsiteY2" fmla="*/ 39194 h 630806"/>
                  <a:gd name="connsiteX3" fmla="*/ 1740749 w 1800990"/>
                  <a:gd name="connsiteY3" fmla="*/ 283989 h 630806"/>
                  <a:gd name="connsiteX4" fmla="*/ 1722179 w 1800990"/>
                  <a:gd name="connsiteY4" fmla="*/ 390968 h 630806"/>
                  <a:gd name="connsiteX5" fmla="*/ 639479 w 1800990"/>
                  <a:gd name="connsiteY5" fmla="*/ 611692 h 630806"/>
                  <a:gd name="connsiteX6" fmla="*/ 447320 w 1800990"/>
                  <a:gd name="connsiteY6" fmla="*/ 598581 h 630806"/>
                  <a:gd name="connsiteX7" fmla="*/ 17954 w 1800990"/>
                  <a:gd name="connsiteY7" fmla="*/ 272396 h 630806"/>
                  <a:gd name="connsiteX8" fmla="*/ 64208 w 1800990"/>
                  <a:gd name="connsiteY8" fmla="*/ 179889 h 630806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672 w 1801454"/>
                  <a:gd name="connsiteY0" fmla="*/ 177906 h 628823"/>
                  <a:gd name="connsiteX1" fmla="*/ 1231763 w 1801454"/>
                  <a:gd name="connsiteY1" fmla="*/ 4012 h 628823"/>
                  <a:gd name="connsiteX2" fmla="*/ 1369320 w 1801454"/>
                  <a:gd name="connsiteY2" fmla="*/ 37211 h 628823"/>
                  <a:gd name="connsiteX3" fmla="*/ 1741213 w 1801454"/>
                  <a:gd name="connsiteY3" fmla="*/ 282006 h 628823"/>
                  <a:gd name="connsiteX4" fmla="*/ 1722643 w 1801454"/>
                  <a:gd name="connsiteY4" fmla="*/ 388985 h 628823"/>
                  <a:gd name="connsiteX5" fmla="*/ 639943 w 1801454"/>
                  <a:gd name="connsiteY5" fmla="*/ 609709 h 628823"/>
                  <a:gd name="connsiteX6" fmla="*/ 447784 w 1801454"/>
                  <a:gd name="connsiteY6" fmla="*/ 596598 h 628823"/>
                  <a:gd name="connsiteX7" fmla="*/ 18418 w 1801454"/>
                  <a:gd name="connsiteY7" fmla="*/ 270413 h 628823"/>
                  <a:gd name="connsiteX8" fmla="*/ 64672 w 1801454"/>
                  <a:gd name="connsiteY8" fmla="*/ 177906 h 628823"/>
                  <a:gd name="connsiteX0" fmla="*/ 64672 w 1801454"/>
                  <a:gd name="connsiteY0" fmla="*/ 177906 h 626759"/>
                  <a:gd name="connsiteX1" fmla="*/ 1231763 w 1801454"/>
                  <a:gd name="connsiteY1" fmla="*/ 4012 h 626759"/>
                  <a:gd name="connsiteX2" fmla="*/ 1369320 w 1801454"/>
                  <a:gd name="connsiteY2" fmla="*/ 37211 h 626759"/>
                  <a:gd name="connsiteX3" fmla="*/ 1741213 w 1801454"/>
                  <a:gd name="connsiteY3" fmla="*/ 282006 h 626759"/>
                  <a:gd name="connsiteX4" fmla="*/ 1722643 w 1801454"/>
                  <a:gd name="connsiteY4" fmla="*/ 388985 h 626759"/>
                  <a:gd name="connsiteX5" fmla="*/ 639943 w 1801454"/>
                  <a:gd name="connsiteY5" fmla="*/ 609709 h 626759"/>
                  <a:gd name="connsiteX6" fmla="*/ 447784 w 1801454"/>
                  <a:gd name="connsiteY6" fmla="*/ 596598 h 626759"/>
                  <a:gd name="connsiteX7" fmla="*/ 18418 w 1801454"/>
                  <a:gd name="connsiteY7" fmla="*/ 270413 h 626759"/>
                  <a:gd name="connsiteX8" fmla="*/ 64672 w 1801454"/>
                  <a:gd name="connsiteY8" fmla="*/ 177906 h 626759"/>
                  <a:gd name="connsiteX0" fmla="*/ 64672 w 1801454"/>
                  <a:gd name="connsiteY0" fmla="*/ 177906 h 615699"/>
                  <a:gd name="connsiteX1" fmla="*/ 1231763 w 1801454"/>
                  <a:gd name="connsiteY1" fmla="*/ 4012 h 615699"/>
                  <a:gd name="connsiteX2" fmla="*/ 1369320 w 1801454"/>
                  <a:gd name="connsiteY2" fmla="*/ 37211 h 615699"/>
                  <a:gd name="connsiteX3" fmla="*/ 1741213 w 1801454"/>
                  <a:gd name="connsiteY3" fmla="*/ 282006 h 615699"/>
                  <a:gd name="connsiteX4" fmla="*/ 1722643 w 1801454"/>
                  <a:gd name="connsiteY4" fmla="*/ 388985 h 615699"/>
                  <a:gd name="connsiteX5" fmla="*/ 639943 w 1801454"/>
                  <a:gd name="connsiteY5" fmla="*/ 609709 h 615699"/>
                  <a:gd name="connsiteX6" fmla="*/ 416828 w 1801454"/>
                  <a:gd name="connsiteY6" fmla="*/ 520398 h 615699"/>
                  <a:gd name="connsiteX7" fmla="*/ 18418 w 1801454"/>
                  <a:gd name="connsiteY7" fmla="*/ 270413 h 615699"/>
                  <a:gd name="connsiteX8" fmla="*/ 64672 w 1801454"/>
                  <a:gd name="connsiteY8" fmla="*/ 177906 h 615699"/>
                  <a:gd name="connsiteX0" fmla="*/ 64672 w 1801454"/>
                  <a:gd name="connsiteY0" fmla="*/ 177906 h 557171"/>
                  <a:gd name="connsiteX1" fmla="*/ 1231763 w 1801454"/>
                  <a:gd name="connsiteY1" fmla="*/ 4012 h 557171"/>
                  <a:gd name="connsiteX2" fmla="*/ 1369320 w 1801454"/>
                  <a:gd name="connsiteY2" fmla="*/ 37211 h 557171"/>
                  <a:gd name="connsiteX3" fmla="*/ 1741213 w 1801454"/>
                  <a:gd name="connsiteY3" fmla="*/ 282006 h 557171"/>
                  <a:gd name="connsiteX4" fmla="*/ 1722643 w 1801454"/>
                  <a:gd name="connsiteY4" fmla="*/ 388985 h 557171"/>
                  <a:gd name="connsiteX5" fmla="*/ 575649 w 1801454"/>
                  <a:gd name="connsiteY5" fmla="*/ 543034 h 557171"/>
                  <a:gd name="connsiteX6" fmla="*/ 416828 w 1801454"/>
                  <a:gd name="connsiteY6" fmla="*/ 520398 h 557171"/>
                  <a:gd name="connsiteX7" fmla="*/ 18418 w 1801454"/>
                  <a:gd name="connsiteY7" fmla="*/ 270413 h 557171"/>
                  <a:gd name="connsiteX8" fmla="*/ 64672 w 1801454"/>
                  <a:gd name="connsiteY8" fmla="*/ 177906 h 557171"/>
                  <a:gd name="connsiteX0" fmla="*/ 64672 w 1758420"/>
                  <a:gd name="connsiteY0" fmla="*/ 177906 h 557171"/>
                  <a:gd name="connsiteX1" fmla="*/ 1231763 w 1758420"/>
                  <a:gd name="connsiteY1" fmla="*/ 4012 h 557171"/>
                  <a:gd name="connsiteX2" fmla="*/ 1369320 w 1758420"/>
                  <a:gd name="connsiteY2" fmla="*/ 37211 h 557171"/>
                  <a:gd name="connsiteX3" fmla="*/ 1741213 w 1758420"/>
                  <a:gd name="connsiteY3" fmla="*/ 282006 h 557171"/>
                  <a:gd name="connsiteX4" fmla="*/ 1498805 w 1758420"/>
                  <a:gd name="connsiteY4" fmla="*/ 369935 h 557171"/>
                  <a:gd name="connsiteX5" fmla="*/ 575649 w 1758420"/>
                  <a:gd name="connsiteY5" fmla="*/ 543034 h 557171"/>
                  <a:gd name="connsiteX6" fmla="*/ 416828 w 1758420"/>
                  <a:gd name="connsiteY6" fmla="*/ 520398 h 557171"/>
                  <a:gd name="connsiteX7" fmla="*/ 18418 w 1758420"/>
                  <a:gd name="connsiteY7" fmla="*/ 270413 h 557171"/>
                  <a:gd name="connsiteX8" fmla="*/ 64672 w 1758420"/>
                  <a:gd name="connsiteY8" fmla="*/ 177906 h 557171"/>
                  <a:gd name="connsiteX0" fmla="*/ 64672 w 1566315"/>
                  <a:gd name="connsiteY0" fmla="*/ 177906 h 557171"/>
                  <a:gd name="connsiteX1" fmla="*/ 1231763 w 1566315"/>
                  <a:gd name="connsiteY1" fmla="*/ 4012 h 557171"/>
                  <a:gd name="connsiteX2" fmla="*/ 1369320 w 1566315"/>
                  <a:gd name="connsiteY2" fmla="*/ 37211 h 557171"/>
                  <a:gd name="connsiteX3" fmla="*/ 1493563 w 1566315"/>
                  <a:gd name="connsiteY3" fmla="*/ 291531 h 557171"/>
                  <a:gd name="connsiteX4" fmla="*/ 1498805 w 1566315"/>
                  <a:gd name="connsiteY4" fmla="*/ 369935 h 557171"/>
                  <a:gd name="connsiteX5" fmla="*/ 575649 w 1566315"/>
                  <a:gd name="connsiteY5" fmla="*/ 543034 h 557171"/>
                  <a:gd name="connsiteX6" fmla="*/ 416828 w 1566315"/>
                  <a:gd name="connsiteY6" fmla="*/ 520398 h 557171"/>
                  <a:gd name="connsiteX7" fmla="*/ 18418 w 1566315"/>
                  <a:gd name="connsiteY7" fmla="*/ 270413 h 557171"/>
                  <a:gd name="connsiteX8" fmla="*/ 64672 w 1566315"/>
                  <a:gd name="connsiteY8" fmla="*/ 177906 h 557171"/>
                  <a:gd name="connsiteX0" fmla="*/ 64672 w 1566315"/>
                  <a:gd name="connsiteY0" fmla="*/ 155589 h 534854"/>
                  <a:gd name="connsiteX1" fmla="*/ 907913 w 1566315"/>
                  <a:gd name="connsiteY1" fmla="*/ 29320 h 534854"/>
                  <a:gd name="connsiteX2" fmla="*/ 1369320 w 1566315"/>
                  <a:gd name="connsiteY2" fmla="*/ 14894 h 534854"/>
                  <a:gd name="connsiteX3" fmla="*/ 1493563 w 1566315"/>
                  <a:gd name="connsiteY3" fmla="*/ 269214 h 534854"/>
                  <a:gd name="connsiteX4" fmla="*/ 1498805 w 1566315"/>
                  <a:gd name="connsiteY4" fmla="*/ 347618 h 534854"/>
                  <a:gd name="connsiteX5" fmla="*/ 575649 w 1566315"/>
                  <a:gd name="connsiteY5" fmla="*/ 520717 h 534854"/>
                  <a:gd name="connsiteX6" fmla="*/ 416828 w 1566315"/>
                  <a:gd name="connsiteY6" fmla="*/ 498081 h 534854"/>
                  <a:gd name="connsiteX7" fmla="*/ 18418 w 1566315"/>
                  <a:gd name="connsiteY7" fmla="*/ 248096 h 534854"/>
                  <a:gd name="connsiteX8" fmla="*/ 64672 w 1566315"/>
                  <a:gd name="connsiteY8" fmla="*/ 155589 h 534854"/>
                  <a:gd name="connsiteX0" fmla="*/ 64672 w 1566315"/>
                  <a:gd name="connsiteY0" fmla="*/ 135419 h 514684"/>
                  <a:gd name="connsiteX1" fmla="*/ 907913 w 1566315"/>
                  <a:gd name="connsiteY1" fmla="*/ 9150 h 514684"/>
                  <a:gd name="connsiteX2" fmla="*/ 1033563 w 1566315"/>
                  <a:gd name="connsiteY2" fmla="*/ 25680 h 514684"/>
                  <a:gd name="connsiteX3" fmla="*/ 1493563 w 1566315"/>
                  <a:gd name="connsiteY3" fmla="*/ 249044 h 514684"/>
                  <a:gd name="connsiteX4" fmla="*/ 1498805 w 1566315"/>
                  <a:gd name="connsiteY4" fmla="*/ 327448 h 514684"/>
                  <a:gd name="connsiteX5" fmla="*/ 575649 w 1566315"/>
                  <a:gd name="connsiteY5" fmla="*/ 500547 h 514684"/>
                  <a:gd name="connsiteX6" fmla="*/ 416828 w 1566315"/>
                  <a:gd name="connsiteY6" fmla="*/ 477911 h 514684"/>
                  <a:gd name="connsiteX7" fmla="*/ 18418 w 1566315"/>
                  <a:gd name="connsiteY7" fmla="*/ 227926 h 514684"/>
                  <a:gd name="connsiteX8" fmla="*/ 64672 w 1566315"/>
                  <a:gd name="connsiteY8" fmla="*/ 135419 h 514684"/>
                  <a:gd name="connsiteX0" fmla="*/ 64672 w 1555889"/>
                  <a:gd name="connsiteY0" fmla="*/ 135419 h 514684"/>
                  <a:gd name="connsiteX1" fmla="*/ 907913 w 1555889"/>
                  <a:gd name="connsiteY1" fmla="*/ 9150 h 514684"/>
                  <a:gd name="connsiteX2" fmla="*/ 1033563 w 1555889"/>
                  <a:gd name="connsiteY2" fmla="*/ 25680 h 514684"/>
                  <a:gd name="connsiteX3" fmla="*/ 1493563 w 1555889"/>
                  <a:gd name="connsiteY3" fmla="*/ 249044 h 514684"/>
                  <a:gd name="connsiteX4" fmla="*/ 1498805 w 1555889"/>
                  <a:gd name="connsiteY4" fmla="*/ 327448 h 514684"/>
                  <a:gd name="connsiteX5" fmla="*/ 575649 w 1555889"/>
                  <a:gd name="connsiteY5" fmla="*/ 500547 h 514684"/>
                  <a:gd name="connsiteX6" fmla="*/ 416828 w 1555889"/>
                  <a:gd name="connsiteY6" fmla="*/ 477911 h 514684"/>
                  <a:gd name="connsiteX7" fmla="*/ 18418 w 1555889"/>
                  <a:gd name="connsiteY7" fmla="*/ 227926 h 514684"/>
                  <a:gd name="connsiteX8" fmla="*/ 64672 w 1555889"/>
                  <a:gd name="connsiteY8" fmla="*/ 135419 h 514684"/>
                  <a:gd name="connsiteX0" fmla="*/ 64672 w 1551675"/>
                  <a:gd name="connsiteY0" fmla="*/ 135419 h 514684"/>
                  <a:gd name="connsiteX1" fmla="*/ 907913 w 1551675"/>
                  <a:gd name="connsiteY1" fmla="*/ 9150 h 514684"/>
                  <a:gd name="connsiteX2" fmla="*/ 1033563 w 1551675"/>
                  <a:gd name="connsiteY2" fmla="*/ 25680 h 514684"/>
                  <a:gd name="connsiteX3" fmla="*/ 1493563 w 1551675"/>
                  <a:gd name="connsiteY3" fmla="*/ 249044 h 514684"/>
                  <a:gd name="connsiteX4" fmla="*/ 1498805 w 1551675"/>
                  <a:gd name="connsiteY4" fmla="*/ 327448 h 514684"/>
                  <a:gd name="connsiteX5" fmla="*/ 575649 w 1551675"/>
                  <a:gd name="connsiteY5" fmla="*/ 500547 h 514684"/>
                  <a:gd name="connsiteX6" fmla="*/ 416828 w 1551675"/>
                  <a:gd name="connsiteY6" fmla="*/ 477911 h 514684"/>
                  <a:gd name="connsiteX7" fmla="*/ 18418 w 1551675"/>
                  <a:gd name="connsiteY7" fmla="*/ 227926 h 514684"/>
                  <a:gd name="connsiteX8" fmla="*/ 64672 w 1551675"/>
                  <a:gd name="connsiteY8" fmla="*/ 135419 h 514684"/>
                  <a:gd name="connsiteX0" fmla="*/ 64672 w 1545132"/>
                  <a:gd name="connsiteY0" fmla="*/ 135419 h 514684"/>
                  <a:gd name="connsiteX1" fmla="*/ 907913 w 1545132"/>
                  <a:gd name="connsiteY1" fmla="*/ 9150 h 514684"/>
                  <a:gd name="connsiteX2" fmla="*/ 1033563 w 1545132"/>
                  <a:gd name="connsiteY2" fmla="*/ 25680 h 514684"/>
                  <a:gd name="connsiteX3" fmla="*/ 1493563 w 1545132"/>
                  <a:gd name="connsiteY3" fmla="*/ 249044 h 514684"/>
                  <a:gd name="connsiteX4" fmla="*/ 1498805 w 1545132"/>
                  <a:gd name="connsiteY4" fmla="*/ 327448 h 514684"/>
                  <a:gd name="connsiteX5" fmla="*/ 575649 w 1545132"/>
                  <a:gd name="connsiteY5" fmla="*/ 500547 h 514684"/>
                  <a:gd name="connsiteX6" fmla="*/ 416828 w 1545132"/>
                  <a:gd name="connsiteY6" fmla="*/ 477911 h 514684"/>
                  <a:gd name="connsiteX7" fmla="*/ 18418 w 1545132"/>
                  <a:gd name="connsiteY7" fmla="*/ 227926 h 514684"/>
                  <a:gd name="connsiteX8" fmla="*/ 64672 w 1545132"/>
                  <a:gd name="connsiteY8" fmla="*/ 135419 h 514684"/>
                  <a:gd name="connsiteX0" fmla="*/ 64672 w 1545132"/>
                  <a:gd name="connsiteY0" fmla="*/ 134604 h 513869"/>
                  <a:gd name="connsiteX1" fmla="*/ 907913 w 1545132"/>
                  <a:gd name="connsiteY1" fmla="*/ 8335 h 513869"/>
                  <a:gd name="connsiteX2" fmla="*/ 1033563 w 1545132"/>
                  <a:gd name="connsiteY2" fmla="*/ 24865 h 513869"/>
                  <a:gd name="connsiteX3" fmla="*/ 1493563 w 1545132"/>
                  <a:gd name="connsiteY3" fmla="*/ 248229 h 513869"/>
                  <a:gd name="connsiteX4" fmla="*/ 1498805 w 1545132"/>
                  <a:gd name="connsiteY4" fmla="*/ 326633 h 513869"/>
                  <a:gd name="connsiteX5" fmla="*/ 575649 w 1545132"/>
                  <a:gd name="connsiteY5" fmla="*/ 499732 h 513869"/>
                  <a:gd name="connsiteX6" fmla="*/ 416828 w 1545132"/>
                  <a:gd name="connsiteY6" fmla="*/ 477096 h 513869"/>
                  <a:gd name="connsiteX7" fmla="*/ 18418 w 1545132"/>
                  <a:gd name="connsiteY7" fmla="*/ 227111 h 513869"/>
                  <a:gd name="connsiteX8" fmla="*/ 64672 w 1545132"/>
                  <a:gd name="connsiteY8" fmla="*/ 134604 h 513869"/>
                  <a:gd name="connsiteX0" fmla="*/ 64672 w 1545132"/>
                  <a:gd name="connsiteY0" fmla="*/ 133641 h 512906"/>
                  <a:gd name="connsiteX1" fmla="*/ 907913 w 1545132"/>
                  <a:gd name="connsiteY1" fmla="*/ 7372 h 512906"/>
                  <a:gd name="connsiteX2" fmla="*/ 1033563 w 1545132"/>
                  <a:gd name="connsiteY2" fmla="*/ 23902 h 512906"/>
                  <a:gd name="connsiteX3" fmla="*/ 1493563 w 1545132"/>
                  <a:gd name="connsiteY3" fmla="*/ 247266 h 512906"/>
                  <a:gd name="connsiteX4" fmla="*/ 1498805 w 1545132"/>
                  <a:gd name="connsiteY4" fmla="*/ 325670 h 512906"/>
                  <a:gd name="connsiteX5" fmla="*/ 575649 w 1545132"/>
                  <a:gd name="connsiteY5" fmla="*/ 498769 h 512906"/>
                  <a:gd name="connsiteX6" fmla="*/ 416828 w 1545132"/>
                  <a:gd name="connsiteY6" fmla="*/ 476133 h 512906"/>
                  <a:gd name="connsiteX7" fmla="*/ 18418 w 1545132"/>
                  <a:gd name="connsiteY7" fmla="*/ 226148 h 512906"/>
                  <a:gd name="connsiteX8" fmla="*/ 64672 w 1545132"/>
                  <a:gd name="connsiteY8" fmla="*/ 133641 h 512906"/>
                  <a:gd name="connsiteX0" fmla="*/ 64672 w 1545132"/>
                  <a:gd name="connsiteY0" fmla="*/ 133641 h 505805"/>
                  <a:gd name="connsiteX1" fmla="*/ 907913 w 1545132"/>
                  <a:gd name="connsiteY1" fmla="*/ 7372 h 505805"/>
                  <a:gd name="connsiteX2" fmla="*/ 1033563 w 1545132"/>
                  <a:gd name="connsiteY2" fmla="*/ 23902 h 505805"/>
                  <a:gd name="connsiteX3" fmla="*/ 1493563 w 1545132"/>
                  <a:gd name="connsiteY3" fmla="*/ 247266 h 505805"/>
                  <a:gd name="connsiteX4" fmla="*/ 1498805 w 1545132"/>
                  <a:gd name="connsiteY4" fmla="*/ 325670 h 505805"/>
                  <a:gd name="connsiteX5" fmla="*/ 575649 w 1545132"/>
                  <a:gd name="connsiteY5" fmla="*/ 498769 h 505805"/>
                  <a:gd name="connsiteX6" fmla="*/ 428735 w 1545132"/>
                  <a:gd name="connsiteY6" fmla="*/ 426127 h 505805"/>
                  <a:gd name="connsiteX7" fmla="*/ 18418 w 1545132"/>
                  <a:gd name="connsiteY7" fmla="*/ 226148 h 505805"/>
                  <a:gd name="connsiteX8" fmla="*/ 64672 w 1545132"/>
                  <a:gd name="connsiteY8" fmla="*/ 133641 h 505805"/>
                  <a:gd name="connsiteX0" fmla="*/ 64672 w 1545132"/>
                  <a:gd name="connsiteY0" fmla="*/ 133641 h 472174"/>
                  <a:gd name="connsiteX1" fmla="*/ 907913 w 1545132"/>
                  <a:gd name="connsiteY1" fmla="*/ 7372 h 472174"/>
                  <a:gd name="connsiteX2" fmla="*/ 1033563 w 1545132"/>
                  <a:gd name="connsiteY2" fmla="*/ 23902 h 472174"/>
                  <a:gd name="connsiteX3" fmla="*/ 1493563 w 1545132"/>
                  <a:gd name="connsiteY3" fmla="*/ 247266 h 472174"/>
                  <a:gd name="connsiteX4" fmla="*/ 1498805 w 1545132"/>
                  <a:gd name="connsiteY4" fmla="*/ 325670 h 472174"/>
                  <a:gd name="connsiteX5" fmla="*/ 575649 w 1545132"/>
                  <a:gd name="connsiteY5" fmla="*/ 460669 h 472174"/>
                  <a:gd name="connsiteX6" fmla="*/ 428735 w 1545132"/>
                  <a:gd name="connsiteY6" fmla="*/ 426127 h 472174"/>
                  <a:gd name="connsiteX7" fmla="*/ 18418 w 1545132"/>
                  <a:gd name="connsiteY7" fmla="*/ 226148 h 472174"/>
                  <a:gd name="connsiteX8" fmla="*/ 64672 w 1545132"/>
                  <a:gd name="connsiteY8" fmla="*/ 133641 h 472174"/>
                  <a:gd name="connsiteX0" fmla="*/ 64672 w 1545132"/>
                  <a:gd name="connsiteY0" fmla="*/ 133641 h 466070"/>
                  <a:gd name="connsiteX1" fmla="*/ 907913 w 1545132"/>
                  <a:gd name="connsiteY1" fmla="*/ 7372 h 466070"/>
                  <a:gd name="connsiteX2" fmla="*/ 1033563 w 1545132"/>
                  <a:gd name="connsiteY2" fmla="*/ 23902 h 466070"/>
                  <a:gd name="connsiteX3" fmla="*/ 1493563 w 1545132"/>
                  <a:gd name="connsiteY3" fmla="*/ 247266 h 466070"/>
                  <a:gd name="connsiteX4" fmla="*/ 1498805 w 1545132"/>
                  <a:gd name="connsiteY4" fmla="*/ 325670 h 466070"/>
                  <a:gd name="connsiteX5" fmla="*/ 575649 w 1545132"/>
                  <a:gd name="connsiteY5" fmla="*/ 460669 h 466070"/>
                  <a:gd name="connsiteX6" fmla="*/ 428735 w 1545132"/>
                  <a:gd name="connsiteY6" fmla="*/ 426127 h 466070"/>
                  <a:gd name="connsiteX7" fmla="*/ 18418 w 1545132"/>
                  <a:gd name="connsiteY7" fmla="*/ 226148 h 466070"/>
                  <a:gd name="connsiteX8" fmla="*/ 64672 w 1545132"/>
                  <a:gd name="connsiteY8" fmla="*/ 133641 h 466070"/>
                  <a:gd name="connsiteX0" fmla="*/ 64672 w 1545132"/>
                  <a:gd name="connsiteY0" fmla="*/ 126684 h 459113"/>
                  <a:gd name="connsiteX1" fmla="*/ 853144 w 1545132"/>
                  <a:gd name="connsiteY1" fmla="*/ 17084 h 459113"/>
                  <a:gd name="connsiteX2" fmla="*/ 1033563 w 1545132"/>
                  <a:gd name="connsiteY2" fmla="*/ 16945 h 459113"/>
                  <a:gd name="connsiteX3" fmla="*/ 1493563 w 1545132"/>
                  <a:gd name="connsiteY3" fmla="*/ 240309 h 459113"/>
                  <a:gd name="connsiteX4" fmla="*/ 1498805 w 1545132"/>
                  <a:gd name="connsiteY4" fmla="*/ 318713 h 459113"/>
                  <a:gd name="connsiteX5" fmla="*/ 575649 w 1545132"/>
                  <a:gd name="connsiteY5" fmla="*/ 453712 h 459113"/>
                  <a:gd name="connsiteX6" fmla="*/ 428735 w 1545132"/>
                  <a:gd name="connsiteY6" fmla="*/ 419170 h 459113"/>
                  <a:gd name="connsiteX7" fmla="*/ 18418 w 1545132"/>
                  <a:gd name="connsiteY7" fmla="*/ 219191 h 459113"/>
                  <a:gd name="connsiteX8" fmla="*/ 64672 w 1545132"/>
                  <a:gd name="connsiteY8" fmla="*/ 126684 h 459113"/>
                  <a:gd name="connsiteX0" fmla="*/ 64672 w 1545132"/>
                  <a:gd name="connsiteY0" fmla="*/ 116973 h 449402"/>
                  <a:gd name="connsiteX1" fmla="*/ 853144 w 1545132"/>
                  <a:gd name="connsiteY1" fmla="*/ 7373 h 449402"/>
                  <a:gd name="connsiteX2" fmla="*/ 995463 w 1545132"/>
                  <a:gd name="connsiteY2" fmla="*/ 23902 h 449402"/>
                  <a:gd name="connsiteX3" fmla="*/ 1493563 w 1545132"/>
                  <a:gd name="connsiteY3" fmla="*/ 230598 h 449402"/>
                  <a:gd name="connsiteX4" fmla="*/ 1498805 w 1545132"/>
                  <a:gd name="connsiteY4" fmla="*/ 309002 h 449402"/>
                  <a:gd name="connsiteX5" fmla="*/ 575649 w 1545132"/>
                  <a:gd name="connsiteY5" fmla="*/ 444001 h 449402"/>
                  <a:gd name="connsiteX6" fmla="*/ 428735 w 1545132"/>
                  <a:gd name="connsiteY6" fmla="*/ 409459 h 449402"/>
                  <a:gd name="connsiteX7" fmla="*/ 18418 w 1545132"/>
                  <a:gd name="connsiteY7" fmla="*/ 209480 h 449402"/>
                  <a:gd name="connsiteX8" fmla="*/ 64672 w 1545132"/>
                  <a:gd name="connsiteY8" fmla="*/ 116973 h 449402"/>
                  <a:gd name="connsiteX0" fmla="*/ 64672 w 1545132"/>
                  <a:gd name="connsiteY0" fmla="*/ 115407 h 447836"/>
                  <a:gd name="connsiteX1" fmla="*/ 853144 w 1545132"/>
                  <a:gd name="connsiteY1" fmla="*/ 5807 h 447836"/>
                  <a:gd name="connsiteX2" fmla="*/ 995463 w 1545132"/>
                  <a:gd name="connsiteY2" fmla="*/ 22336 h 447836"/>
                  <a:gd name="connsiteX3" fmla="*/ 1493563 w 1545132"/>
                  <a:gd name="connsiteY3" fmla="*/ 229032 h 447836"/>
                  <a:gd name="connsiteX4" fmla="*/ 1498805 w 1545132"/>
                  <a:gd name="connsiteY4" fmla="*/ 307436 h 447836"/>
                  <a:gd name="connsiteX5" fmla="*/ 575649 w 1545132"/>
                  <a:gd name="connsiteY5" fmla="*/ 442435 h 447836"/>
                  <a:gd name="connsiteX6" fmla="*/ 428735 w 1545132"/>
                  <a:gd name="connsiteY6" fmla="*/ 407893 h 447836"/>
                  <a:gd name="connsiteX7" fmla="*/ 18418 w 1545132"/>
                  <a:gd name="connsiteY7" fmla="*/ 207914 h 447836"/>
                  <a:gd name="connsiteX8" fmla="*/ 64672 w 1545132"/>
                  <a:gd name="connsiteY8" fmla="*/ 115407 h 447836"/>
                  <a:gd name="connsiteX0" fmla="*/ 64672 w 1545132"/>
                  <a:gd name="connsiteY0" fmla="*/ 115407 h 447836"/>
                  <a:gd name="connsiteX1" fmla="*/ 853144 w 1545132"/>
                  <a:gd name="connsiteY1" fmla="*/ 5807 h 447836"/>
                  <a:gd name="connsiteX2" fmla="*/ 995463 w 1545132"/>
                  <a:gd name="connsiteY2" fmla="*/ 22336 h 447836"/>
                  <a:gd name="connsiteX3" fmla="*/ 1493563 w 1545132"/>
                  <a:gd name="connsiteY3" fmla="*/ 229032 h 447836"/>
                  <a:gd name="connsiteX4" fmla="*/ 1498805 w 1545132"/>
                  <a:gd name="connsiteY4" fmla="*/ 307436 h 447836"/>
                  <a:gd name="connsiteX5" fmla="*/ 575649 w 1545132"/>
                  <a:gd name="connsiteY5" fmla="*/ 442435 h 447836"/>
                  <a:gd name="connsiteX6" fmla="*/ 428735 w 1545132"/>
                  <a:gd name="connsiteY6" fmla="*/ 407893 h 447836"/>
                  <a:gd name="connsiteX7" fmla="*/ 18418 w 1545132"/>
                  <a:gd name="connsiteY7" fmla="*/ 207914 h 447836"/>
                  <a:gd name="connsiteX8" fmla="*/ 64672 w 1545132"/>
                  <a:gd name="connsiteY8" fmla="*/ 115407 h 447836"/>
                  <a:gd name="connsiteX0" fmla="*/ 64672 w 1539393"/>
                  <a:gd name="connsiteY0" fmla="*/ 115407 h 447836"/>
                  <a:gd name="connsiteX1" fmla="*/ 853144 w 1539393"/>
                  <a:gd name="connsiteY1" fmla="*/ 5807 h 447836"/>
                  <a:gd name="connsiteX2" fmla="*/ 995463 w 1539393"/>
                  <a:gd name="connsiteY2" fmla="*/ 22336 h 447836"/>
                  <a:gd name="connsiteX3" fmla="*/ 1493563 w 1539393"/>
                  <a:gd name="connsiteY3" fmla="*/ 229032 h 447836"/>
                  <a:gd name="connsiteX4" fmla="*/ 1486899 w 1539393"/>
                  <a:gd name="connsiteY4" fmla="*/ 297911 h 447836"/>
                  <a:gd name="connsiteX5" fmla="*/ 575649 w 1539393"/>
                  <a:gd name="connsiteY5" fmla="*/ 442435 h 447836"/>
                  <a:gd name="connsiteX6" fmla="*/ 428735 w 1539393"/>
                  <a:gd name="connsiteY6" fmla="*/ 407893 h 447836"/>
                  <a:gd name="connsiteX7" fmla="*/ 18418 w 1539393"/>
                  <a:gd name="connsiteY7" fmla="*/ 207914 h 447836"/>
                  <a:gd name="connsiteX8" fmla="*/ 64672 w 1539393"/>
                  <a:gd name="connsiteY8" fmla="*/ 115407 h 447836"/>
                  <a:gd name="connsiteX0" fmla="*/ 64672 w 1530987"/>
                  <a:gd name="connsiteY0" fmla="*/ 115407 h 447836"/>
                  <a:gd name="connsiteX1" fmla="*/ 853144 w 1530987"/>
                  <a:gd name="connsiteY1" fmla="*/ 5807 h 447836"/>
                  <a:gd name="connsiteX2" fmla="*/ 995463 w 1530987"/>
                  <a:gd name="connsiteY2" fmla="*/ 22336 h 447836"/>
                  <a:gd name="connsiteX3" fmla="*/ 1476894 w 1530987"/>
                  <a:gd name="connsiteY3" fmla="*/ 240938 h 447836"/>
                  <a:gd name="connsiteX4" fmla="*/ 1486899 w 1530987"/>
                  <a:gd name="connsiteY4" fmla="*/ 297911 h 447836"/>
                  <a:gd name="connsiteX5" fmla="*/ 575649 w 1530987"/>
                  <a:gd name="connsiteY5" fmla="*/ 442435 h 447836"/>
                  <a:gd name="connsiteX6" fmla="*/ 428735 w 1530987"/>
                  <a:gd name="connsiteY6" fmla="*/ 407893 h 447836"/>
                  <a:gd name="connsiteX7" fmla="*/ 18418 w 1530987"/>
                  <a:gd name="connsiteY7" fmla="*/ 207914 h 447836"/>
                  <a:gd name="connsiteX8" fmla="*/ 64672 w 1530987"/>
                  <a:gd name="connsiteY8" fmla="*/ 115407 h 447836"/>
                  <a:gd name="connsiteX0" fmla="*/ 64672 w 1524636"/>
                  <a:gd name="connsiteY0" fmla="*/ 115407 h 447836"/>
                  <a:gd name="connsiteX1" fmla="*/ 853144 w 1524636"/>
                  <a:gd name="connsiteY1" fmla="*/ 5807 h 447836"/>
                  <a:gd name="connsiteX2" fmla="*/ 995463 w 1524636"/>
                  <a:gd name="connsiteY2" fmla="*/ 22336 h 447836"/>
                  <a:gd name="connsiteX3" fmla="*/ 1476894 w 1524636"/>
                  <a:gd name="connsiteY3" fmla="*/ 240938 h 447836"/>
                  <a:gd name="connsiteX4" fmla="*/ 1486899 w 1524636"/>
                  <a:gd name="connsiteY4" fmla="*/ 297911 h 447836"/>
                  <a:gd name="connsiteX5" fmla="*/ 575649 w 1524636"/>
                  <a:gd name="connsiteY5" fmla="*/ 442435 h 447836"/>
                  <a:gd name="connsiteX6" fmla="*/ 428735 w 1524636"/>
                  <a:gd name="connsiteY6" fmla="*/ 407893 h 447836"/>
                  <a:gd name="connsiteX7" fmla="*/ 18418 w 1524636"/>
                  <a:gd name="connsiteY7" fmla="*/ 207914 h 447836"/>
                  <a:gd name="connsiteX8" fmla="*/ 64672 w 1524636"/>
                  <a:gd name="connsiteY8" fmla="*/ 115407 h 447836"/>
                  <a:gd name="connsiteX0" fmla="*/ 64672 w 1515812"/>
                  <a:gd name="connsiteY0" fmla="*/ 115407 h 447836"/>
                  <a:gd name="connsiteX1" fmla="*/ 853144 w 1515812"/>
                  <a:gd name="connsiteY1" fmla="*/ 5807 h 447836"/>
                  <a:gd name="connsiteX2" fmla="*/ 995463 w 1515812"/>
                  <a:gd name="connsiteY2" fmla="*/ 22336 h 447836"/>
                  <a:gd name="connsiteX3" fmla="*/ 1476894 w 1515812"/>
                  <a:gd name="connsiteY3" fmla="*/ 240938 h 447836"/>
                  <a:gd name="connsiteX4" fmla="*/ 1486899 w 1515812"/>
                  <a:gd name="connsiteY4" fmla="*/ 297911 h 447836"/>
                  <a:gd name="connsiteX5" fmla="*/ 575649 w 1515812"/>
                  <a:gd name="connsiteY5" fmla="*/ 442435 h 447836"/>
                  <a:gd name="connsiteX6" fmla="*/ 428735 w 1515812"/>
                  <a:gd name="connsiteY6" fmla="*/ 407893 h 447836"/>
                  <a:gd name="connsiteX7" fmla="*/ 18418 w 1515812"/>
                  <a:gd name="connsiteY7" fmla="*/ 207914 h 447836"/>
                  <a:gd name="connsiteX8" fmla="*/ 64672 w 1515812"/>
                  <a:gd name="connsiteY8" fmla="*/ 115407 h 447836"/>
                  <a:gd name="connsiteX0" fmla="*/ 64672 w 1520107"/>
                  <a:gd name="connsiteY0" fmla="*/ 115407 h 447836"/>
                  <a:gd name="connsiteX1" fmla="*/ 853144 w 1520107"/>
                  <a:gd name="connsiteY1" fmla="*/ 5807 h 447836"/>
                  <a:gd name="connsiteX2" fmla="*/ 995463 w 1520107"/>
                  <a:gd name="connsiteY2" fmla="*/ 22336 h 447836"/>
                  <a:gd name="connsiteX3" fmla="*/ 1476894 w 1520107"/>
                  <a:gd name="connsiteY3" fmla="*/ 240938 h 447836"/>
                  <a:gd name="connsiteX4" fmla="*/ 1486899 w 1520107"/>
                  <a:gd name="connsiteY4" fmla="*/ 297911 h 447836"/>
                  <a:gd name="connsiteX5" fmla="*/ 575649 w 1520107"/>
                  <a:gd name="connsiteY5" fmla="*/ 442435 h 447836"/>
                  <a:gd name="connsiteX6" fmla="*/ 428735 w 1520107"/>
                  <a:gd name="connsiteY6" fmla="*/ 407893 h 447836"/>
                  <a:gd name="connsiteX7" fmla="*/ 18418 w 1520107"/>
                  <a:gd name="connsiteY7" fmla="*/ 207914 h 447836"/>
                  <a:gd name="connsiteX8" fmla="*/ 64672 w 1520107"/>
                  <a:gd name="connsiteY8" fmla="*/ 115407 h 447836"/>
                  <a:gd name="connsiteX0" fmla="*/ 64672 w 1510100"/>
                  <a:gd name="connsiteY0" fmla="*/ 115407 h 447836"/>
                  <a:gd name="connsiteX1" fmla="*/ 853144 w 1510100"/>
                  <a:gd name="connsiteY1" fmla="*/ 5807 h 447836"/>
                  <a:gd name="connsiteX2" fmla="*/ 995463 w 1510100"/>
                  <a:gd name="connsiteY2" fmla="*/ 22336 h 447836"/>
                  <a:gd name="connsiteX3" fmla="*/ 1476894 w 1510100"/>
                  <a:gd name="connsiteY3" fmla="*/ 240938 h 447836"/>
                  <a:gd name="connsiteX4" fmla="*/ 1463087 w 1510100"/>
                  <a:gd name="connsiteY4" fmla="*/ 302674 h 447836"/>
                  <a:gd name="connsiteX5" fmla="*/ 575649 w 1510100"/>
                  <a:gd name="connsiteY5" fmla="*/ 442435 h 447836"/>
                  <a:gd name="connsiteX6" fmla="*/ 428735 w 1510100"/>
                  <a:gd name="connsiteY6" fmla="*/ 407893 h 447836"/>
                  <a:gd name="connsiteX7" fmla="*/ 18418 w 1510100"/>
                  <a:gd name="connsiteY7" fmla="*/ 207914 h 447836"/>
                  <a:gd name="connsiteX8" fmla="*/ 64672 w 1510100"/>
                  <a:gd name="connsiteY8" fmla="*/ 115407 h 447836"/>
                  <a:gd name="connsiteX0" fmla="*/ 64672 w 1513645"/>
                  <a:gd name="connsiteY0" fmla="*/ 115407 h 447836"/>
                  <a:gd name="connsiteX1" fmla="*/ 853144 w 1513645"/>
                  <a:gd name="connsiteY1" fmla="*/ 5807 h 447836"/>
                  <a:gd name="connsiteX2" fmla="*/ 995463 w 1513645"/>
                  <a:gd name="connsiteY2" fmla="*/ 22336 h 447836"/>
                  <a:gd name="connsiteX3" fmla="*/ 1476894 w 1513645"/>
                  <a:gd name="connsiteY3" fmla="*/ 240938 h 447836"/>
                  <a:gd name="connsiteX4" fmla="*/ 1463087 w 1513645"/>
                  <a:gd name="connsiteY4" fmla="*/ 302674 h 447836"/>
                  <a:gd name="connsiteX5" fmla="*/ 575649 w 1513645"/>
                  <a:gd name="connsiteY5" fmla="*/ 442435 h 447836"/>
                  <a:gd name="connsiteX6" fmla="*/ 428735 w 1513645"/>
                  <a:gd name="connsiteY6" fmla="*/ 407893 h 447836"/>
                  <a:gd name="connsiteX7" fmla="*/ 18418 w 1513645"/>
                  <a:gd name="connsiteY7" fmla="*/ 207914 h 447836"/>
                  <a:gd name="connsiteX8" fmla="*/ 64672 w 1513645"/>
                  <a:gd name="connsiteY8" fmla="*/ 115407 h 44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3645" h="447836">
                    <a:moveTo>
                      <a:pt x="64672" y="115407"/>
                    </a:moveTo>
                    <a:lnTo>
                      <a:pt x="853144" y="5807"/>
                    </a:lnTo>
                    <a:cubicBezTo>
                      <a:pt x="893328" y="-1299"/>
                      <a:pt x="932530" y="-7287"/>
                      <a:pt x="995463" y="22336"/>
                    </a:cubicBezTo>
                    <a:lnTo>
                      <a:pt x="1476894" y="240938"/>
                    </a:lnTo>
                    <a:cubicBezTo>
                      <a:pt x="1537417" y="267003"/>
                      <a:pt x="1516365" y="287283"/>
                      <a:pt x="1463087" y="302674"/>
                    </a:cubicBezTo>
                    <a:lnTo>
                      <a:pt x="575649" y="442435"/>
                    </a:lnTo>
                    <a:cubicBezTo>
                      <a:pt x="480612" y="457742"/>
                      <a:pt x="476175" y="438729"/>
                      <a:pt x="428735" y="407893"/>
                    </a:cubicBezTo>
                    <a:lnTo>
                      <a:pt x="18418" y="207914"/>
                    </a:lnTo>
                    <a:cubicBezTo>
                      <a:pt x="-23091" y="169962"/>
                      <a:pt x="11293" y="121310"/>
                      <a:pt x="64672" y="115407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7C167D2-F7C4-DCEC-9735-358DEC2BE705}"/>
                </a:ext>
              </a:extLst>
            </p:cNvPr>
            <p:cNvGrpSpPr/>
            <p:nvPr/>
          </p:nvGrpSpPr>
          <p:grpSpPr>
            <a:xfrm>
              <a:off x="2022243" y="2189563"/>
              <a:ext cx="1993392" cy="2075688"/>
              <a:chOff x="340674" y="1318973"/>
              <a:chExt cx="4867462" cy="5070514"/>
            </a:xfrm>
          </p:grpSpPr>
          <p:sp>
            <p:nvSpPr>
              <p:cNvPr id="169" name="Rectangle 9">
                <a:extLst>
                  <a:ext uri="{FF2B5EF4-FFF2-40B4-BE49-F238E27FC236}">
                    <a16:creationId xmlns:a16="http://schemas.microsoft.com/office/drawing/2014/main" id="{D0B0EA4A-2739-1531-B759-B4FF202FF641}"/>
                  </a:ext>
                </a:extLst>
              </p:cNvPr>
              <p:cNvSpPr/>
              <p:nvPr/>
            </p:nvSpPr>
            <p:spPr>
              <a:xfrm>
                <a:off x="340674" y="1318973"/>
                <a:ext cx="4867462" cy="5070514"/>
              </a:xfrm>
              <a:custGeom>
                <a:avLst/>
                <a:gdLst>
                  <a:gd name="connsiteX0" fmla="*/ 0 w 5865963"/>
                  <a:gd name="connsiteY0" fmla="*/ 0 h 5630174"/>
                  <a:gd name="connsiteX1" fmla="*/ 5865963 w 5865963"/>
                  <a:gd name="connsiteY1" fmla="*/ 0 h 5630174"/>
                  <a:gd name="connsiteX2" fmla="*/ 5865963 w 5865963"/>
                  <a:gd name="connsiteY2" fmla="*/ 5630174 h 5630174"/>
                  <a:gd name="connsiteX3" fmla="*/ 0 w 5865963"/>
                  <a:gd name="connsiteY3" fmla="*/ 5630174 h 5630174"/>
                  <a:gd name="connsiteX4" fmla="*/ 0 w 5865963"/>
                  <a:gd name="connsiteY4" fmla="*/ 0 h 5630174"/>
                  <a:gd name="connsiteX0" fmla="*/ 57509 w 5865963"/>
                  <a:gd name="connsiteY0" fmla="*/ 0 h 5635925"/>
                  <a:gd name="connsiteX1" fmla="*/ 5865963 w 5865963"/>
                  <a:gd name="connsiteY1" fmla="*/ 5751 h 5635925"/>
                  <a:gd name="connsiteX2" fmla="*/ 5865963 w 5865963"/>
                  <a:gd name="connsiteY2" fmla="*/ 5635925 h 5635925"/>
                  <a:gd name="connsiteX3" fmla="*/ 0 w 5865963"/>
                  <a:gd name="connsiteY3" fmla="*/ 5635925 h 5635925"/>
                  <a:gd name="connsiteX4" fmla="*/ 57509 w 5865963"/>
                  <a:gd name="connsiteY4" fmla="*/ 0 h 5635925"/>
                  <a:gd name="connsiteX0" fmla="*/ 57509 w 5865963"/>
                  <a:gd name="connsiteY0" fmla="*/ 0 h 5635925"/>
                  <a:gd name="connsiteX1" fmla="*/ 5865963 w 5865963"/>
                  <a:gd name="connsiteY1" fmla="*/ 5751 h 5635925"/>
                  <a:gd name="connsiteX2" fmla="*/ 5865963 w 5865963"/>
                  <a:gd name="connsiteY2" fmla="*/ 5635925 h 5635925"/>
                  <a:gd name="connsiteX3" fmla="*/ 0 w 5865963"/>
                  <a:gd name="connsiteY3" fmla="*/ 5635925 h 5635925"/>
                  <a:gd name="connsiteX4" fmla="*/ 51760 w 5865963"/>
                  <a:gd name="connsiteY4" fmla="*/ 184032 h 5635925"/>
                  <a:gd name="connsiteX5" fmla="*/ 57509 w 5865963"/>
                  <a:gd name="connsiteY5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57508 w 5923471"/>
                  <a:gd name="connsiteY3" fmla="*/ 5635925 h 5635925"/>
                  <a:gd name="connsiteX4" fmla="*/ 0 w 5923471"/>
                  <a:gd name="connsiteY4" fmla="*/ 161028 h 5635925"/>
                  <a:gd name="connsiteX5" fmla="*/ 115017 w 5923471"/>
                  <a:gd name="connsiteY5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276043 w 5923471"/>
                  <a:gd name="connsiteY3" fmla="*/ 3525329 h 5635925"/>
                  <a:gd name="connsiteX4" fmla="*/ 0 w 5923471"/>
                  <a:gd name="connsiteY4" fmla="*/ 161028 h 5635925"/>
                  <a:gd name="connsiteX5" fmla="*/ 115017 w 5923471"/>
                  <a:gd name="connsiteY5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2248619 w 5923471"/>
                  <a:gd name="connsiteY3" fmla="*/ 4255700 h 5635925"/>
                  <a:gd name="connsiteX4" fmla="*/ 276043 w 5923471"/>
                  <a:gd name="connsiteY4" fmla="*/ 3525329 h 5635925"/>
                  <a:gd name="connsiteX5" fmla="*/ 0 w 5923471"/>
                  <a:gd name="connsiteY5" fmla="*/ 161028 h 5635925"/>
                  <a:gd name="connsiteX6" fmla="*/ 115017 w 5923471"/>
                  <a:gd name="connsiteY6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1811547 w 5923471"/>
                  <a:gd name="connsiteY3" fmla="*/ 5555413 h 5635925"/>
                  <a:gd name="connsiteX4" fmla="*/ 276043 w 5923471"/>
                  <a:gd name="connsiteY4" fmla="*/ 3525329 h 5635925"/>
                  <a:gd name="connsiteX5" fmla="*/ 0 w 5923471"/>
                  <a:gd name="connsiteY5" fmla="*/ 161028 h 5635925"/>
                  <a:gd name="connsiteX6" fmla="*/ 115017 w 5923471"/>
                  <a:gd name="connsiteY6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1984076 w 5923471"/>
                  <a:gd name="connsiteY3" fmla="*/ 5566915 h 5635925"/>
                  <a:gd name="connsiteX4" fmla="*/ 1811547 w 5923471"/>
                  <a:gd name="connsiteY4" fmla="*/ 5555413 h 5635925"/>
                  <a:gd name="connsiteX5" fmla="*/ 276043 w 5923471"/>
                  <a:gd name="connsiteY5" fmla="*/ 3525329 h 5635925"/>
                  <a:gd name="connsiteX6" fmla="*/ 0 w 5923471"/>
                  <a:gd name="connsiteY6" fmla="*/ 161028 h 5635925"/>
                  <a:gd name="connsiteX7" fmla="*/ 115017 w 5923471"/>
                  <a:gd name="connsiteY7" fmla="*/ 0 h 5635925"/>
                  <a:gd name="connsiteX0" fmla="*/ 115017 w 5923471"/>
                  <a:gd name="connsiteY0" fmla="*/ 0 h 5635926"/>
                  <a:gd name="connsiteX1" fmla="*/ 5923471 w 5923471"/>
                  <a:gd name="connsiteY1" fmla="*/ 5751 h 5635926"/>
                  <a:gd name="connsiteX2" fmla="*/ 5923471 w 5923471"/>
                  <a:gd name="connsiteY2" fmla="*/ 5635925 h 5635926"/>
                  <a:gd name="connsiteX3" fmla="*/ 1995577 w 5923471"/>
                  <a:gd name="connsiteY3" fmla="*/ 5635926 h 5635926"/>
                  <a:gd name="connsiteX4" fmla="*/ 1811547 w 5923471"/>
                  <a:gd name="connsiteY4" fmla="*/ 5555413 h 5635926"/>
                  <a:gd name="connsiteX5" fmla="*/ 276043 w 5923471"/>
                  <a:gd name="connsiteY5" fmla="*/ 3525329 h 5635926"/>
                  <a:gd name="connsiteX6" fmla="*/ 0 w 5923471"/>
                  <a:gd name="connsiteY6" fmla="*/ 161028 h 5635926"/>
                  <a:gd name="connsiteX7" fmla="*/ 115017 w 5923471"/>
                  <a:gd name="connsiteY7" fmla="*/ 0 h 5635926"/>
                  <a:gd name="connsiteX0" fmla="*/ 115017 w 5923471"/>
                  <a:gd name="connsiteY0" fmla="*/ 0 h 5635926"/>
                  <a:gd name="connsiteX1" fmla="*/ 5923471 w 5923471"/>
                  <a:gd name="connsiteY1" fmla="*/ 5751 h 5635926"/>
                  <a:gd name="connsiteX2" fmla="*/ 5405886 w 5923471"/>
                  <a:gd name="connsiteY2" fmla="*/ 4347714 h 5635926"/>
                  <a:gd name="connsiteX3" fmla="*/ 1995577 w 5923471"/>
                  <a:gd name="connsiteY3" fmla="*/ 5635926 h 5635926"/>
                  <a:gd name="connsiteX4" fmla="*/ 1811547 w 5923471"/>
                  <a:gd name="connsiteY4" fmla="*/ 5555413 h 5635926"/>
                  <a:gd name="connsiteX5" fmla="*/ 276043 w 5923471"/>
                  <a:gd name="connsiteY5" fmla="*/ 3525329 h 5635926"/>
                  <a:gd name="connsiteX6" fmla="*/ 0 w 5923471"/>
                  <a:gd name="connsiteY6" fmla="*/ 161028 h 5635926"/>
                  <a:gd name="connsiteX7" fmla="*/ 115017 w 5923471"/>
                  <a:gd name="connsiteY7" fmla="*/ 0 h 5635926"/>
                  <a:gd name="connsiteX0" fmla="*/ 115017 w 5877463"/>
                  <a:gd name="connsiteY0" fmla="*/ 0 h 5635926"/>
                  <a:gd name="connsiteX1" fmla="*/ 5877463 w 5877463"/>
                  <a:gd name="connsiteY1" fmla="*/ 598098 h 5635926"/>
                  <a:gd name="connsiteX2" fmla="*/ 5405886 w 5877463"/>
                  <a:gd name="connsiteY2" fmla="*/ 4347714 h 5635926"/>
                  <a:gd name="connsiteX3" fmla="*/ 1995577 w 5877463"/>
                  <a:gd name="connsiteY3" fmla="*/ 5635926 h 5635926"/>
                  <a:gd name="connsiteX4" fmla="*/ 1811547 w 5877463"/>
                  <a:gd name="connsiteY4" fmla="*/ 5555413 h 5635926"/>
                  <a:gd name="connsiteX5" fmla="*/ 276043 w 5877463"/>
                  <a:gd name="connsiteY5" fmla="*/ 3525329 h 5635926"/>
                  <a:gd name="connsiteX6" fmla="*/ 0 w 5877463"/>
                  <a:gd name="connsiteY6" fmla="*/ 161028 h 5635926"/>
                  <a:gd name="connsiteX7" fmla="*/ 115017 w 5877463"/>
                  <a:gd name="connsiteY7" fmla="*/ 0 h 5635926"/>
                  <a:gd name="connsiteX0" fmla="*/ 115017 w 5877463"/>
                  <a:gd name="connsiteY0" fmla="*/ 0 h 5635926"/>
                  <a:gd name="connsiteX1" fmla="*/ 5877463 w 5877463"/>
                  <a:gd name="connsiteY1" fmla="*/ 598098 h 5635926"/>
                  <a:gd name="connsiteX2" fmla="*/ 5848710 w 5877463"/>
                  <a:gd name="connsiteY2" fmla="*/ 787880 h 5635926"/>
                  <a:gd name="connsiteX3" fmla="*/ 5405886 w 5877463"/>
                  <a:gd name="connsiteY3" fmla="*/ 4347714 h 5635926"/>
                  <a:gd name="connsiteX4" fmla="*/ 1995577 w 5877463"/>
                  <a:gd name="connsiteY4" fmla="*/ 5635926 h 5635926"/>
                  <a:gd name="connsiteX5" fmla="*/ 1811547 w 5877463"/>
                  <a:gd name="connsiteY5" fmla="*/ 5555413 h 5635926"/>
                  <a:gd name="connsiteX6" fmla="*/ 276043 w 5877463"/>
                  <a:gd name="connsiteY6" fmla="*/ 3525329 h 5635926"/>
                  <a:gd name="connsiteX7" fmla="*/ 0 w 5877463"/>
                  <a:gd name="connsiteY7" fmla="*/ 161028 h 5635926"/>
                  <a:gd name="connsiteX8" fmla="*/ 115017 w 5877463"/>
                  <a:gd name="connsiteY8" fmla="*/ 0 h 5635926"/>
                  <a:gd name="connsiteX0" fmla="*/ 115017 w 5940725"/>
                  <a:gd name="connsiteY0" fmla="*/ 0 h 5635926"/>
                  <a:gd name="connsiteX1" fmla="*/ 5877463 w 5940725"/>
                  <a:gd name="connsiteY1" fmla="*/ 598098 h 5635926"/>
                  <a:gd name="connsiteX2" fmla="*/ 5940725 w 5940725"/>
                  <a:gd name="connsiteY2" fmla="*/ 759125 h 5635926"/>
                  <a:gd name="connsiteX3" fmla="*/ 5405886 w 5940725"/>
                  <a:gd name="connsiteY3" fmla="*/ 4347714 h 5635926"/>
                  <a:gd name="connsiteX4" fmla="*/ 1995577 w 5940725"/>
                  <a:gd name="connsiteY4" fmla="*/ 5635926 h 5635926"/>
                  <a:gd name="connsiteX5" fmla="*/ 1811547 w 5940725"/>
                  <a:gd name="connsiteY5" fmla="*/ 5555413 h 5635926"/>
                  <a:gd name="connsiteX6" fmla="*/ 276043 w 5940725"/>
                  <a:gd name="connsiteY6" fmla="*/ 3525329 h 5635926"/>
                  <a:gd name="connsiteX7" fmla="*/ 0 w 5940725"/>
                  <a:gd name="connsiteY7" fmla="*/ 161028 h 5635926"/>
                  <a:gd name="connsiteX8" fmla="*/ 115017 w 5940725"/>
                  <a:gd name="connsiteY8" fmla="*/ 0 h 5635926"/>
                  <a:gd name="connsiteX0" fmla="*/ 115017 w 5940725"/>
                  <a:gd name="connsiteY0" fmla="*/ 0 h 5635926"/>
                  <a:gd name="connsiteX1" fmla="*/ 3122762 w 5940725"/>
                  <a:gd name="connsiteY1" fmla="*/ 310551 h 5635926"/>
                  <a:gd name="connsiteX2" fmla="*/ 5877463 w 5940725"/>
                  <a:gd name="connsiteY2" fmla="*/ 598098 h 5635926"/>
                  <a:gd name="connsiteX3" fmla="*/ 5940725 w 5940725"/>
                  <a:gd name="connsiteY3" fmla="*/ 759125 h 5635926"/>
                  <a:gd name="connsiteX4" fmla="*/ 5405886 w 5940725"/>
                  <a:gd name="connsiteY4" fmla="*/ 4347714 h 5635926"/>
                  <a:gd name="connsiteX5" fmla="*/ 1995577 w 5940725"/>
                  <a:gd name="connsiteY5" fmla="*/ 5635926 h 5635926"/>
                  <a:gd name="connsiteX6" fmla="*/ 1811547 w 5940725"/>
                  <a:gd name="connsiteY6" fmla="*/ 5555413 h 5635926"/>
                  <a:gd name="connsiteX7" fmla="*/ 276043 w 5940725"/>
                  <a:gd name="connsiteY7" fmla="*/ 3525329 h 5635926"/>
                  <a:gd name="connsiteX8" fmla="*/ 0 w 5940725"/>
                  <a:gd name="connsiteY8" fmla="*/ 161028 h 5635926"/>
                  <a:gd name="connsiteX9" fmla="*/ 115017 w 5940725"/>
                  <a:gd name="connsiteY9" fmla="*/ 0 h 5635926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6367 w 5942075"/>
                  <a:gd name="connsiteY0" fmla="*/ 540588 h 6176514"/>
                  <a:gd name="connsiteX1" fmla="*/ 3515177 w 5942075"/>
                  <a:gd name="connsiteY1" fmla="*/ 0 h 6176514"/>
                  <a:gd name="connsiteX2" fmla="*/ 5878813 w 5942075"/>
                  <a:gd name="connsiteY2" fmla="*/ 1138686 h 6176514"/>
                  <a:gd name="connsiteX3" fmla="*/ 5942075 w 5942075"/>
                  <a:gd name="connsiteY3" fmla="*/ 1299713 h 6176514"/>
                  <a:gd name="connsiteX4" fmla="*/ 5407236 w 5942075"/>
                  <a:gd name="connsiteY4" fmla="*/ 4888302 h 6176514"/>
                  <a:gd name="connsiteX5" fmla="*/ 1996927 w 5942075"/>
                  <a:gd name="connsiteY5" fmla="*/ 6176514 h 6176514"/>
                  <a:gd name="connsiteX6" fmla="*/ 1812897 w 5942075"/>
                  <a:gd name="connsiteY6" fmla="*/ 6096001 h 6176514"/>
                  <a:gd name="connsiteX7" fmla="*/ 277393 w 5942075"/>
                  <a:gd name="connsiteY7" fmla="*/ 4065917 h 6176514"/>
                  <a:gd name="connsiteX8" fmla="*/ 1350 w 5942075"/>
                  <a:gd name="connsiteY8" fmla="*/ 701616 h 6176514"/>
                  <a:gd name="connsiteX9" fmla="*/ 116367 w 5942075"/>
                  <a:gd name="connsiteY9" fmla="*/ 540588 h 6176514"/>
                  <a:gd name="connsiteX0" fmla="*/ 116748 w 5942456"/>
                  <a:gd name="connsiteY0" fmla="*/ 540588 h 6176514"/>
                  <a:gd name="connsiteX1" fmla="*/ 3515558 w 5942456"/>
                  <a:gd name="connsiteY1" fmla="*/ 0 h 6176514"/>
                  <a:gd name="connsiteX2" fmla="*/ 5879194 w 5942456"/>
                  <a:gd name="connsiteY2" fmla="*/ 1138686 h 6176514"/>
                  <a:gd name="connsiteX3" fmla="*/ 5942456 w 5942456"/>
                  <a:gd name="connsiteY3" fmla="*/ 1299713 h 6176514"/>
                  <a:gd name="connsiteX4" fmla="*/ 5407617 w 5942456"/>
                  <a:gd name="connsiteY4" fmla="*/ 4888302 h 6176514"/>
                  <a:gd name="connsiteX5" fmla="*/ 1997308 w 5942456"/>
                  <a:gd name="connsiteY5" fmla="*/ 6176514 h 6176514"/>
                  <a:gd name="connsiteX6" fmla="*/ 1813278 w 5942456"/>
                  <a:gd name="connsiteY6" fmla="*/ 6096001 h 6176514"/>
                  <a:gd name="connsiteX7" fmla="*/ 277774 w 5942456"/>
                  <a:gd name="connsiteY7" fmla="*/ 4065917 h 6176514"/>
                  <a:gd name="connsiteX8" fmla="*/ 1731 w 5942456"/>
                  <a:gd name="connsiteY8" fmla="*/ 701616 h 6176514"/>
                  <a:gd name="connsiteX9" fmla="*/ 116748 w 5942456"/>
                  <a:gd name="connsiteY9" fmla="*/ 540588 h 6176514"/>
                  <a:gd name="connsiteX0" fmla="*/ 117393 w 5943101"/>
                  <a:gd name="connsiteY0" fmla="*/ 540588 h 6176514"/>
                  <a:gd name="connsiteX1" fmla="*/ 3516203 w 5943101"/>
                  <a:gd name="connsiteY1" fmla="*/ 0 h 6176514"/>
                  <a:gd name="connsiteX2" fmla="*/ 5879839 w 5943101"/>
                  <a:gd name="connsiteY2" fmla="*/ 1138686 h 6176514"/>
                  <a:gd name="connsiteX3" fmla="*/ 5943101 w 5943101"/>
                  <a:gd name="connsiteY3" fmla="*/ 1299713 h 6176514"/>
                  <a:gd name="connsiteX4" fmla="*/ 5408262 w 5943101"/>
                  <a:gd name="connsiteY4" fmla="*/ 4888302 h 6176514"/>
                  <a:gd name="connsiteX5" fmla="*/ 1997953 w 5943101"/>
                  <a:gd name="connsiteY5" fmla="*/ 6176514 h 6176514"/>
                  <a:gd name="connsiteX6" fmla="*/ 1813923 w 5943101"/>
                  <a:gd name="connsiteY6" fmla="*/ 6096001 h 6176514"/>
                  <a:gd name="connsiteX7" fmla="*/ 278419 w 5943101"/>
                  <a:gd name="connsiteY7" fmla="*/ 4065917 h 6176514"/>
                  <a:gd name="connsiteX8" fmla="*/ 2376 w 5943101"/>
                  <a:gd name="connsiteY8" fmla="*/ 701616 h 6176514"/>
                  <a:gd name="connsiteX9" fmla="*/ 117393 w 5943101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89547"/>
                  <a:gd name="connsiteX1" fmla="*/ 3513827 w 5940725"/>
                  <a:gd name="connsiteY1" fmla="*/ 0 h 6189547"/>
                  <a:gd name="connsiteX2" fmla="*/ 5877463 w 5940725"/>
                  <a:gd name="connsiteY2" fmla="*/ 1138686 h 6189547"/>
                  <a:gd name="connsiteX3" fmla="*/ 5940725 w 5940725"/>
                  <a:gd name="connsiteY3" fmla="*/ 1299713 h 6189547"/>
                  <a:gd name="connsiteX4" fmla="*/ 5405886 w 5940725"/>
                  <a:gd name="connsiteY4" fmla="*/ 4888302 h 6189547"/>
                  <a:gd name="connsiteX5" fmla="*/ 1995577 w 5940725"/>
                  <a:gd name="connsiteY5" fmla="*/ 6176514 h 6189547"/>
                  <a:gd name="connsiteX6" fmla="*/ 1811547 w 5940725"/>
                  <a:gd name="connsiteY6" fmla="*/ 6096001 h 6189547"/>
                  <a:gd name="connsiteX7" fmla="*/ 276043 w 5940725"/>
                  <a:gd name="connsiteY7" fmla="*/ 4065917 h 6189547"/>
                  <a:gd name="connsiteX8" fmla="*/ 0 w 5940725"/>
                  <a:gd name="connsiteY8" fmla="*/ 701616 h 6189547"/>
                  <a:gd name="connsiteX9" fmla="*/ 115017 w 5940725"/>
                  <a:gd name="connsiteY9" fmla="*/ 540588 h 6189547"/>
                  <a:gd name="connsiteX0" fmla="*/ 115017 w 5940725"/>
                  <a:gd name="connsiteY0" fmla="*/ 540588 h 6191509"/>
                  <a:gd name="connsiteX1" fmla="*/ 3513827 w 5940725"/>
                  <a:gd name="connsiteY1" fmla="*/ 0 h 6191509"/>
                  <a:gd name="connsiteX2" fmla="*/ 5877463 w 5940725"/>
                  <a:gd name="connsiteY2" fmla="*/ 1138686 h 6191509"/>
                  <a:gd name="connsiteX3" fmla="*/ 5940725 w 5940725"/>
                  <a:gd name="connsiteY3" fmla="*/ 1299713 h 6191509"/>
                  <a:gd name="connsiteX4" fmla="*/ 5405886 w 5940725"/>
                  <a:gd name="connsiteY4" fmla="*/ 4888302 h 6191509"/>
                  <a:gd name="connsiteX5" fmla="*/ 1995577 w 5940725"/>
                  <a:gd name="connsiteY5" fmla="*/ 6176514 h 6191509"/>
                  <a:gd name="connsiteX6" fmla="*/ 1834551 w 5940725"/>
                  <a:gd name="connsiteY6" fmla="*/ 6107503 h 6191509"/>
                  <a:gd name="connsiteX7" fmla="*/ 276043 w 5940725"/>
                  <a:gd name="connsiteY7" fmla="*/ 4065917 h 6191509"/>
                  <a:gd name="connsiteX8" fmla="*/ 0 w 5940725"/>
                  <a:gd name="connsiteY8" fmla="*/ 701616 h 6191509"/>
                  <a:gd name="connsiteX9" fmla="*/ 115017 w 5940725"/>
                  <a:gd name="connsiteY9" fmla="*/ 540588 h 6191509"/>
                  <a:gd name="connsiteX0" fmla="*/ 115017 w 5940725"/>
                  <a:gd name="connsiteY0" fmla="*/ 540588 h 6201587"/>
                  <a:gd name="connsiteX1" fmla="*/ 3513827 w 5940725"/>
                  <a:gd name="connsiteY1" fmla="*/ 0 h 6201587"/>
                  <a:gd name="connsiteX2" fmla="*/ 5877463 w 5940725"/>
                  <a:gd name="connsiteY2" fmla="*/ 1138686 h 6201587"/>
                  <a:gd name="connsiteX3" fmla="*/ 5940725 w 5940725"/>
                  <a:gd name="connsiteY3" fmla="*/ 1299713 h 6201587"/>
                  <a:gd name="connsiteX4" fmla="*/ 5405886 w 5940725"/>
                  <a:gd name="connsiteY4" fmla="*/ 4888302 h 6201587"/>
                  <a:gd name="connsiteX5" fmla="*/ 1995577 w 5940725"/>
                  <a:gd name="connsiteY5" fmla="*/ 6176514 h 6201587"/>
                  <a:gd name="connsiteX6" fmla="*/ 1834551 w 5940725"/>
                  <a:gd name="connsiteY6" fmla="*/ 6107503 h 6201587"/>
                  <a:gd name="connsiteX7" fmla="*/ 276043 w 5940725"/>
                  <a:gd name="connsiteY7" fmla="*/ 4065917 h 6201587"/>
                  <a:gd name="connsiteX8" fmla="*/ 0 w 5940725"/>
                  <a:gd name="connsiteY8" fmla="*/ 701616 h 6201587"/>
                  <a:gd name="connsiteX9" fmla="*/ 115017 w 5940725"/>
                  <a:gd name="connsiteY9" fmla="*/ 540588 h 6201587"/>
                  <a:gd name="connsiteX0" fmla="*/ 115017 w 5940725"/>
                  <a:gd name="connsiteY0" fmla="*/ 540588 h 6201587"/>
                  <a:gd name="connsiteX1" fmla="*/ 3513827 w 5940725"/>
                  <a:gd name="connsiteY1" fmla="*/ 0 h 6201587"/>
                  <a:gd name="connsiteX2" fmla="*/ 5877463 w 5940725"/>
                  <a:gd name="connsiteY2" fmla="*/ 1138686 h 6201587"/>
                  <a:gd name="connsiteX3" fmla="*/ 5940725 w 5940725"/>
                  <a:gd name="connsiteY3" fmla="*/ 1299713 h 6201587"/>
                  <a:gd name="connsiteX4" fmla="*/ 5405886 w 5940725"/>
                  <a:gd name="connsiteY4" fmla="*/ 4888302 h 6201587"/>
                  <a:gd name="connsiteX5" fmla="*/ 1995577 w 5940725"/>
                  <a:gd name="connsiteY5" fmla="*/ 6176514 h 6201587"/>
                  <a:gd name="connsiteX6" fmla="*/ 1834551 w 5940725"/>
                  <a:gd name="connsiteY6" fmla="*/ 6107503 h 6201587"/>
                  <a:gd name="connsiteX7" fmla="*/ 276043 w 5940725"/>
                  <a:gd name="connsiteY7" fmla="*/ 4065917 h 6201587"/>
                  <a:gd name="connsiteX8" fmla="*/ 0 w 5940725"/>
                  <a:gd name="connsiteY8" fmla="*/ 701616 h 6201587"/>
                  <a:gd name="connsiteX9" fmla="*/ 115017 w 5940725"/>
                  <a:gd name="connsiteY9" fmla="*/ 540588 h 6201587"/>
                  <a:gd name="connsiteX0" fmla="*/ 115017 w 5940725"/>
                  <a:gd name="connsiteY0" fmla="*/ 540588 h 6191509"/>
                  <a:gd name="connsiteX1" fmla="*/ 3513827 w 5940725"/>
                  <a:gd name="connsiteY1" fmla="*/ 0 h 6191509"/>
                  <a:gd name="connsiteX2" fmla="*/ 5877463 w 5940725"/>
                  <a:gd name="connsiteY2" fmla="*/ 1138686 h 6191509"/>
                  <a:gd name="connsiteX3" fmla="*/ 5940725 w 5940725"/>
                  <a:gd name="connsiteY3" fmla="*/ 1299713 h 6191509"/>
                  <a:gd name="connsiteX4" fmla="*/ 5405886 w 5940725"/>
                  <a:gd name="connsiteY4" fmla="*/ 4888302 h 6191509"/>
                  <a:gd name="connsiteX5" fmla="*/ 1995577 w 5940725"/>
                  <a:gd name="connsiteY5" fmla="*/ 6176514 h 6191509"/>
                  <a:gd name="connsiteX6" fmla="*/ 1834551 w 5940725"/>
                  <a:gd name="connsiteY6" fmla="*/ 6107503 h 6191509"/>
                  <a:gd name="connsiteX7" fmla="*/ 276043 w 5940725"/>
                  <a:gd name="connsiteY7" fmla="*/ 4065917 h 6191509"/>
                  <a:gd name="connsiteX8" fmla="*/ 0 w 5940725"/>
                  <a:gd name="connsiteY8" fmla="*/ 701616 h 6191509"/>
                  <a:gd name="connsiteX9" fmla="*/ 115017 w 5940725"/>
                  <a:gd name="connsiteY9" fmla="*/ 540588 h 6191509"/>
                  <a:gd name="connsiteX0" fmla="*/ 115017 w 5941519"/>
                  <a:gd name="connsiteY0" fmla="*/ 540588 h 6191509"/>
                  <a:gd name="connsiteX1" fmla="*/ 3513827 w 5941519"/>
                  <a:gd name="connsiteY1" fmla="*/ 0 h 6191509"/>
                  <a:gd name="connsiteX2" fmla="*/ 5877463 w 5941519"/>
                  <a:gd name="connsiteY2" fmla="*/ 1138686 h 6191509"/>
                  <a:gd name="connsiteX3" fmla="*/ 5940725 w 5941519"/>
                  <a:gd name="connsiteY3" fmla="*/ 1299713 h 6191509"/>
                  <a:gd name="connsiteX4" fmla="*/ 5405886 w 5941519"/>
                  <a:gd name="connsiteY4" fmla="*/ 4888302 h 6191509"/>
                  <a:gd name="connsiteX5" fmla="*/ 1995577 w 5941519"/>
                  <a:gd name="connsiteY5" fmla="*/ 6176514 h 6191509"/>
                  <a:gd name="connsiteX6" fmla="*/ 1834551 w 5941519"/>
                  <a:gd name="connsiteY6" fmla="*/ 6107503 h 6191509"/>
                  <a:gd name="connsiteX7" fmla="*/ 276043 w 5941519"/>
                  <a:gd name="connsiteY7" fmla="*/ 4065917 h 6191509"/>
                  <a:gd name="connsiteX8" fmla="*/ 0 w 5941519"/>
                  <a:gd name="connsiteY8" fmla="*/ 701616 h 6191509"/>
                  <a:gd name="connsiteX9" fmla="*/ 115017 w 5941519"/>
                  <a:gd name="connsiteY9" fmla="*/ 540588 h 6191509"/>
                  <a:gd name="connsiteX0" fmla="*/ 115017 w 5943564"/>
                  <a:gd name="connsiteY0" fmla="*/ 540588 h 6191509"/>
                  <a:gd name="connsiteX1" fmla="*/ 3513827 w 5943564"/>
                  <a:gd name="connsiteY1" fmla="*/ 0 h 6191509"/>
                  <a:gd name="connsiteX2" fmla="*/ 5877463 w 5943564"/>
                  <a:gd name="connsiteY2" fmla="*/ 1138686 h 6191509"/>
                  <a:gd name="connsiteX3" fmla="*/ 5940725 w 5943564"/>
                  <a:gd name="connsiteY3" fmla="*/ 1299713 h 6191509"/>
                  <a:gd name="connsiteX4" fmla="*/ 5405886 w 5943564"/>
                  <a:gd name="connsiteY4" fmla="*/ 4888302 h 6191509"/>
                  <a:gd name="connsiteX5" fmla="*/ 1995577 w 5943564"/>
                  <a:gd name="connsiteY5" fmla="*/ 6176514 h 6191509"/>
                  <a:gd name="connsiteX6" fmla="*/ 1834551 w 5943564"/>
                  <a:gd name="connsiteY6" fmla="*/ 6107503 h 6191509"/>
                  <a:gd name="connsiteX7" fmla="*/ 276043 w 5943564"/>
                  <a:gd name="connsiteY7" fmla="*/ 4065917 h 6191509"/>
                  <a:gd name="connsiteX8" fmla="*/ 0 w 5943564"/>
                  <a:gd name="connsiteY8" fmla="*/ 701616 h 6191509"/>
                  <a:gd name="connsiteX9" fmla="*/ 115017 w 5943564"/>
                  <a:gd name="connsiteY9" fmla="*/ 540588 h 619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43564" h="6191509">
                    <a:moveTo>
                      <a:pt x="115017" y="540588"/>
                    </a:moveTo>
                    <a:lnTo>
                      <a:pt x="3513827" y="0"/>
                    </a:lnTo>
                    <a:lnTo>
                      <a:pt x="5877463" y="1138686"/>
                    </a:lnTo>
                    <a:cubicBezTo>
                      <a:pt x="5944558" y="1175109"/>
                      <a:pt x="5948393" y="1205780"/>
                      <a:pt x="5940725" y="1299713"/>
                    </a:cubicBezTo>
                    <a:lnTo>
                      <a:pt x="5405886" y="4888302"/>
                    </a:lnTo>
                    <a:lnTo>
                      <a:pt x="1995577" y="6176514"/>
                    </a:lnTo>
                    <a:cubicBezTo>
                      <a:pt x="1951487" y="6212937"/>
                      <a:pt x="1878641" y="6180349"/>
                      <a:pt x="1834551" y="6107503"/>
                    </a:cubicBezTo>
                    <a:lnTo>
                      <a:pt x="276043" y="4065917"/>
                    </a:lnTo>
                    <a:lnTo>
                      <a:pt x="0" y="701616"/>
                    </a:lnTo>
                    <a:cubicBezTo>
                      <a:pt x="9584" y="590431"/>
                      <a:pt x="36422" y="559758"/>
                      <a:pt x="115017" y="540588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3AB56AAE-6251-0104-0F73-7D038EBB7E7F}"/>
                  </a:ext>
                </a:extLst>
              </p:cNvPr>
              <p:cNvGrpSpPr/>
              <p:nvPr/>
            </p:nvGrpSpPr>
            <p:grpSpPr>
              <a:xfrm>
                <a:off x="1882937" y="2336208"/>
                <a:ext cx="3305031" cy="4034505"/>
                <a:chOff x="3389974" y="1564179"/>
                <a:chExt cx="4035710" cy="4926458"/>
              </a:xfrm>
            </p:grpSpPr>
            <p:sp>
              <p:nvSpPr>
                <p:cNvPr id="226" name="Rectangle 15">
                  <a:extLst>
                    <a:ext uri="{FF2B5EF4-FFF2-40B4-BE49-F238E27FC236}">
                      <a16:creationId xmlns:a16="http://schemas.microsoft.com/office/drawing/2014/main" id="{9ACFF513-C76A-8EC4-AB39-605112F6F31A}"/>
                    </a:ext>
                  </a:extLst>
                </p:cNvPr>
                <p:cNvSpPr/>
                <p:nvPr/>
              </p:nvSpPr>
              <p:spPr>
                <a:xfrm flipV="1">
                  <a:off x="3389974" y="1564179"/>
                  <a:ext cx="4035710" cy="2255184"/>
                </a:xfrm>
                <a:custGeom>
                  <a:avLst/>
                  <a:gdLst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0 w 3390900"/>
                    <a:gd name="connsiteY3" fmla="*/ 275590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1410237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94536"/>
                    <a:gd name="connsiteX1" fmla="*/ 3390900 w 3390900"/>
                    <a:gd name="connsiteY1" fmla="*/ 1410237 h 2794536"/>
                    <a:gd name="connsiteX2" fmla="*/ 3390900 w 3390900"/>
                    <a:gd name="connsiteY2" fmla="*/ 2794536 h 2794536"/>
                    <a:gd name="connsiteX3" fmla="*/ 96592 w 3390900"/>
                    <a:gd name="connsiteY3" fmla="*/ 1268390 h 2794536"/>
                    <a:gd name="connsiteX4" fmla="*/ 0 w 3390900"/>
                    <a:gd name="connsiteY4" fmla="*/ 0 h 2794536"/>
                    <a:gd name="connsiteX0" fmla="*/ 1819 w 3294308"/>
                    <a:gd name="connsiteY0" fmla="*/ 0 h 2905248"/>
                    <a:gd name="connsiteX1" fmla="*/ 3294308 w 3294308"/>
                    <a:gd name="connsiteY1" fmla="*/ 1520949 h 2905248"/>
                    <a:gd name="connsiteX2" fmla="*/ 3294308 w 3294308"/>
                    <a:gd name="connsiteY2" fmla="*/ 2905248 h 2905248"/>
                    <a:gd name="connsiteX3" fmla="*/ 0 w 3294308"/>
                    <a:gd name="connsiteY3" fmla="*/ 1379102 h 2905248"/>
                    <a:gd name="connsiteX4" fmla="*/ 1819 w 3294308"/>
                    <a:gd name="connsiteY4" fmla="*/ 0 h 2905248"/>
                    <a:gd name="connsiteX0" fmla="*/ 1819 w 3294308"/>
                    <a:gd name="connsiteY0" fmla="*/ 0 h 2925751"/>
                    <a:gd name="connsiteX1" fmla="*/ 3294308 w 3294308"/>
                    <a:gd name="connsiteY1" fmla="*/ 1520949 h 2925751"/>
                    <a:gd name="connsiteX2" fmla="*/ 2912966 w 3294308"/>
                    <a:gd name="connsiteY2" fmla="*/ 2925751 h 2925751"/>
                    <a:gd name="connsiteX3" fmla="*/ 0 w 3294308"/>
                    <a:gd name="connsiteY3" fmla="*/ 1379102 h 2925751"/>
                    <a:gd name="connsiteX4" fmla="*/ 1819 w 3294308"/>
                    <a:gd name="connsiteY4" fmla="*/ 0 h 2925751"/>
                    <a:gd name="connsiteX0" fmla="*/ 1819 w 2912966"/>
                    <a:gd name="connsiteY0" fmla="*/ 0 h 2925751"/>
                    <a:gd name="connsiteX1" fmla="*/ 2814556 w 2912966"/>
                    <a:gd name="connsiteY1" fmla="*/ 1672665 h 2925751"/>
                    <a:gd name="connsiteX2" fmla="*/ 2912966 w 2912966"/>
                    <a:gd name="connsiteY2" fmla="*/ 2925751 h 2925751"/>
                    <a:gd name="connsiteX3" fmla="*/ 0 w 2912966"/>
                    <a:gd name="connsiteY3" fmla="*/ 1379102 h 2925751"/>
                    <a:gd name="connsiteX4" fmla="*/ 1819 w 2912966"/>
                    <a:gd name="connsiteY4" fmla="*/ 0 h 2925751"/>
                    <a:gd name="connsiteX0" fmla="*/ 1819 w 3821554"/>
                    <a:gd name="connsiteY0" fmla="*/ 0 h 2925751"/>
                    <a:gd name="connsiteX1" fmla="*/ 3821554 w 3821554"/>
                    <a:gd name="connsiteY1" fmla="*/ 885587 h 2925751"/>
                    <a:gd name="connsiteX2" fmla="*/ 2912966 w 3821554"/>
                    <a:gd name="connsiteY2" fmla="*/ 2925751 h 2925751"/>
                    <a:gd name="connsiteX3" fmla="*/ 0 w 3821554"/>
                    <a:gd name="connsiteY3" fmla="*/ 1379102 h 2925751"/>
                    <a:gd name="connsiteX4" fmla="*/ 1819 w 3821554"/>
                    <a:gd name="connsiteY4" fmla="*/ 0 h 2925751"/>
                    <a:gd name="connsiteX0" fmla="*/ 1819 w 4035710"/>
                    <a:gd name="connsiteY0" fmla="*/ 0 h 2208120"/>
                    <a:gd name="connsiteX1" fmla="*/ 3821554 w 4035710"/>
                    <a:gd name="connsiteY1" fmla="*/ 885587 h 2208120"/>
                    <a:gd name="connsiteX2" fmla="*/ 4035710 w 4035710"/>
                    <a:gd name="connsiteY2" fmla="*/ 2208120 h 2208120"/>
                    <a:gd name="connsiteX3" fmla="*/ 0 w 4035710"/>
                    <a:gd name="connsiteY3" fmla="*/ 1379102 h 2208120"/>
                    <a:gd name="connsiteX4" fmla="*/ 1819 w 4035710"/>
                    <a:gd name="connsiteY4" fmla="*/ 0 h 2208120"/>
                    <a:gd name="connsiteX0" fmla="*/ 1819 w 4035710"/>
                    <a:gd name="connsiteY0" fmla="*/ 0 h 2255184"/>
                    <a:gd name="connsiteX1" fmla="*/ 3821554 w 4035710"/>
                    <a:gd name="connsiteY1" fmla="*/ 932651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1819 w 4035710"/>
                    <a:gd name="connsiteY0" fmla="*/ 0 h 2255184"/>
                    <a:gd name="connsiteX1" fmla="*/ 3835001 w 4035710"/>
                    <a:gd name="connsiteY1" fmla="*/ 93937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1819 w 4035710"/>
                    <a:gd name="connsiteY0" fmla="*/ 0 h 2255184"/>
                    <a:gd name="connsiteX1" fmla="*/ 3851856 w 4035710"/>
                    <a:gd name="connsiteY1" fmla="*/ 943588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5710" h="2255184">
                      <a:moveTo>
                        <a:pt x="1819" y="0"/>
                      </a:moveTo>
                      <a:lnTo>
                        <a:pt x="3851856" y="943588"/>
                      </a:lnTo>
                      <a:lnTo>
                        <a:pt x="4035710" y="2255184"/>
                      </a:lnTo>
                      <a:lnTo>
                        <a:pt x="0" y="1426166"/>
                      </a:lnTo>
                      <a:cubicBezTo>
                        <a:pt x="606" y="966465"/>
                        <a:pt x="1213" y="459701"/>
                        <a:pt x="1819" y="0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15">
                  <a:extLst>
                    <a:ext uri="{FF2B5EF4-FFF2-40B4-BE49-F238E27FC236}">
                      <a16:creationId xmlns:a16="http://schemas.microsoft.com/office/drawing/2014/main" id="{BAF51463-E3E1-2CBE-1E7B-601596CC75EA}"/>
                    </a:ext>
                  </a:extLst>
                </p:cNvPr>
                <p:cNvSpPr/>
                <p:nvPr/>
              </p:nvSpPr>
              <p:spPr>
                <a:xfrm flipV="1">
                  <a:off x="3392742" y="2877856"/>
                  <a:ext cx="3841874" cy="2364742"/>
                </a:xfrm>
                <a:custGeom>
                  <a:avLst/>
                  <a:gdLst>
                    <a:gd name="connsiteX0" fmla="*/ 0 w 3846088"/>
                    <a:gd name="connsiteY0" fmla="*/ 0 h 2364742"/>
                    <a:gd name="connsiteX1" fmla="*/ 3846088 w 3846088"/>
                    <a:gd name="connsiteY1" fmla="*/ 0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0 w 3846088"/>
                    <a:gd name="connsiteY4" fmla="*/ 0 h 2364742"/>
                    <a:gd name="connsiteX0" fmla="*/ 0 w 3846088"/>
                    <a:gd name="connsiteY0" fmla="*/ 0 h 2364742"/>
                    <a:gd name="connsiteX1" fmla="*/ 3664893 w 3846088"/>
                    <a:gd name="connsiteY1" fmla="*/ 1141947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0 w 3846088"/>
                    <a:gd name="connsiteY4" fmla="*/ 0 h 2364742"/>
                    <a:gd name="connsiteX0" fmla="*/ 0 w 3846088"/>
                    <a:gd name="connsiteY0" fmla="*/ 0 h 2364742"/>
                    <a:gd name="connsiteX1" fmla="*/ 3673320 w 3846088"/>
                    <a:gd name="connsiteY1" fmla="*/ 1137734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0 w 3846088"/>
                    <a:gd name="connsiteY4" fmla="*/ 0 h 2364742"/>
                    <a:gd name="connsiteX0" fmla="*/ 46352 w 3846088"/>
                    <a:gd name="connsiteY0" fmla="*/ 0 h 2368956"/>
                    <a:gd name="connsiteX1" fmla="*/ 3673320 w 3846088"/>
                    <a:gd name="connsiteY1" fmla="*/ 1141948 h 2368956"/>
                    <a:gd name="connsiteX2" fmla="*/ 3846088 w 3846088"/>
                    <a:gd name="connsiteY2" fmla="*/ 2368956 h 2368956"/>
                    <a:gd name="connsiteX3" fmla="*/ 0 w 3846088"/>
                    <a:gd name="connsiteY3" fmla="*/ 2368956 h 2368956"/>
                    <a:gd name="connsiteX4" fmla="*/ 46352 w 3846088"/>
                    <a:gd name="connsiteY4" fmla="*/ 0 h 2368956"/>
                    <a:gd name="connsiteX0" fmla="*/ 46352 w 3846088"/>
                    <a:gd name="connsiteY0" fmla="*/ 0 h 2364742"/>
                    <a:gd name="connsiteX1" fmla="*/ 3673320 w 3846088"/>
                    <a:gd name="connsiteY1" fmla="*/ 1137734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46352 w 3846088"/>
                    <a:gd name="connsiteY4" fmla="*/ 0 h 2364742"/>
                    <a:gd name="connsiteX0" fmla="*/ 42138 w 3841874"/>
                    <a:gd name="connsiteY0" fmla="*/ 0 h 2364742"/>
                    <a:gd name="connsiteX1" fmla="*/ 3669106 w 3841874"/>
                    <a:gd name="connsiteY1" fmla="*/ 1137734 h 2364742"/>
                    <a:gd name="connsiteX2" fmla="*/ 3841874 w 3841874"/>
                    <a:gd name="connsiteY2" fmla="*/ 2364742 h 2364742"/>
                    <a:gd name="connsiteX3" fmla="*/ 0 w 3841874"/>
                    <a:gd name="connsiteY3" fmla="*/ 1425059 h 2364742"/>
                    <a:gd name="connsiteX4" fmla="*/ 42138 w 3841874"/>
                    <a:gd name="connsiteY4" fmla="*/ 0 h 2364742"/>
                    <a:gd name="connsiteX0" fmla="*/ 42138 w 3841874"/>
                    <a:gd name="connsiteY0" fmla="*/ 0 h 2364742"/>
                    <a:gd name="connsiteX1" fmla="*/ 3669106 w 3841874"/>
                    <a:gd name="connsiteY1" fmla="*/ 1137734 h 2364742"/>
                    <a:gd name="connsiteX2" fmla="*/ 3841874 w 3841874"/>
                    <a:gd name="connsiteY2" fmla="*/ 2364742 h 2364742"/>
                    <a:gd name="connsiteX3" fmla="*/ 0 w 3841874"/>
                    <a:gd name="connsiteY3" fmla="*/ 1425059 h 2364742"/>
                    <a:gd name="connsiteX4" fmla="*/ 42138 w 3841874"/>
                    <a:gd name="connsiteY4" fmla="*/ 0 h 2364742"/>
                    <a:gd name="connsiteX0" fmla="*/ 37925 w 3841874"/>
                    <a:gd name="connsiteY0" fmla="*/ 0 h 2364742"/>
                    <a:gd name="connsiteX1" fmla="*/ 3669106 w 3841874"/>
                    <a:gd name="connsiteY1" fmla="*/ 1137734 h 2364742"/>
                    <a:gd name="connsiteX2" fmla="*/ 3841874 w 3841874"/>
                    <a:gd name="connsiteY2" fmla="*/ 2364742 h 2364742"/>
                    <a:gd name="connsiteX3" fmla="*/ 0 w 3841874"/>
                    <a:gd name="connsiteY3" fmla="*/ 1425059 h 2364742"/>
                    <a:gd name="connsiteX4" fmla="*/ 37925 w 3841874"/>
                    <a:gd name="connsiteY4" fmla="*/ 0 h 236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1874" h="2364742">
                      <a:moveTo>
                        <a:pt x="37925" y="0"/>
                      </a:moveTo>
                      <a:lnTo>
                        <a:pt x="3669106" y="1137734"/>
                      </a:lnTo>
                      <a:lnTo>
                        <a:pt x="3841874" y="2364742"/>
                      </a:lnTo>
                      <a:lnTo>
                        <a:pt x="0" y="1425059"/>
                      </a:lnTo>
                      <a:lnTo>
                        <a:pt x="37925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15">
                  <a:extLst>
                    <a:ext uri="{FF2B5EF4-FFF2-40B4-BE49-F238E27FC236}">
                      <a16:creationId xmlns:a16="http://schemas.microsoft.com/office/drawing/2014/main" id="{95B6A126-1546-DEB2-200E-EBB263D78CDA}"/>
                    </a:ext>
                  </a:extLst>
                </p:cNvPr>
                <p:cNvSpPr/>
                <p:nvPr/>
              </p:nvSpPr>
              <p:spPr>
                <a:xfrm flipV="1">
                  <a:off x="3431363" y="4104826"/>
                  <a:ext cx="3626969" cy="2385811"/>
                </a:xfrm>
                <a:custGeom>
                  <a:avLst/>
                  <a:gdLst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0 w 3390900"/>
                    <a:gd name="connsiteY3" fmla="*/ 275590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1410237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94536"/>
                    <a:gd name="connsiteX1" fmla="*/ 3390900 w 3390900"/>
                    <a:gd name="connsiteY1" fmla="*/ 1410237 h 2794536"/>
                    <a:gd name="connsiteX2" fmla="*/ 3390900 w 3390900"/>
                    <a:gd name="connsiteY2" fmla="*/ 2794536 h 2794536"/>
                    <a:gd name="connsiteX3" fmla="*/ 96592 w 3390900"/>
                    <a:gd name="connsiteY3" fmla="*/ 1268390 h 2794536"/>
                    <a:gd name="connsiteX4" fmla="*/ 0 w 3390900"/>
                    <a:gd name="connsiteY4" fmla="*/ 0 h 2794536"/>
                    <a:gd name="connsiteX0" fmla="*/ 1819 w 3294308"/>
                    <a:gd name="connsiteY0" fmla="*/ 0 h 2905248"/>
                    <a:gd name="connsiteX1" fmla="*/ 3294308 w 3294308"/>
                    <a:gd name="connsiteY1" fmla="*/ 1520949 h 2905248"/>
                    <a:gd name="connsiteX2" fmla="*/ 3294308 w 3294308"/>
                    <a:gd name="connsiteY2" fmla="*/ 2905248 h 2905248"/>
                    <a:gd name="connsiteX3" fmla="*/ 0 w 3294308"/>
                    <a:gd name="connsiteY3" fmla="*/ 1379102 h 2905248"/>
                    <a:gd name="connsiteX4" fmla="*/ 1819 w 3294308"/>
                    <a:gd name="connsiteY4" fmla="*/ 0 h 2905248"/>
                    <a:gd name="connsiteX0" fmla="*/ 1819 w 3294308"/>
                    <a:gd name="connsiteY0" fmla="*/ 0 h 2925751"/>
                    <a:gd name="connsiteX1" fmla="*/ 3294308 w 3294308"/>
                    <a:gd name="connsiteY1" fmla="*/ 1520949 h 2925751"/>
                    <a:gd name="connsiteX2" fmla="*/ 2912966 w 3294308"/>
                    <a:gd name="connsiteY2" fmla="*/ 2925751 h 2925751"/>
                    <a:gd name="connsiteX3" fmla="*/ 0 w 3294308"/>
                    <a:gd name="connsiteY3" fmla="*/ 1379102 h 2925751"/>
                    <a:gd name="connsiteX4" fmla="*/ 1819 w 3294308"/>
                    <a:gd name="connsiteY4" fmla="*/ 0 h 2925751"/>
                    <a:gd name="connsiteX0" fmla="*/ 1819 w 2912966"/>
                    <a:gd name="connsiteY0" fmla="*/ 0 h 2925751"/>
                    <a:gd name="connsiteX1" fmla="*/ 2814556 w 2912966"/>
                    <a:gd name="connsiteY1" fmla="*/ 1672665 h 2925751"/>
                    <a:gd name="connsiteX2" fmla="*/ 2912966 w 2912966"/>
                    <a:gd name="connsiteY2" fmla="*/ 2925751 h 2925751"/>
                    <a:gd name="connsiteX3" fmla="*/ 0 w 2912966"/>
                    <a:gd name="connsiteY3" fmla="*/ 1379102 h 2925751"/>
                    <a:gd name="connsiteX4" fmla="*/ 1819 w 2912966"/>
                    <a:gd name="connsiteY4" fmla="*/ 0 h 2925751"/>
                    <a:gd name="connsiteX0" fmla="*/ 1819 w 3821554"/>
                    <a:gd name="connsiteY0" fmla="*/ 0 h 2925751"/>
                    <a:gd name="connsiteX1" fmla="*/ 3821554 w 3821554"/>
                    <a:gd name="connsiteY1" fmla="*/ 885587 h 2925751"/>
                    <a:gd name="connsiteX2" fmla="*/ 2912966 w 3821554"/>
                    <a:gd name="connsiteY2" fmla="*/ 2925751 h 2925751"/>
                    <a:gd name="connsiteX3" fmla="*/ 0 w 3821554"/>
                    <a:gd name="connsiteY3" fmla="*/ 1379102 h 2925751"/>
                    <a:gd name="connsiteX4" fmla="*/ 1819 w 3821554"/>
                    <a:gd name="connsiteY4" fmla="*/ 0 h 2925751"/>
                    <a:gd name="connsiteX0" fmla="*/ 1819 w 4035710"/>
                    <a:gd name="connsiteY0" fmla="*/ 0 h 2208120"/>
                    <a:gd name="connsiteX1" fmla="*/ 3821554 w 4035710"/>
                    <a:gd name="connsiteY1" fmla="*/ 885587 h 2208120"/>
                    <a:gd name="connsiteX2" fmla="*/ 4035710 w 4035710"/>
                    <a:gd name="connsiteY2" fmla="*/ 2208120 h 2208120"/>
                    <a:gd name="connsiteX3" fmla="*/ 0 w 4035710"/>
                    <a:gd name="connsiteY3" fmla="*/ 1379102 h 2208120"/>
                    <a:gd name="connsiteX4" fmla="*/ 1819 w 4035710"/>
                    <a:gd name="connsiteY4" fmla="*/ 0 h 2208120"/>
                    <a:gd name="connsiteX0" fmla="*/ 1819 w 4035710"/>
                    <a:gd name="connsiteY0" fmla="*/ 0 h 2255184"/>
                    <a:gd name="connsiteX1" fmla="*/ 3821554 w 4035710"/>
                    <a:gd name="connsiteY1" fmla="*/ 932651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1819 w 4035710"/>
                    <a:gd name="connsiteY0" fmla="*/ 0 h 2255184"/>
                    <a:gd name="connsiteX1" fmla="*/ 3835001 w 4035710"/>
                    <a:gd name="connsiteY1" fmla="*/ 93937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39743 w 4035710"/>
                    <a:gd name="connsiteY0" fmla="*/ 0 h 2255184"/>
                    <a:gd name="connsiteX1" fmla="*/ 3835001 w 4035710"/>
                    <a:gd name="connsiteY1" fmla="*/ 93937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39743 w 4035710"/>
                    <a:gd name="connsiteY4" fmla="*/ 0 h 2255184"/>
                    <a:gd name="connsiteX0" fmla="*/ 39743 w 4035710"/>
                    <a:gd name="connsiteY0" fmla="*/ 0 h 2255184"/>
                    <a:gd name="connsiteX1" fmla="*/ 3653807 w 4035710"/>
                    <a:gd name="connsiteY1" fmla="*/ 113742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39743 w 4035710"/>
                    <a:gd name="connsiteY4" fmla="*/ 0 h 2255184"/>
                    <a:gd name="connsiteX0" fmla="*/ 39743 w 3833447"/>
                    <a:gd name="connsiteY0" fmla="*/ 0 h 2360529"/>
                    <a:gd name="connsiteX1" fmla="*/ 3653807 w 3833447"/>
                    <a:gd name="connsiteY1" fmla="*/ 1137425 h 2360529"/>
                    <a:gd name="connsiteX2" fmla="*/ 3833447 w 3833447"/>
                    <a:gd name="connsiteY2" fmla="*/ 2360529 h 2360529"/>
                    <a:gd name="connsiteX3" fmla="*/ 0 w 3833447"/>
                    <a:gd name="connsiteY3" fmla="*/ 1426166 h 2360529"/>
                    <a:gd name="connsiteX4" fmla="*/ 39743 w 3833447"/>
                    <a:gd name="connsiteY4" fmla="*/ 0 h 2360529"/>
                    <a:gd name="connsiteX0" fmla="*/ 39743 w 3833447"/>
                    <a:gd name="connsiteY0" fmla="*/ 0 h 2360529"/>
                    <a:gd name="connsiteX1" fmla="*/ 3670662 w 3833447"/>
                    <a:gd name="connsiteY1" fmla="*/ 1141639 h 2360529"/>
                    <a:gd name="connsiteX2" fmla="*/ 3833447 w 3833447"/>
                    <a:gd name="connsiteY2" fmla="*/ 2360529 h 2360529"/>
                    <a:gd name="connsiteX3" fmla="*/ 0 w 3833447"/>
                    <a:gd name="connsiteY3" fmla="*/ 1426166 h 2360529"/>
                    <a:gd name="connsiteX4" fmla="*/ 39743 w 3833447"/>
                    <a:gd name="connsiteY4" fmla="*/ 0 h 2360529"/>
                    <a:gd name="connsiteX0" fmla="*/ 39743 w 3846088"/>
                    <a:gd name="connsiteY0" fmla="*/ 0 h 2364742"/>
                    <a:gd name="connsiteX1" fmla="*/ 3670662 w 3846088"/>
                    <a:gd name="connsiteY1" fmla="*/ 1141639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1426166 h 2364742"/>
                    <a:gd name="connsiteX4" fmla="*/ 39743 w 3846088"/>
                    <a:gd name="connsiteY4" fmla="*/ 0 h 2364742"/>
                    <a:gd name="connsiteX0" fmla="*/ 31315 w 3837660"/>
                    <a:gd name="connsiteY0" fmla="*/ 0 h 2364742"/>
                    <a:gd name="connsiteX1" fmla="*/ 3662234 w 3837660"/>
                    <a:gd name="connsiteY1" fmla="*/ 1141639 h 2364742"/>
                    <a:gd name="connsiteX2" fmla="*/ 3837660 w 3837660"/>
                    <a:gd name="connsiteY2" fmla="*/ 2364742 h 2364742"/>
                    <a:gd name="connsiteX3" fmla="*/ 0 w 3837660"/>
                    <a:gd name="connsiteY3" fmla="*/ 1215475 h 2364742"/>
                    <a:gd name="connsiteX4" fmla="*/ 31315 w 3837660"/>
                    <a:gd name="connsiteY4" fmla="*/ 0 h 2364742"/>
                    <a:gd name="connsiteX0" fmla="*/ 31315 w 3662234"/>
                    <a:gd name="connsiteY0" fmla="*/ 0 h 2352100"/>
                    <a:gd name="connsiteX1" fmla="*/ 3662234 w 3662234"/>
                    <a:gd name="connsiteY1" fmla="*/ 1141639 h 2352100"/>
                    <a:gd name="connsiteX2" fmla="*/ 3626969 w 3662234"/>
                    <a:gd name="connsiteY2" fmla="*/ 2352100 h 2352100"/>
                    <a:gd name="connsiteX3" fmla="*/ 0 w 3662234"/>
                    <a:gd name="connsiteY3" fmla="*/ 1215475 h 2352100"/>
                    <a:gd name="connsiteX4" fmla="*/ 31315 w 3662234"/>
                    <a:gd name="connsiteY4" fmla="*/ 0 h 2352100"/>
                    <a:gd name="connsiteX0" fmla="*/ 31315 w 3626969"/>
                    <a:gd name="connsiteY0" fmla="*/ 0 h 2352100"/>
                    <a:gd name="connsiteX1" fmla="*/ 3455757 w 3626969"/>
                    <a:gd name="connsiteY1" fmla="*/ 1268054 h 2352100"/>
                    <a:gd name="connsiteX2" fmla="*/ 3626969 w 3626969"/>
                    <a:gd name="connsiteY2" fmla="*/ 2352100 h 2352100"/>
                    <a:gd name="connsiteX3" fmla="*/ 0 w 3626969"/>
                    <a:gd name="connsiteY3" fmla="*/ 1215475 h 2352100"/>
                    <a:gd name="connsiteX4" fmla="*/ 31315 w 3626969"/>
                    <a:gd name="connsiteY4" fmla="*/ 0 h 2352100"/>
                    <a:gd name="connsiteX0" fmla="*/ 1819 w 3626969"/>
                    <a:gd name="connsiteY0" fmla="*/ 0 h 2385811"/>
                    <a:gd name="connsiteX1" fmla="*/ 3455757 w 3626969"/>
                    <a:gd name="connsiteY1" fmla="*/ 1301765 h 2385811"/>
                    <a:gd name="connsiteX2" fmla="*/ 3626969 w 3626969"/>
                    <a:gd name="connsiteY2" fmla="*/ 2385811 h 2385811"/>
                    <a:gd name="connsiteX3" fmla="*/ 0 w 3626969"/>
                    <a:gd name="connsiteY3" fmla="*/ 1249186 h 2385811"/>
                    <a:gd name="connsiteX4" fmla="*/ 1819 w 3626969"/>
                    <a:gd name="connsiteY4" fmla="*/ 0 h 2385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6969" h="2385811">
                      <a:moveTo>
                        <a:pt x="1819" y="0"/>
                      </a:moveTo>
                      <a:lnTo>
                        <a:pt x="3455757" y="1301765"/>
                      </a:lnTo>
                      <a:lnTo>
                        <a:pt x="3626969" y="2385811"/>
                      </a:lnTo>
                      <a:lnTo>
                        <a:pt x="0" y="1249186"/>
                      </a:lnTo>
                      <a:cubicBezTo>
                        <a:pt x="606" y="789485"/>
                        <a:pt x="1213" y="459701"/>
                        <a:pt x="1819" y="0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72C9149D-BC6E-5485-5FBF-0D843F446EDF}"/>
                    </a:ext>
                  </a:extLst>
                </p:cNvPr>
                <p:cNvGrpSpPr/>
                <p:nvPr/>
              </p:nvGrpSpPr>
              <p:grpSpPr>
                <a:xfrm>
                  <a:off x="3416643" y="1616607"/>
                  <a:ext cx="3969981" cy="4784264"/>
                  <a:chOff x="3416643" y="1616607"/>
                  <a:chExt cx="3969981" cy="4784264"/>
                </a:xfrm>
              </p:grpSpPr>
              <p:sp>
                <p:nvSpPr>
                  <p:cNvPr id="230" name="Rectangle 14">
                    <a:extLst>
                      <a:ext uri="{FF2B5EF4-FFF2-40B4-BE49-F238E27FC236}">
                        <a16:creationId xmlns:a16="http://schemas.microsoft.com/office/drawing/2014/main" id="{49A6338F-36BD-84CD-71FD-D77D19589D0B}"/>
                      </a:ext>
                    </a:extLst>
                  </p:cNvPr>
                  <p:cNvSpPr/>
                  <p:nvPr/>
                </p:nvSpPr>
                <p:spPr>
                  <a:xfrm>
                    <a:off x="3416643" y="2113008"/>
                    <a:ext cx="1471493" cy="1643766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1493" h="1643766">
                        <a:moveTo>
                          <a:pt x="0" y="376881"/>
                        </a:moveTo>
                        <a:cubicBezTo>
                          <a:pt x="10297" y="267729"/>
                          <a:pt x="107092" y="251254"/>
                          <a:pt x="160638" y="234778"/>
                        </a:cubicBezTo>
                        <a:lnTo>
                          <a:pt x="1371600" y="0"/>
                        </a:lnTo>
                        <a:cubicBezTo>
                          <a:pt x="1473282" y="12112"/>
                          <a:pt x="1474172" y="58957"/>
                          <a:pt x="1470455" y="154459"/>
                        </a:cubicBezTo>
                        <a:lnTo>
                          <a:pt x="1408671" y="1186248"/>
                        </a:lnTo>
                        <a:cubicBezTo>
                          <a:pt x="1407502" y="1297337"/>
                          <a:pt x="1373538" y="1344705"/>
                          <a:pt x="1297460" y="1360010"/>
                        </a:cubicBezTo>
                        <a:lnTo>
                          <a:pt x="135925" y="1643448"/>
                        </a:lnTo>
                        <a:cubicBezTo>
                          <a:pt x="72727" y="1648213"/>
                          <a:pt x="23019" y="1598907"/>
                          <a:pt x="12357" y="1538415"/>
                        </a:cubicBezTo>
                        <a:lnTo>
                          <a:pt x="0" y="376881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14">
                    <a:extLst>
                      <a:ext uri="{FF2B5EF4-FFF2-40B4-BE49-F238E27FC236}">
                        <a16:creationId xmlns:a16="http://schemas.microsoft.com/office/drawing/2014/main" id="{F9389A80-6199-02BE-1AFE-D0EFDCC3869F}"/>
                      </a:ext>
                    </a:extLst>
                  </p:cNvPr>
                  <p:cNvSpPr/>
                  <p:nvPr/>
                </p:nvSpPr>
                <p:spPr>
                  <a:xfrm>
                    <a:off x="4939224" y="1852473"/>
                    <a:ext cx="1240997" cy="1515454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72615" h="1603645">
                        <a:moveTo>
                          <a:pt x="68674" y="315115"/>
                        </a:moveTo>
                        <a:cubicBezTo>
                          <a:pt x="78971" y="205963"/>
                          <a:pt x="155508" y="213171"/>
                          <a:pt x="209054" y="196695"/>
                        </a:cubicBezTo>
                        <a:lnTo>
                          <a:pt x="1436224" y="2515"/>
                        </a:lnTo>
                        <a:cubicBezTo>
                          <a:pt x="1546010" y="-9056"/>
                          <a:pt x="1579311" y="17492"/>
                          <a:pt x="1571542" y="119760"/>
                        </a:cubicBezTo>
                        <a:lnTo>
                          <a:pt x="1465189" y="1124482"/>
                        </a:lnTo>
                        <a:cubicBezTo>
                          <a:pt x="1464020" y="1235571"/>
                          <a:pt x="1442212" y="1310005"/>
                          <a:pt x="1366134" y="1325310"/>
                        </a:cubicBezTo>
                        <a:lnTo>
                          <a:pt x="143825" y="1601983"/>
                        </a:lnTo>
                        <a:cubicBezTo>
                          <a:pt x="64420" y="1613515"/>
                          <a:pt x="2560" y="1564207"/>
                          <a:pt x="0" y="1480033"/>
                        </a:cubicBezTo>
                        <a:lnTo>
                          <a:pt x="68674" y="315115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14">
                    <a:extLst>
                      <a:ext uri="{FF2B5EF4-FFF2-40B4-BE49-F238E27FC236}">
                        <a16:creationId xmlns:a16="http://schemas.microsoft.com/office/drawing/2014/main" id="{5B98477B-C13C-B1E0-68AB-9697650AB3EF}"/>
                      </a:ext>
                    </a:extLst>
                  </p:cNvPr>
                  <p:cNvSpPr/>
                  <p:nvPr/>
                </p:nvSpPr>
                <p:spPr>
                  <a:xfrm>
                    <a:off x="6185335" y="1616607"/>
                    <a:ext cx="1201289" cy="1437243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2297" h="1520882">
                        <a:moveTo>
                          <a:pt x="149625" y="298787"/>
                        </a:moveTo>
                        <a:cubicBezTo>
                          <a:pt x="159922" y="189635"/>
                          <a:pt x="236459" y="196843"/>
                          <a:pt x="290005" y="180367"/>
                        </a:cubicBezTo>
                        <a:lnTo>
                          <a:pt x="1400068" y="1627"/>
                        </a:lnTo>
                        <a:cubicBezTo>
                          <a:pt x="1509854" y="-9944"/>
                          <a:pt x="1535134" y="40789"/>
                          <a:pt x="1516895" y="134313"/>
                        </a:cubicBezTo>
                        <a:lnTo>
                          <a:pt x="1330416" y="1169916"/>
                        </a:lnTo>
                        <a:cubicBezTo>
                          <a:pt x="1322268" y="1295578"/>
                          <a:pt x="1256498" y="1293677"/>
                          <a:pt x="1194380" y="1308982"/>
                        </a:cubicBezTo>
                        <a:lnTo>
                          <a:pt x="207028" y="1520109"/>
                        </a:lnTo>
                        <a:cubicBezTo>
                          <a:pt x="40369" y="1528726"/>
                          <a:pt x="-7086" y="1465156"/>
                          <a:pt x="825" y="1340180"/>
                        </a:cubicBezTo>
                        <a:lnTo>
                          <a:pt x="149625" y="298787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14">
                    <a:extLst>
                      <a:ext uri="{FF2B5EF4-FFF2-40B4-BE49-F238E27FC236}">
                        <a16:creationId xmlns:a16="http://schemas.microsoft.com/office/drawing/2014/main" id="{B938F3EE-E1D7-4D1C-AF07-0E6A425117A8}"/>
                      </a:ext>
                    </a:extLst>
                  </p:cNvPr>
                  <p:cNvSpPr/>
                  <p:nvPr/>
                </p:nvSpPr>
                <p:spPr>
                  <a:xfrm>
                    <a:off x="3444357" y="3594073"/>
                    <a:ext cx="1348872" cy="1579825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0 w 1470510"/>
                      <a:gd name="connsiteY0" fmla="*/ 367454 h 1634339"/>
                      <a:gd name="connsiteX1" fmla="*/ 160638 w 1470510"/>
                      <a:gd name="connsiteY1" fmla="*/ 225351 h 1634339"/>
                      <a:gd name="connsiteX2" fmla="*/ 1187778 w 1470510"/>
                      <a:gd name="connsiteY2" fmla="*/ 0 h 1634339"/>
                      <a:gd name="connsiteX3" fmla="*/ 1470455 w 1470510"/>
                      <a:gd name="connsiteY3" fmla="*/ 145032 h 1634339"/>
                      <a:gd name="connsiteX4" fmla="*/ 1408671 w 1470510"/>
                      <a:gd name="connsiteY4" fmla="*/ 1176821 h 1634339"/>
                      <a:gd name="connsiteX5" fmla="*/ 1297460 w 1470510"/>
                      <a:gd name="connsiteY5" fmla="*/ 1350583 h 1634339"/>
                      <a:gd name="connsiteX6" fmla="*/ 135925 w 1470510"/>
                      <a:gd name="connsiteY6" fmla="*/ 1634021 h 1634339"/>
                      <a:gd name="connsiteX7" fmla="*/ 12357 w 1470510"/>
                      <a:gd name="connsiteY7" fmla="*/ 1528988 h 1634339"/>
                      <a:gd name="connsiteX8" fmla="*/ 0 w 1470510"/>
                      <a:gd name="connsiteY8" fmla="*/ 367454 h 1634339"/>
                      <a:gd name="connsiteX0" fmla="*/ 0 w 1408671"/>
                      <a:gd name="connsiteY0" fmla="*/ 367454 h 1634339"/>
                      <a:gd name="connsiteX1" fmla="*/ 160638 w 1408671"/>
                      <a:gd name="connsiteY1" fmla="*/ 225351 h 1634339"/>
                      <a:gd name="connsiteX2" fmla="*/ 1187778 w 1408671"/>
                      <a:gd name="connsiteY2" fmla="*/ 0 h 1634339"/>
                      <a:gd name="connsiteX3" fmla="*/ 1343193 w 1408671"/>
                      <a:gd name="connsiteY3" fmla="*/ 126178 h 1634339"/>
                      <a:gd name="connsiteX4" fmla="*/ 1408671 w 1408671"/>
                      <a:gd name="connsiteY4" fmla="*/ 1176821 h 1634339"/>
                      <a:gd name="connsiteX5" fmla="*/ 1297460 w 1408671"/>
                      <a:gd name="connsiteY5" fmla="*/ 1350583 h 1634339"/>
                      <a:gd name="connsiteX6" fmla="*/ 135925 w 1408671"/>
                      <a:gd name="connsiteY6" fmla="*/ 1634021 h 1634339"/>
                      <a:gd name="connsiteX7" fmla="*/ 12357 w 1408671"/>
                      <a:gd name="connsiteY7" fmla="*/ 1528988 h 1634339"/>
                      <a:gd name="connsiteX8" fmla="*/ 0 w 1408671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97460 w 1343362"/>
                      <a:gd name="connsiteY5" fmla="*/ 1350583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50326 w 1343362"/>
                      <a:gd name="connsiteY5" fmla="*/ 1242175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565961"/>
                      <a:gd name="connsiteX1" fmla="*/ 160638 w 1343362"/>
                      <a:gd name="connsiteY1" fmla="*/ 225351 h 1565961"/>
                      <a:gd name="connsiteX2" fmla="*/ 1187778 w 1343362"/>
                      <a:gd name="connsiteY2" fmla="*/ 0 h 1565961"/>
                      <a:gd name="connsiteX3" fmla="*/ 1343193 w 1343362"/>
                      <a:gd name="connsiteY3" fmla="*/ 126178 h 1565961"/>
                      <a:gd name="connsiteX4" fmla="*/ 1304976 w 1343362"/>
                      <a:gd name="connsiteY4" fmla="*/ 1091980 h 1565961"/>
                      <a:gd name="connsiteX5" fmla="*/ 1250326 w 1343362"/>
                      <a:gd name="connsiteY5" fmla="*/ 1242175 h 1565961"/>
                      <a:gd name="connsiteX6" fmla="*/ 183059 w 1343362"/>
                      <a:gd name="connsiteY6" fmla="*/ 1553894 h 1565961"/>
                      <a:gd name="connsiteX7" fmla="*/ 12357 w 1343362"/>
                      <a:gd name="connsiteY7" fmla="*/ 1528988 h 1565961"/>
                      <a:gd name="connsiteX8" fmla="*/ 0 w 1343362"/>
                      <a:gd name="connsiteY8" fmla="*/ 367454 h 1565961"/>
                      <a:gd name="connsiteX0" fmla="*/ 0 w 1343362"/>
                      <a:gd name="connsiteY0" fmla="*/ 367454 h 1554323"/>
                      <a:gd name="connsiteX1" fmla="*/ 160638 w 1343362"/>
                      <a:gd name="connsiteY1" fmla="*/ 225351 h 1554323"/>
                      <a:gd name="connsiteX2" fmla="*/ 1187778 w 1343362"/>
                      <a:gd name="connsiteY2" fmla="*/ 0 h 1554323"/>
                      <a:gd name="connsiteX3" fmla="*/ 1343193 w 1343362"/>
                      <a:gd name="connsiteY3" fmla="*/ 126178 h 1554323"/>
                      <a:gd name="connsiteX4" fmla="*/ 1304976 w 1343362"/>
                      <a:gd name="connsiteY4" fmla="*/ 1091980 h 1554323"/>
                      <a:gd name="connsiteX5" fmla="*/ 1250326 w 1343362"/>
                      <a:gd name="connsiteY5" fmla="*/ 1242175 h 1554323"/>
                      <a:gd name="connsiteX6" fmla="*/ 183059 w 1343362"/>
                      <a:gd name="connsiteY6" fmla="*/ 1553894 h 1554323"/>
                      <a:gd name="connsiteX7" fmla="*/ 12357 w 1343362"/>
                      <a:gd name="connsiteY7" fmla="*/ 1463001 h 1554323"/>
                      <a:gd name="connsiteX8" fmla="*/ 0 w 1343362"/>
                      <a:gd name="connsiteY8" fmla="*/ 367454 h 1554323"/>
                      <a:gd name="connsiteX0" fmla="*/ 0 w 1343362"/>
                      <a:gd name="connsiteY0" fmla="*/ 367454 h 1554297"/>
                      <a:gd name="connsiteX1" fmla="*/ 160638 w 1343362"/>
                      <a:gd name="connsiteY1" fmla="*/ 225351 h 1554297"/>
                      <a:gd name="connsiteX2" fmla="*/ 1187778 w 1343362"/>
                      <a:gd name="connsiteY2" fmla="*/ 0 h 1554297"/>
                      <a:gd name="connsiteX3" fmla="*/ 1343193 w 1343362"/>
                      <a:gd name="connsiteY3" fmla="*/ 126178 h 1554297"/>
                      <a:gd name="connsiteX4" fmla="*/ 1304976 w 1343362"/>
                      <a:gd name="connsiteY4" fmla="*/ 1091980 h 1554297"/>
                      <a:gd name="connsiteX5" fmla="*/ 1250326 w 1343362"/>
                      <a:gd name="connsiteY5" fmla="*/ 1242175 h 1554297"/>
                      <a:gd name="connsiteX6" fmla="*/ 183059 w 1343362"/>
                      <a:gd name="connsiteY6" fmla="*/ 1553894 h 1554297"/>
                      <a:gd name="connsiteX7" fmla="*/ 4496 w 1343362"/>
                      <a:gd name="connsiteY7" fmla="*/ 1460381 h 1554297"/>
                      <a:gd name="connsiteX8" fmla="*/ 0 w 1343362"/>
                      <a:gd name="connsiteY8" fmla="*/ 367454 h 1554297"/>
                      <a:gd name="connsiteX0" fmla="*/ 0 w 1343362"/>
                      <a:gd name="connsiteY0" fmla="*/ 367454 h 1551703"/>
                      <a:gd name="connsiteX1" fmla="*/ 160638 w 1343362"/>
                      <a:gd name="connsiteY1" fmla="*/ 225351 h 1551703"/>
                      <a:gd name="connsiteX2" fmla="*/ 1187778 w 1343362"/>
                      <a:gd name="connsiteY2" fmla="*/ 0 h 1551703"/>
                      <a:gd name="connsiteX3" fmla="*/ 1343193 w 1343362"/>
                      <a:gd name="connsiteY3" fmla="*/ 126178 h 1551703"/>
                      <a:gd name="connsiteX4" fmla="*/ 1304976 w 1343362"/>
                      <a:gd name="connsiteY4" fmla="*/ 1091980 h 1551703"/>
                      <a:gd name="connsiteX5" fmla="*/ 1250326 w 1343362"/>
                      <a:gd name="connsiteY5" fmla="*/ 1242175 h 1551703"/>
                      <a:gd name="connsiteX6" fmla="*/ 177819 w 1343362"/>
                      <a:gd name="connsiteY6" fmla="*/ 1551274 h 1551703"/>
                      <a:gd name="connsiteX7" fmla="*/ 4496 w 1343362"/>
                      <a:gd name="connsiteY7" fmla="*/ 1460381 h 1551703"/>
                      <a:gd name="connsiteX8" fmla="*/ 0 w 1343362"/>
                      <a:gd name="connsiteY8" fmla="*/ 367454 h 1551703"/>
                      <a:gd name="connsiteX0" fmla="*/ 0 w 1343362"/>
                      <a:gd name="connsiteY0" fmla="*/ 367454 h 1555087"/>
                      <a:gd name="connsiteX1" fmla="*/ 160638 w 1343362"/>
                      <a:gd name="connsiteY1" fmla="*/ 225351 h 1555087"/>
                      <a:gd name="connsiteX2" fmla="*/ 1187778 w 1343362"/>
                      <a:gd name="connsiteY2" fmla="*/ 0 h 1555087"/>
                      <a:gd name="connsiteX3" fmla="*/ 1343193 w 1343362"/>
                      <a:gd name="connsiteY3" fmla="*/ 126178 h 1555087"/>
                      <a:gd name="connsiteX4" fmla="*/ 1304976 w 1343362"/>
                      <a:gd name="connsiteY4" fmla="*/ 1091980 h 1555087"/>
                      <a:gd name="connsiteX5" fmla="*/ 1250326 w 1343362"/>
                      <a:gd name="connsiteY5" fmla="*/ 1242175 h 1555087"/>
                      <a:gd name="connsiteX6" fmla="*/ 177819 w 1343362"/>
                      <a:gd name="connsiteY6" fmla="*/ 1551274 h 1555087"/>
                      <a:gd name="connsiteX7" fmla="*/ 4496 w 1343362"/>
                      <a:gd name="connsiteY7" fmla="*/ 1460381 h 1555087"/>
                      <a:gd name="connsiteX8" fmla="*/ 0 w 1343362"/>
                      <a:gd name="connsiteY8" fmla="*/ 367454 h 1555087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50326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8589"/>
                      <a:gd name="connsiteY0" fmla="*/ 367454 h 1570135"/>
                      <a:gd name="connsiteX1" fmla="*/ 160638 w 1348589"/>
                      <a:gd name="connsiteY1" fmla="*/ 225351 h 1570135"/>
                      <a:gd name="connsiteX2" fmla="*/ 1187778 w 1348589"/>
                      <a:gd name="connsiteY2" fmla="*/ 0 h 1570135"/>
                      <a:gd name="connsiteX3" fmla="*/ 1348433 w 1348589"/>
                      <a:gd name="connsiteY3" fmla="*/ 126178 h 1570135"/>
                      <a:gd name="connsiteX4" fmla="*/ 1299736 w 1348589"/>
                      <a:gd name="connsiteY4" fmla="*/ 1091980 h 1570135"/>
                      <a:gd name="connsiteX5" fmla="*/ 1218885 w 1348589"/>
                      <a:gd name="connsiteY5" fmla="*/ 1242175 h 1570135"/>
                      <a:gd name="connsiteX6" fmla="*/ 177819 w 1348589"/>
                      <a:gd name="connsiteY6" fmla="*/ 1551274 h 1570135"/>
                      <a:gd name="connsiteX7" fmla="*/ 4496 w 1348589"/>
                      <a:gd name="connsiteY7" fmla="*/ 1460381 h 1570135"/>
                      <a:gd name="connsiteX8" fmla="*/ 0 w 1348589"/>
                      <a:gd name="connsiteY8" fmla="*/ 367454 h 157013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72"/>
                      <a:gd name="connsiteY0" fmla="*/ 377144 h 1579825"/>
                      <a:gd name="connsiteX1" fmla="*/ 160638 w 1348872"/>
                      <a:gd name="connsiteY1" fmla="*/ 235041 h 1579825"/>
                      <a:gd name="connsiteX2" fmla="*/ 1227079 w 1348872"/>
                      <a:gd name="connsiteY2" fmla="*/ 1830 h 1579825"/>
                      <a:gd name="connsiteX3" fmla="*/ 1348433 w 1348872"/>
                      <a:gd name="connsiteY3" fmla="*/ 135868 h 1579825"/>
                      <a:gd name="connsiteX4" fmla="*/ 1299736 w 1348872"/>
                      <a:gd name="connsiteY4" fmla="*/ 1101670 h 1579825"/>
                      <a:gd name="connsiteX5" fmla="*/ 1218885 w 1348872"/>
                      <a:gd name="connsiteY5" fmla="*/ 1251865 h 1579825"/>
                      <a:gd name="connsiteX6" fmla="*/ 177819 w 1348872"/>
                      <a:gd name="connsiteY6" fmla="*/ 1560964 h 1579825"/>
                      <a:gd name="connsiteX7" fmla="*/ 4496 w 1348872"/>
                      <a:gd name="connsiteY7" fmla="*/ 1470071 h 1579825"/>
                      <a:gd name="connsiteX8" fmla="*/ 0 w 1348872"/>
                      <a:gd name="connsiteY8" fmla="*/ 377144 h 1579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8872" h="1579825">
                        <a:moveTo>
                          <a:pt x="0" y="377144"/>
                        </a:moveTo>
                        <a:cubicBezTo>
                          <a:pt x="10297" y="267992"/>
                          <a:pt x="107092" y="251517"/>
                          <a:pt x="160638" y="235041"/>
                        </a:cubicBezTo>
                        <a:lnTo>
                          <a:pt x="1227079" y="1830"/>
                        </a:lnTo>
                        <a:cubicBezTo>
                          <a:pt x="1334002" y="-9639"/>
                          <a:pt x="1352150" y="32505"/>
                          <a:pt x="1348433" y="135868"/>
                        </a:cubicBezTo>
                        <a:lnTo>
                          <a:pt x="1299736" y="1101670"/>
                        </a:lnTo>
                        <a:cubicBezTo>
                          <a:pt x="1293327" y="1202279"/>
                          <a:pt x="1294963" y="1218219"/>
                          <a:pt x="1218885" y="1251865"/>
                        </a:cubicBezTo>
                        <a:lnTo>
                          <a:pt x="177819" y="1560964"/>
                        </a:lnTo>
                        <a:cubicBezTo>
                          <a:pt x="91040" y="1599790"/>
                          <a:pt x="-3183" y="1582964"/>
                          <a:pt x="4496" y="1470071"/>
                        </a:cubicBezTo>
                        <a:cubicBezTo>
                          <a:pt x="2997" y="1105762"/>
                          <a:pt x="1499" y="741453"/>
                          <a:pt x="0" y="377144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Rectangle 14">
                    <a:extLst>
                      <a:ext uri="{FF2B5EF4-FFF2-40B4-BE49-F238E27FC236}">
                        <a16:creationId xmlns:a16="http://schemas.microsoft.com/office/drawing/2014/main" id="{025889A5-574F-D6F7-49C3-B799CCF7F015}"/>
                      </a:ext>
                    </a:extLst>
                  </p:cNvPr>
                  <p:cNvSpPr/>
                  <p:nvPr/>
                </p:nvSpPr>
                <p:spPr>
                  <a:xfrm>
                    <a:off x="4851180" y="3241683"/>
                    <a:ext cx="1189637" cy="1470370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0 w 1470510"/>
                      <a:gd name="connsiteY0" fmla="*/ 367454 h 1634339"/>
                      <a:gd name="connsiteX1" fmla="*/ 160638 w 1470510"/>
                      <a:gd name="connsiteY1" fmla="*/ 225351 h 1634339"/>
                      <a:gd name="connsiteX2" fmla="*/ 1187778 w 1470510"/>
                      <a:gd name="connsiteY2" fmla="*/ 0 h 1634339"/>
                      <a:gd name="connsiteX3" fmla="*/ 1470455 w 1470510"/>
                      <a:gd name="connsiteY3" fmla="*/ 145032 h 1634339"/>
                      <a:gd name="connsiteX4" fmla="*/ 1408671 w 1470510"/>
                      <a:gd name="connsiteY4" fmla="*/ 1176821 h 1634339"/>
                      <a:gd name="connsiteX5" fmla="*/ 1297460 w 1470510"/>
                      <a:gd name="connsiteY5" fmla="*/ 1350583 h 1634339"/>
                      <a:gd name="connsiteX6" fmla="*/ 135925 w 1470510"/>
                      <a:gd name="connsiteY6" fmla="*/ 1634021 h 1634339"/>
                      <a:gd name="connsiteX7" fmla="*/ 12357 w 1470510"/>
                      <a:gd name="connsiteY7" fmla="*/ 1528988 h 1634339"/>
                      <a:gd name="connsiteX8" fmla="*/ 0 w 1470510"/>
                      <a:gd name="connsiteY8" fmla="*/ 367454 h 1634339"/>
                      <a:gd name="connsiteX0" fmla="*/ 0 w 1408671"/>
                      <a:gd name="connsiteY0" fmla="*/ 367454 h 1634339"/>
                      <a:gd name="connsiteX1" fmla="*/ 160638 w 1408671"/>
                      <a:gd name="connsiteY1" fmla="*/ 225351 h 1634339"/>
                      <a:gd name="connsiteX2" fmla="*/ 1187778 w 1408671"/>
                      <a:gd name="connsiteY2" fmla="*/ 0 h 1634339"/>
                      <a:gd name="connsiteX3" fmla="*/ 1343193 w 1408671"/>
                      <a:gd name="connsiteY3" fmla="*/ 126178 h 1634339"/>
                      <a:gd name="connsiteX4" fmla="*/ 1408671 w 1408671"/>
                      <a:gd name="connsiteY4" fmla="*/ 1176821 h 1634339"/>
                      <a:gd name="connsiteX5" fmla="*/ 1297460 w 1408671"/>
                      <a:gd name="connsiteY5" fmla="*/ 1350583 h 1634339"/>
                      <a:gd name="connsiteX6" fmla="*/ 135925 w 1408671"/>
                      <a:gd name="connsiteY6" fmla="*/ 1634021 h 1634339"/>
                      <a:gd name="connsiteX7" fmla="*/ 12357 w 1408671"/>
                      <a:gd name="connsiteY7" fmla="*/ 1528988 h 1634339"/>
                      <a:gd name="connsiteX8" fmla="*/ 0 w 1408671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97460 w 1343362"/>
                      <a:gd name="connsiteY5" fmla="*/ 1350583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50326 w 1343362"/>
                      <a:gd name="connsiteY5" fmla="*/ 1242175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565961"/>
                      <a:gd name="connsiteX1" fmla="*/ 160638 w 1343362"/>
                      <a:gd name="connsiteY1" fmla="*/ 225351 h 1565961"/>
                      <a:gd name="connsiteX2" fmla="*/ 1187778 w 1343362"/>
                      <a:gd name="connsiteY2" fmla="*/ 0 h 1565961"/>
                      <a:gd name="connsiteX3" fmla="*/ 1343193 w 1343362"/>
                      <a:gd name="connsiteY3" fmla="*/ 126178 h 1565961"/>
                      <a:gd name="connsiteX4" fmla="*/ 1304976 w 1343362"/>
                      <a:gd name="connsiteY4" fmla="*/ 1091980 h 1565961"/>
                      <a:gd name="connsiteX5" fmla="*/ 1250326 w 1343362"/>
                      <a:gd name="connsiteY5" fmla="*/ 1242175 h 1565961"/>
                      <a:gd name="connsiteX6" fmla="*/ 183059 w 1343362"/>
                      <a:gd name="connsiteY6" fmla="*/ 1553894 h 1565961"/>
                      <a:gd name="connsiteX7" fmla="*/ 12357 w 1343362"/>
                      <a:gd name="connsiteY7" fmla="*/ 1528988 h 1565961"/>
                      <a:gd name="connsiteX8" fmla="*/ 0 w 1343362"/>
                      <a:gd name="connsiteY8" fmla="*/ 367454 h 1565961"/>
                      <a:gd name="connsiteX0" fmla="*/ 0 w 1343362"/>
                      <a:gd name="connsiteY0" fmla="*/ 367454 h 1554323"/>
                      <a:gd name="connsiteX1" fmla="*/ 160638 w 1343362"/>
                      <a:gd name="connsiteY1" fmla="*/ 225351 h 1554323"/>
                      <a:gd name="connsiteX2" fmla="*/ 1187778 w 1343362"/>
                      <a:gd name="connsiteY2" fmla="*/ 0 h 1554323"/>
                      <a:gd name="connsiteX3" fmla="*/ 1343193 w 1343362"/>
                      <a:gd name="connsiteY3" fmla="*/ 126178 h 1554323"/>
                      <a:gd name="connsiteX4" fmla="*/ 1304976 w 1343362"/>
                      <a:gd name="connsiteY4" fmla="*/ 1091980 h 1554323"/>
                      <a:gd name="connsiteX5" fmla="*/ 1250326 w 1343362"/>
                      <a:gd name="connsiteY5" fmla="*/ 1242175 h 1554323"/>
                      <a:gd name="connsiteX6" fmla="*/ 183059 w 1343362"/>
                      <a:gd name="connsiteY6" fmla="*/ 1553894 h 1554323"/>
                      <a:gd name="connsiteX7" fmla="*/ 12357 w 1343362"/>
                      <a:gd name="connsiteY7" fmla="*/ 1463001 h 1554323"/>
                      <a:gd name="connsiteX8" fmla="*/ 0 w 1343362"/>
                      <a:gd name="connsiteY8" fmla="*/ 367454 h 1554323"/>
                      <a:gd name="connsiteX0" fmla="*/ 0 w 1343362"/>
                      <a:gd name="connsiteY0" fmla="*/ 367454 h 1554297"/>
                      <a:gd name="connsiteX1" fmla="*/ 160638 w 1343362"/>
                      <a:gd name="connsiteY1" fmla="*/ 225351 h 1554297"/>
                      <a:gd name="connsiteX2" fmla="*/ 1187778 w 1343362"/>
                      <a:gd name="connsiteY2" fmla="*/ 0 h 1554297"/>
                      <a:gd name="connsiteX3" fmla="*/ 1343193 w 1343362"/>
                      <a:gd name="connsiteY3" fmla="*/ 126178 h 1554297"/>
                      <a:gd name="connsiteX4" fmla="*/ 1304976 w 1343362"/>
                      <a:gd name="connsiteY4" fmla="*/ 1091980 h 1554297"/>
                      <a:gd name="connsiteX5" fmla="*/ 1250326 w 1343362"/>
                      <a:gd name="connsiteY5" fmla="*/ 1242175 h 1554297"/>
                      <a:gd name="connsiteX6" fmla="*/ 183059 w 1343362"/>
                      <a:gd name="connsiteY6" fmla="*/ 1553894 h 1554297"/>
                      <a:gd name="connsiteX7" fmla="*/ 4496 w 1343362"/>
                      <a:gd name="connsiteY7" fmla="*/ 1460381 h 1554297"/>
                      <a:gd name="connsiteX8" fmla="*/ 0 w 1343362"/>
                      <a:gd name="connsiteY8" fmla="*/ 367454 h 1554297"/>
                      <a:gd name="connsiteX0" fmla="*/ 0 w 1343362"/>
                      <a:gd name="connsiteY0" fmla="*/ 367454 h 1551703"/>
                      <a:gd name="connsiteX1" fmla="*/ 160638 w 1343362"/>
                      <a:gd name="connsiteY1" fmla="*/ 225351 h 1551703"/>
                      <a:gd name="connsiteX2" fmla="*/ 1187778 w 1343362"/>
                      <a:gd name="connsiteY2" fmla="*/ 0 h 1551703"/>
                      <a:gd name="connsiteX3" fmla="*/ 1343193 w 1343362"/>
                      <a:gd name="connsiteY3" fmla="*/ 126178 h 1551703"/>
                      <a:gd name="connsiteX4" fmla="*/ 1304976 w 1343362"/>
                      <a:gd name="connsiteY4" fmla="*/ 1091980 h 1551703"/>
                      <a:gd name="connsiteX5" fmla="*/ 1250326 w 1343362"/>
                      <a:gd name="connsiteY5" fmla="*/ 1242175 h 1551703"/>
                      <a:gd name="connsiteX6" fmla="*/ 177819 w 1343362"/>
                      <a:gd name="connsiteY6" fmla="*/ 1551274 h 1551703"/>
                      <a:gd name="connsiteX7" fmla="*/ 4496 w 1343362"/>
                      <a:gd name="connsiteY7" fmla="*/ 1460381 h 1551703"/>
                      <a:gd name="connsiteX8" fmla="*/ 0 w 1343362"/>
                      <a:gd name="connsiteY8" fmla="*/ 367454 h 1551703"/>
                      <a:gd name="connsiteX0" fmla="*/ 0 w 1343362"/>
                      <a:gd name="connsiteY0" fmla="*/ 367454 h 1555087"/>
                      <a:gd name="connsiteX1" fmla="*/ 160638 w 1343362"/>
                      <a:gd name="connsiteY1" fmla="*/ 225351 h 1555087"/>
                      <a:gd name="connsiteX2" fmla="*/ 1187778 w 1343362"/>
                      <a:gd name="connsiteY2" fmla="*/ 0 h 1555087"/>
                      <a:gd name="connsiteX3" fmla="*/ 1343193 w 1343362"/>
                      <a:gd name="connsiteY3" fmla="*/ 126178 h 1555087"/>
                      <a:gd name="connsiteX4" fmla="*/ 1304976 w 1343362"/>
                      <a:gd name="connsiteY4" fmla="*/ 1091980 h 1555087"/>
                      <a:gd name="connsiteX5" fmla="*/ 1250326 w 1343362"/>
                      <a:gd name="connsiteY5" fmla="*/ 1242175 h 1555087"/>
                      <a:gd name="connsiteX6" fmla="*/ 177819 w 1343362"/>
                      <a:gd name="connsiteY6" fmla="*/ 1551274 h 1555087"/>
                      <a:gd name="connsiteX7" fmla="*/ 4496 w 1343362"/>
                      <a:gd name="connsiteY7" fmla="*/ 1460381 h 1555087"/>
                      <a:gd name="connsiteX8" fmla="*/ 0 w 1343362"/>
                      <a:gd name="connsiteY8" fmla="*/ 367454 h 1555087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50326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8589"/>
                      <a:gd name="connsiteY0" fmla="*/ 367454 h 1570135"/>
                      <a:gd name="connsiteX1" fmla="*/ 160638 w 1348589"/>
                      <a:gd name="connsiteY1" fmla="*/ 225351 h 1570135"/>
                      <a:gd name="connsiteX2" fmla="*/ 1187778 w 1348589"/>
                      <a:gd name="connsiteY2" fmla="*/ 0 h 1570135"/>
                      <a:gd name="connsiteX3" fmla="*/ 1348433 w 1348589"/>
                      <a:gd name="connsiteY3" fmla="*/ 126178 h 1570135"/>
                      <a:gd name="connsiteX4" fmla="*/ 1299736 w 1348589"/>
                      <a:gd name="connsiteY4" fmla="*/ 1091980 h 1570135"/>
                      <a:gd name="connsiteX5" fmla="*/ 1218885 w 1348589"/>
                      <a:gd name="connsiteY5" fmla="*/ 1242175 h 1570135"/>
                      <a:gd name="connsiteX6" fmla="*/ 177819 w 1348589"/>
                      <a:gd name="connsiteY6" fmla="*/ 1551274 h 1570135"/>
                      <a:gd name="connsiteX7" fmla="*/ 4496 w 1348589"/>
                      <a:gd name="connsiteY7" fmla="*/ 1460381 h 1570135"/>
                      <a:gd name="connsiteX8" fmla="*/ 0 w 1348589"/>
                      <a:gd name="connsiteY8" fmla="*/ 367454 h 157013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72"/>
                      <a:gd name="connsiteY0" fmla="*/ 377144 h 1579825"/>
                      <a:gd name="connsiteX1" fmla="*/ 160638 w 1348872"/>
                      <a:gd name="connsiteY1" fmla="*/ 235041 h 1579825"/>
                      <a:gd name="connsiteX2" fmla="*/ 1227079 w 1348872"/>
                      <a:gd name="connsiteY2" fmla="*/ 1830 h 1579825"/>
                      <a:gd name="connsiteX3" fmla="*/ 1348433 w 1348872"/>
                      <a:gd name="connsiteY3" fmla="*/ 135868 h 1579825"/>
                      <a:gd name="connsiteX4" fmla="*/ 1299736 w 1348872"/>
                      <a:gd name="connsiteY4" fmla="*/ 1101670 h 1579825"/>
                      <a:gd name="connsiteX5" fmla="*/ 1218885 w 1348872"/>
                      <a:gd name="connsiteY5" fmla="*/ 1251865 h 1579825"/>
                      <a:gd name="connsiteX6" fmla="*/ 177819 w 1348872"/>
                      <a:gd name="connsiteY6" fmla="*/ 1560964 h 1579825"/>
                      <a:gd name="connsiteX7" fmla="*/ 4496 w 1348872"/>
                      <a:gd name="connsiteY7" fmla="*/ 1470071 h 1579825"/>
                      <a:gd name="connsiteX8" fmla="*/ 0 w 1348872"/>
                      <a:gd name="connsiteY8" fmla="*/ 377144 h 1579825"/>
                      <a:gd name="connsiteX0" fmla="*/ 31339 w 1380211"/>
                      <a:gd name="connsiteY0" fmla="*/ 377144 h 1566760"/>
                      <a:gd name="connsiteX1" fmla="*/ 191977 w 1380211"/>
                      <a:gd name="connsiteY1" fmla="*/ 235041 h 1566760"/>
                      <a:gd name="connsiteX2" fmla="*/ 1258418 w 1380211"/>
                      <a:gd name="connsiteY2" fmla="*/ 1830 h 1566760"/>
                      <a:gd name="connsiteX3" fmla="*/ 1379772 w 1380211"/>
                      <a:gd name="connsiteY3" fmla="*/ 135868 h 1566760"/>
                      <a:gd name="connsiteX4" fmla="*/ 1331075 w 1380211"/>
                      <a:gd name="connsiteY4" fmla="*/ 1101670 h 1566760"/>
                      <a:gd name="connsiteX5" fmla="*/ 1250224 w 1380211"/>
                      <a:gd name="connsiteY5" fmla="*/ 1251865 h 1566760"/>
                      <a:gd name="connsiteX6" fmla="*/ 209158 w 1380211"/>
                      <a:gd name="connsiteY6" fmla="*/ 1560964 h 1566760"/>
                      <a:gd name="connsiteX7" fmla="*/ 325 w 1380211"/>
                      <a:gd name="connsiteY7" fmla="*/ 1322110 h 1566760"/>
                      <a:gd name="connsiteX8" fmla="*/ 31339 w 1380211"/>
                      <a:gd name="connsiteY8" fmla="*/ 377144 h 1566760"/>
                      <a:gd name="connsiteX0" fmla="*/ 31609 w 1380481"/>
                      <a:gd name="connsiteY0" fmla="*/ 377144 h 1471721"/>
                      <a:gd name="connsiteX1" fmla="*/ 192247 w 1380481"/>
                      <a:gd name="connsiteY1" fmla="*/ 235041 h 1471721"/>
                      <a:gd name="connsiteX2" fmla="*/ 1258688 w 1380481"/>
                      <a:gd name="connsiteY2" fmla="*/ 1830 h 1471721"/>
                      <a:gd name="connsiteX3" fmla="*/ 1380042 w 1380481"/>
                      <a:gd name="connsiteY3" fmla="*/ 135868 h 1471721"/>
                      <a:gd name="connsiteX4" fmla="*/ 1331345 w 1380481"/>
                      <a:gd name="connsiteY4" fmla="*/ 1101670 h 1471721"/>
                      <a:gd name="connsiteX5" fmla="*/ 1250494 w 1380481"/>
                      <a:gd name="connsiteY5" fmla="*/ 1251865 h 1471721"/>
                      <a:gd name="connsiteX6" fmla="*/ 147284 w 1380481"/>
                      <a:gd name="connsiteY6" fmla="*/ 1460351 h 1471721"/>
                      <a:gd name="connsiteX7" fmla="*/ 595 w 1380481"/>
                      <a:gd name="connsiteY7" fmla="*/ 1322110 h 1471721"/>
                      <a:gd name="connsiteX8" fmla="*/ 31609 w 1380481"/>
                      <a:gd name="connsiteY8" fmla="*/ 377144 h 1471721"/>
                      <a:gd name="connsiteX0" fmla="*/ 32193 w 1381065"/>
                      <a:gd name="connsiteY0" fmla="*/ 377144 h 1482446"/>
                      <a:gd name="connsiteX1" fmla="*/ 192831 w 1381065"/>
                      <a:gd name="connsiteY1" fmla="*/ 235041 h 1482446"/>
                      <a:gd name="connsiteX2" fmla="*/ 1259272 w 1381065"/>
                      <a:gd name="connsiteY2" fmla="*/ 1830 h 1482446"/>
                      <a:gd name="connsiteX3" fmla="*/ 1380626 w 1381065"/>
                      <a:gd name="connsiteY3" fmla="*/ 135868 h 1482446"/>
                      <a:gd name="connsiteX4" fmla="*/ 1331929 w 1381065"/>
                      <a:gd name="connsiteY4" fmla="*/ 1101670 h 1482446"/>
                      <a:gd name="connsiteX5" fmla="*/ 1251078 w 1381065"/>
                      <a:gd name="connsiteY5" fmla="*/ 1251865 h 1482446"/>
                      <a:gd name="connsiteX6" fmla="*/ 109398 w 1381065"/>
                      <a:gd name="connsiteY6" fmla="*/ 1472188 h 1482446"/>
                      <a:gd name="connsiteX7" fmla="*/ 1179 w 1381065"/>
                      <a:gd name="connsiteY7" fmla="*/ 1322110 h 1482446"/>
                      <a:gd name="connsiteX8" fmla="*/ 32193 w 1381065"/>
                      <a:gd name="connsiteY8" fmla="*/ 377144 h 1482446"/>
                      <a:gd name="connsiteX0" fmla="*/ 32193 w 1381065"/>
                      <a:gd name="connsiteY0" fmla="*/ 377144 h 1482446"/>
                      <a:gd name="connsiteX1" fmla="*/ 192831 w 1381065"/>
                      <a:gd name="connsiteY1" fmla="*/ 235041 h 1482446"/>
                      <a:gd name="connsiteX2" fmla="*/ 1259272 w 1381065"/>
                      <a:gd name="connsiteY2" fmla="*/ 1830 h 1482446"/>
                      <a:gd name="connsiteX3" fmla="*/ 1380626 w 1381065"/>
                      <a:gd name="connsiteY3" fmla="*/ 135868 h 1482446"/>
                      <a:gd name="connsiteX4" fmla="*/ 1331929 w 1381065"/>
                      <a:gd name="connsiteY4" fmla="*/ 1101670 h 1482446"/>
                      <a:gd name="connsiteX5" fmla="*/ 993625 w 1381065"/>
                      <a:gd name="connsiteY5" fmla="*/ 1207477 h 1482446"/>
                      <a:gd name="connsiteX6" fmla="*/ 109398 w 1381065"/>
                      <a:gd name="connsiteY6" fmla="*/ 1472188 h 1482446"/>
                      <a:gd name="connsiteX7" fmla="*/ 1179 w 1381065"/>
                      <a:gd name="connsiteY7" fmla="*/ 1322110 h 1482446"/>
                      <a:gd name="connsiteX8" fmla="*/ 32193 w 1381065"/>
                      <a:gd name="connsiteY8" fmla="*/ 377144 h 1482446"/>
                      <a:gd name="connsiteX0" fmla="*/ 32193 w 1381065"/>
                      <a:gd name="connsiteY0" fmla="*/ 377144 h 1482446"/>
                      <a:gd name="connsiteX1" fmla="*/ 192831 w 1381065"/>
                      <a:gd name="connsiteY1" fmla="*/ 235041 h 1482446"/>
                      <a:gd name="connsiteX2" fmla="*/ 1259272 w 1381065"/>
                      <a:gd name="connsiteY2" fmla="*/ 1830 h 1482446"/>
                      <a:gd name="connsiteX3" fmla="*/ 1380626 w 1381065"/>
                      <a:gd name="connsiteY3" fmla="*/ 135868 h 1482446"/>
                      <a:gd name="connsiteX4" fmla="*/ 1109987 w 1381065"/>
                      <a:gd name="connsiteY4" fmla="*/ 1036567 h 1482446"/>
                      <a:gd name="connsiteX5" fmla="*/ 993625 w 1381065"/>
                      <a:gd name="connsiteY5" fmla="*/ 1207477 h 1482446"/>
                      <a:gd name="connsiteX6" fmla="*/ 109398 w 1381065"/>
                      <a:gd name="connsiteY6" fmla="*/ 1472188 h 1482446"/>
                      <a:gd name="connsiteX7" fmla="*/ 1179 w 1381065"/>
                      <a:gd name="connsiteY7" fmla="*/ 1322110 h 1482446"/>
                      <a:gd name="connsiteX8" fmla="*/ 32193 w 1381065"/>
                      <a:gd name="connsiteY8" fmla="*/ 377144 h 1482446"/>
                      <a:gd name="connsiteX0" fmla="*/ 32193 w 1380674"/>
                      <a:gd name="connsiteY0" fmla="*/ 374283 h 1479585"/>
                      <a:gd name="connsiteX1" fmla="*/ 192831 w 1380674"/>
                      <a:gd name="connsiteY1" fmla="*/ 232180 h 1479585"/>
                      <a:gd name="connsiteX2" fmla="*/ 1066922 w 1380674"/>
                      <a:gd name="connsiteY2" fmla="*/ 1929 h 1479585"/>
                      <a:gd name="connsiteX3" fmla="*/ 1380626 w 1380674"/>
                      <a:gd name="connsiteY3" fmla="*/ 133007 h 1479585"/>
                      <a:gd name="connsiteX4" fmla="*/ 1109987 w 1380674"/>
                      <a:gd name="connsiteY4" fmla="*/ 1033706 h 1479585"/>
                      <a:gd name="connsiteX5" fmla="*/ 993625 w 1380674"/>
                      <a:gd name="connsiteY5" fmla="*/ 1204616 h 1479585"/>
                      <a:gd name="connsiteX6" fmla="*/ 109398 w 1380674"/>
                      <a:gd name="connsiteY6" fmla="*/ 1469327 h 1479585"/>
                      <a:gd name="connsiteX7" fmla="*/ 1179 w 1380674"/>
                      <a:gd name="connsiteY7" fmla="*/ 1319249 h 1479585"/>
                      <a:gd name="connsiteX8" fmla="*/ 32193 w 1380674"/>
                      <a:gd name="connsiteY8" fmla="*/ 374283 h 1479585"/>
                      <a:gd name="connsiteX0" fmla="*/ 32193 w 1188715"/>
                      <a:gd name="connsiteY0" fmla="*/ 373479 h 1478781"/>
                      <a:gd name="connsiteX1" fmla="*/ 192831 w 1188715"/>
                      <a:gd name="connsiteY1" fmla="*/ 231376 h 1478781"/>
                      <a:gd name="connsiteX2" fmla="*/ 1066922 w 1188715"/>
                      <a:gd name="connsiteY2" fmla="*/ 1125 h 1478781"/>
                      <a:gd name="connsiteX3" fmla="*/ 1188276 w 1188715"/>
                      <a:gd name="connsiteY3" fmla="*/ 170673 h 1478781"/>
                      <a:gd name="connsiteX4" fmla="*/ 1109987 w 1188715"/>
                      <a:gd name="connsiteY4" fmla="*/ 1032902 h 1478781"/>
                      <a:gd name="connsiteX5" fmla="*/ 993625 w 1188715"/>
                      <a:gd name="connsiteY5" fmla="*/ 1203812 h 1478781"/>
                      <a:gd name="connsiteX6" fmla="*/ 109398 w 1188715"/>
                      <a:gd name="connsiteY6" fmla="*/ 1468523 h 1478781"/>
                      <a:gd name="connsiteX7" fmla="*/ 1179 w 1188715"/>
                      <a:gd name="connsiteY7" fmla="*/ 1318445 h 1478781"/>
                      <a:gd name="connsiteX8" fmla="*/ 32193 w 1188715"/>
                      <a:gd name="connsiteY8" fmla="*/ 373479 h 1478781"/>
                      <a:gd name="connsiteX0" fmla="*/ 29326 w 1185848"/>
                      <a:gd name="connsiteY0" fmla="*/ 373479 h 1475563"/>
                      <a:gd name="connsiteX1" fmla="*/ 189964 w 1185848"/>
                      <a:gd name="connsiteY1" fmla="*/ 231376 h 1475563"/>
                      <a:gd name="connsiteX2" fmla="*/ 1064055 w 1185848"/>
                      <a:gd name="connsiteY2" fmla="*/ 1125 h 1475563"/>
                      <a:gd name="connsiteX3" fmla="*/ 1185409 w 1185848"/>
                      <a:gd name="connsiteY3" fmla="*/ 170673 h 1475563"/>
                      <a:gd name="connsiteX4" fmla="*/ 1107120 w 1185848"/>
                      <a:gd name="connsiteY4" fmla="*/ 1032902 h 1475563"/>
                      <a:gd name="connsiteX5" fmla="*/ 990758 w 1185848"/>
                      <a:gd name="connsiteY5" fmla="*/ 1203812 h 1475563"/>
                      <a:gd name="connsiteX6" fmla="*/ 106531 w 1185848"/>
                      <a:gd name="connsiteY6" fmla="*/ 1468523 h 1475563"/>
                      <a:gd name="connsiteX7" fmla="*/ 1271 w 1185848"/>
                      <a:gd name="connsiteY7" fmla="*/ 1265179 h 1475563"/>
                      <a:gd name="connsiteX8" fmla="*/ 29326 w 1185848"/>
                      <a:gd name="connsiteY8" fmla="*/ 373479 h 1475563"/>
                      <a:gd name="connsiteX0" fmla="*/ 29326 w 1185848"/>
                      <a:gd name="connsiteY0" fmla="*/ 373479 h 1475563"/>
                      <a:gd name="connsiteX1" fmla="*/ 189964 w 1185848"/>
                      <a:gd name="connsiteY1" fmla="*/ 231376 h 1475563"/>
                      <a:gd name="connsiteX2" fmla="*/ 1064055 w 1185848"/>
                      <a:gd name="connsiteY2" fmla="*/ 1125 h 1475563"/>
                      <a:gd name="connsiteX3" fmla="*/ 1185409 w 1185848"/>
                      <a:gd name="connsiteY3" fmla="*/ 170673 h 1475563"/>
                      <a:gd name="connsiteX4" fmla="*/ 1107120 w 1185848"/>
                      <a:gd name="connsiteY4" fmla="*/ 1032902 h 1475563"/>
                      <a:gd name="connsiteX5" fmla="*/ 990758 w 1185848"/>
                      <a:gd name="connsiteY5" fmla="*/ 1203812 h 1475563"/>
                      <a:gd name="connsiteX6" fmla="*/ 106531 w 1185848"/>
                      <a:gd name="connsiteY6" fmla="*/ 1468523 h 1475563"/>
                      <a:gd name="connsiteX7" fmla="*/ 1271 w 1185848"/>
                      <a:gd name="connsiteY7" fmla="*/ 1265179 h 1475563"/>
                      <a:gd name="connsiteX8" fmla="*/ 29326 w 1185848"/>
                      <a:gd name="connsiteY8" fmla="*/ 373479 h 1475563"/>
                      <a:gd name="connsiteX0" fmla="*/ 29855 w 1186377"/>
                      <a:gd name="connsiteY0" fmla="*/ 373479 h 1475563"/>
                      <a:gd name="connsiteX1" fmla="*/ 190493 w 1186377"/>
                      <a:gd name="connsiteY1" fmla="*/ 231376 h 1475563"/>
                      <a:gd name="connsiteX2" fmla="*/ 1064584 w 1186377"/>
                      <a:gd name="connsiteY2" fmla="*/ 1125 h 1475563"/>
                      <a:gd name="connsiteX3" fmla="*/ 1185938 w 1186377"/>
                      <a:gd name="connsiteY3" fmla="*/ 170673 h 1475563"/>
                      <a:gd name="connsiteX4" fmla="*/ 1107649 w 1186377"/>
                      <a:gd name="connsiteY4" fmla="*/ 1032902 h 1475563"/>
                      <a:gd name="connsiteX5" fmla="*/ 991287 w 1186377"/>
                      <a:gd name="connsiteY5" fmla="*/ 1203812 h 1475563"/>
                      <a:gd name="connsiteX6" fmla="*/ 95223 w 1186377"/>
                      <a:gd name="connsiteY6" fmla="*/ 1468523 h 1475563"/>
                      <a:gd name="connsiteX7" fmla="*/ 1800 w 1186377"/>
                      <a:gd name="connsiteY7" fmla="*/ 1265179 h 1475563"/>
                      <a:gd name="connsiteX8" fmla="*/ 29855 w 1186377"/>
                      <a:gd name="connsiteY8" fmla="*/ 373479 h 1475563"/>
                      <a:gd name="connsiteX0" fmla="*/ 31920 w 1188442"/>
                      <a:gd name="connsiteY0" fmla="*/ 373479 h 1476807"/>
                      <a:gd name="connsiteX1" fmla="*/ 192558 w 1188442"/>
                      <a:gd name="connsiteY1" fmla="*/ 231376 h 1476807"/>
                      <a:gd name="connsiteX2" fmla="*/ 1066649 w 1188442"/>
                      <a:gd name="connsiteY2" fmla="*/ 1125 h 1476807"/>
                      <a:gd name="connsiteX3" fmla="*/ 1188003 w 1188442"/>
                      <a:gd name="connsiteY3" fmla="*/ 170673 h 1476807"/>
                      <a:gd name="connsiteX4" fmla="*/ 1109714 w 1188442"/>
                      <a:gd name="connsiteY4" fmla="*/ 1032902 h 1476807"/>
                      <a:gd name="connsiteX5" fmla="*/ 993352 w 1188442"/>
                      <a:gd name="connsiteY5" fmla="*/ 1203812 h 1476807"/>
                      <a:gd name="connsiteX6" fmla="*/ 97288 w 1188442"/>
                      <a:gd name="connsiteY6" fmla="*/ 1468523 h 1476807"/>
                      <a:gd name="connsiteX7" fmla="*/ 3865 w 1188442"/>
                      <a:gd name="connsiteY7" fmla="*/ 1265179 h 1476807"/>
                      <a:gd name="connsiteX8" fmla="*/ 31920 w 1188442"/>
                      <a:gd name="connsiteY8" fmla="*/ 373479 h 1476807"/>
                      <a:gd name="connsiteX0" fmla="*/ 33115 w 1189637"/>
                      <a:gd name="connsiteY0" fmla="*/ 373479 h 1470370"/>
                      <a:gd name="connsiteX1" fmla="*/ 193753 w 1189637"/>
                      <a:gd name="connsiteY1" fmla="*/ 231376 h 1470370"/>
                      <a:gd name="connsiteX2" fmla="*/ 1067844 w 1189637"/>
                      <a:gd name="connsiteY2" fmla="*/ 1125 h 1470370"/>
                      <a:gd name="connsiteX3" fmla="*/ 1189198 w 1189637"/>
                      <a:gd name="connsiteY3" fmla="*/ 170673 h 1470370"/>
                      <a:gd name="connsiteX4" fmla="*/ 1110909 w 1189637"/>
                      <a:gd name="connsiteY4" fmla="*/ 1032902 h 1470370"/>
                      <a:gd name="connsiteX5" fmla="*/ 994547 w 1189637"/>
                      <a:gd name="connsiteY5" fmla="*/ 1203812 h 1470370"/>
                      <a:gd name="connsiteX6" fmla="*/ 98483 w 1189637"/>
                      <a:gd name="connsiteY6" fmla="*/ 1468523 h 1470370"/>
                      <a:gd name="connsiteX7" fmla="*/ 5060 w 1189637"/>
                      <a:gd name="connsiteY7" fmla="*/ 1265179 h 1470370"/>
                      <a:gd name="connsiteX8" fmla="*/ 33115 w 1189637"/>
                      <a:gd name="connsiteY8" fmla="*/ 373479 h 147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9637" h="1470370">
                        <a:moveTo>
                          <a:pt x="33115" y="373479"/>
                        </a:moveTo>
                        <a:cubicBezTo>
                          <a:pt x="43412" y="264327"/>
                          <a:pt x="140207" y="247852"/>
                          <a:pt x="193753" y="231376"/>
                        </a:cubicBezTo>
                        <a:lnTo>
                          <a:pt x="1067844" y="1125"/>
                        </a:lnTo>
                        <a:cubicBezTo>
                          <a:pt x="1174767" y="-10344"/>
                          <a:pt x="1192915" y="67310"/>
                          <a:pt x="1189198" y="170673"/>
                        </a:cubicBezTo>
                        <a:lnTo>
                          <a:pt x="1110909" y="1032902"/>
                        </a:lnTo>
                        <a:cubicBezTo>
                          <a:pt x="1104500" y="1133511"/>
                          <a:pt x="1070625" y="1170166"/>
                          <a:pt x="994547" y="1203812"/>
                        </a:cubicBezTo>
                        <a:lnTo>
                          <a:pt x="98483" y="1468523"/>
                        </a:lnTo>
                        <a:cubicBezTo>
                          <a:pt x="-133" y="1483676"/>
                          <a:pt x="-8537" y="1404705"/>
                          <a:pt x="5060" y="1265179"/>
                        </a:cubicBezTo>
                        <a:cubicBezTo>
                          <a:pt x="15398" y="856481"/>
                          <a:pt x="34614" y="737788"/>
                          <a:pt x="33115" y="373479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14">
                    <a:extLst>
                      <a:ext uri="{FF2B5EF4-FFF2-40B4-BE49-F238E27FC236}">
                        <a16:creationId xmlns:a16="http://schemas.microsoft.com/office/drawing/2014/main" id="{2D7B4B8E-F39B-ED1F-505C-C8DC53761D18}"/>
                      </a:ext>
                    </a:extLst>
                  </p:cNvPr>
                  <p:cNvSpPr/>
                  <p:nvPr/>
                </p:nvSpPr>
                <p:spPr>
                  <a:xfrm>
                    <a:off x="6033483" y="2938095"/>
                    <a:ext cx="1158798" cy="1407596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68452" h="1489509">
                        <a:moveTo>
                          <a:pt x="148931" y="342420"/>
                        </a:moveTo>
                        <a:cubicBezTo>
                          <a:pt x="159228" y="233268"/>
                          <a:pt x="235765" y="240476"/>
                          <a:pt x="289311" y="224000"/>
                        </a:cubicBezTo>
                        <a:lnTo>
                          <a:pt x="1339374" y="1421"/>
                        </a:lnTo>
                        <a:cubicBezTo>
                          <a:pt x="1449160" y="-10150"/>
                          <a:pt x="1481940" y="49976"/>
                          <a:pt x="1463701" y="143500"/>
                        </a:cubicBezTo>
                        <a:lnTo>
                          <a:pt x="1277222" y="1103949"/>
                        </a:lnTo>
                        <a:cubicBezTo>
                          <a:pt x="1257824" y="1207691"/>
                          <a:pt x="1233303" y="1199528"/>
                          <a:pt x="1159936" y="1233621"/>
                        </a:cubicBezTo>
                        <a:lnTo>
                          <a:pt x="195084" y="1476062"/>
                        </a:lnTo>
                        <a:cubicBezTo>
                          <a:pt x="92174" y="1509732"/>
                          <a:pt x="-4028" y="1480608"/>
                          <a:pt x="131" y="1383813"/>
                        </a:cubicBezTo>
                        <a:lnTo>
                          <a:pt x="148931" y="34242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Rectangle 14">
                    <a:extLst>
                      <a:ext uri="{FF2B5EF4-FFF2-40B4-BE49-F238E27FC236}">
                        <a16:creationId xmlns:a16="http://schemas.microsoft.com/office/drawing/2014/main" id="{D27AF8ED-7614-20D0-A8D5-5871D0E58CED}"/>
                      </a:ext>
                    </a:extLst>
                  </p:cNvPr>
                  <p:cNvSpPr/>
                  <p:nvPr/>
                </p:nvSpPr>
                <p:spPr>
                  <a:xfrm>
                    <a:off x="5928395" y="4164747"/>
                    <a:ext cx="1065292" cy="1331700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  <a:gd name="connsiteX0" fmla="*/ 148931 w 1465564"/>
                      <a:gd name="connsiteY0" fmla="*/ 410617 h 1557706"/>
                      <a:gd name="connsiteX1" fmla="*/ 289311 w 1465564"/>
                      <a:gd name="connsiteY1" fmla="*/ 292197 h 1557706"/>
                      <a:gd name="connsiteX2" fmla="*/ 1253125 w 1465564"/>
                      <a:gd name="connsiteY2" fmla="*/ 727 h 1557706"/>
                      <a:gd name="connsiteX3" fmla="*/ 1463701 w 1465564"/>
                      <a:gd name="connsiteY3" fmla="*/ 211697 h 1557706"/>
                      <a:gd name="connsiteX4" fmla="*/ 1277222 w 1465564"/>
                      <a:gd name="connsiteY4" fmla="*/ 1172146 h 1557706"/>
                      <a:gd name="connsiteX5" fmla="*/ 1159936 w 1465564"/>
                      <a:gd name="connsiteY5" fmla="*/ 1301818 h 1557706"/>
                      <a:gd name="connsiteX6" fmla="*/ 195084 w 1465564"/>
                      <a:gd name="connsiteY6" fmla="*/ 1544259 h 1557706"/>
                      <a:gd name="connsiteX7" fmla="*/ 131 w 1465564"/>
                      <a:gd name="connsiteY7" fmla="*/ 1452010 h 1557706"/>
                      <a:gd name="connsiteX8" fmla="*/ 148931 w 1465564"/>
                      <a:gd name="connsiteY8" fmla="*/ 410617 h 1557706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77222 w 1368665"/>
                      <a:gd name="connsiteY4" fmla="*/ 1172782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17223 w 1368665"/>
                      <a:gd name="connsiteY4" fmla="*/ 966108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30212 w 1349946"/>
                      <a:gd name="connsiteY0" fmla="*/ 411253 h 1549172"/>
                      <a:gd name="connsiteX1" fmla="*/ 270592 w 1349946"/>
                      <a:gd name="connsiteY1" fmla="*/ 292833 h 1549172"/>
                      <a:gd name="connsiteX2" fmla="*/ 1234406 w 1349946"/>
                      <a:gd name="connsiteY2" fmla="*/ 1363 h 1549172"/>
                      <a:gd name="connsiteX3" fmla="*/ 1343733 w 1349946"/>
                      <a:gd name="connsiteY3" fmla="*/ 146574 h 1549172"/>
                      <a:gd name="connsiteX4" fmla="*/ 1198504 w 1349946"/>
                      <a:gd name="connsiteY4" fmla="*/ 966108 h 1549172"/>
                      <a:gd name="connsiteX5" fmla="*/ 1141217 w 1349946"/>
                      <a:gd name="connsiteY5" fmla="*/ 1302454 h 1549172"/>
                      <a:gd name="connsiteX6" fmla="*/ 176365 w 1349946"/>
                      <a:gd name="connsiteY6" fmla="*/ 1544895 h 1549172"/>
                      <a:gd name="connsiteX7" fmla="*/ 161 w 1349946"/>
                      <a:gd name="connsiteY7" fmla="*/ 1308601 h 1549172"/>
                      <a:gd name="connsiteX8" fmla="*/ 130212 w 1349946"/>
                      <a:gd name="connsiteY8" fmla="*/ 411253 h 1549172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141231 w 1349960"/>
                      <a:gd name="connsiteY5" fmla="*/ 130245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069982 w 1349960"/>
                      <a:gd name="connsiteY5" fmla="*/ 110517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9960" h="1409196">
                        <a:moveTo>
                          <a:pt x="130226" y="411253"/>
                        </a:moveTo>
                        <a:cubicBezTo>
                          <a:pt x="140523" y="302101"/>
                          <a:pt x="217060" y="309309"/>
                          <a:pt x="270606" y="292833"/>
                        </a:cubicBezTo>
                        <a:lnTo>
                          <a:pt x="1234420" y="1363"/>
                        </a:lnTo>
                        <a:cubicBezTo>
                          <a:pt x="1344206" y="-10208"/>
                          <a:pt x="1361986" y="53050"/>
                          <a:pt x="1343747" y="146574"/>
                        </a:cubicBezTo>
                        <a:lnTo>
                          <a:pt x="1198518" y="966108"/>
                        </a:lnTo>
                        <a:cubicBezTo>
                          <a:pt x="1179120" y="1069850"/>
                          <a:pt x="1143349" y="1071081"/>
                          <a:pt x="1069982" y="1105174"/>
                        </a:cubicBezTo>
                        <a:lnTo>
                          <a:pt x="168880" y="1394587"/>
                        </a:lnTo>
                        <a:cubicBezTo>
                          <a:pt x="65970" y="1428257"/>
                          <a:pt x="-3984" y="1405396"/>
                          <a:pt x="175" y="1308601"/>
                        </a:cubicBezTo>
                        <a:lnTo>
                          <a:pt x="130226" y="41125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Rectangle 14">
                    <a:extLst>
                      <a:ext uri="{FF2B5EF4-FFF2-40B4-BE49-F238E27FC236}">
                        <a16:creationId xmlns:a16="http://schemas.microsoft.com/office/drawing/2014/main" id="{E8914410-CAD4-B2A2-A74B-03FF9F6F989C}"/>
                      </a:ext>
                    </a:extLst>
                  </p:cNvPr>
                  <p:cNvSpPr/>
                  <p:nvPr/>
                </p:nvSpPr>
                <p:spPr>
                  <a:xfrm>
                    <a:off x="4775916" y="4536311"/>
                    <a:ext cx="1137076" cy="1387904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  <a:gd name="connsiteX0" fmla="*/ 148931 w 1465564"/>
                      <a:gd name="connsiteY0" fmla="*/ 410617 h 1557706"/>
                      <a:gd name="connsiteX1" fmla="*/ 289311 w 1465564"/>
                      <a:gd name="connsiteY1" fmla="*/ 292197 h 1557706"/>
                      <a:gd name="connsiteX2" fmla="*/ 1253125 w 1465564"/>
                      <a:gd name="connsiteY2" fmla="*/ 727 h 1557706"/>
                      <a:gd name="connsiteX3" fmla="*/ 1463701 w 1465564"/>
                      <a:gd name="connsiteY3" fmla="*/ 211697 h 1557706"/>
                      <a:gd name="connsiteX4" fmla="*/ 1277222 w 1465564"/>
                      <a:gd name="connsiteY4" fmla="*/ 1172146 h 1557706"/>
                      <a:gd name="connsiteX5" fmla="*/ 1159936 w 1465564"/>
                      <a:gd name="connsiteY5" fmla="*/ 1301818 h 1557706"/>
                      <a:gd name="connsiteX6" fmla="*/ 195084 w 1465564"/>
                      <a:gd name="connsiteY6" fmla="*/ 1544259 h 1557706"/>
                      <a:gd name="connsiteX7" fmla="*/ 131 w 1465564"/>
                      <a:gd name="connsiteY7" fmla="*/ 1452010 h 1557706"/>
                      <a:gd name="connsiteX8" fmla="*/ 148931 w 1465564"/>
                      <a:gd name="connsiteY8" fmla="*/ 410617 h 1557706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77222 w 1368665"/>
                      <a:gd name="connsiteY4" fmla="*/ 1172782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17223 w 1368665"/>
                      <a:gd name="connsiteY4" fmla="*/ 966108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30212 w 1349946"/>
                      <a:gd name="connsiteY0" fmla="*/ 411253 h 1549172"/>
                      <a:gd name="connsiteX1" fmla="*/ 270592 w 1349946"/>
                      <a:gd name="connsiteY1" fmla="*/ 292833 h 1549172"/>
                      <a:gd name="connsiteX2" fmla="*/ 1234406 w 1349946"/>
                      <a:gd name="connsiteY2" fmla="*/ 1363 h 1549172"/>
                      <a:gd name="connsiteX3" fmla="*/ 1343733 w 1349946"/>
                      <a:gd name="connsiteY3" fmla="*/ 146574 h 1549172"/>
                      <a:gd name="connsiteX4" fmla="*/ 1198504 w 1349946"/>
                      <a:gd name="connsiteY4" fmla="*/ 966108 h 1549172"/>
                      <a:gd name="connsiteX5" fmla="*/ 1141217 w 1349946"/>
                      <a:gd name="connsiteY5" fmla="*/ 1302454 h 1549172"/>
                      <a:gd name="connsiteX6" fmla="*/ 176365 w 1349946"/>
                      <a:gd name="connsiteY6" fmla="*/ 1544895 h 1549172"/>
                      <a:gd name="connsiteX7" fmla="*/ 161 w 1349946"/>
                      <a:gd name="connsiteY7" fmla="*/ 1308601 h 1549172"/>
                      <a:gd name="connsiteX8" fmla="*/ 130212 w 1349946"/>
                      <a:gd name="connsiteY8" fmla="*/ 411253 h 1549172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141231 w 1349960"/>
                      <a:gd name="connsiteY5" fmla="*/ 130245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069982 w 1349960"/>
                      <a:gd name="connsiteY5" fmla="*/ 110517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506288"/>
                      <a:gd name="connsiteY0" fmla="*/ 411253 h 1409196"/>
                      <a:gd name="connsiteX1" fmla="*/ 270606 w 1506288"/>
                      <a:gd name="connsiteY1" fmla="*/ 292833 h 1409196"/>
                      <a:gd name="connsiteX2" fmla="*/ 1234420 w 1506288"/>
                      <a:gd name="connsiteY2" fmla="*/ 1363 h 1409196"/>
                      <a:gd name="connsiteX3" fmla="*/ 1504996 w 1506288"/>
                      <a:gd name="connsiteY3" fmla="*/ 146574 h 1409196"/>
                      <a:gd name="connsiteX4" fmla="*/ 1198518 w 1506288"/>
                      <a:gd name="connsiteY4" fmla="*/ 966108 h 1409196"/>
                      <a:gd name="connsiteX5" fmla="*/ 1069982 w 1506288"/>
                      <a:gd name="connsiteY5" fmla="*/ 1105174 h 1409196"/>
                      <a:gd name="connsiteX6" fmla="*/ 168880 w 1506288"/>
                      <a:gd name="connsiteY6" fmla="*/ 1394587 h 1409196"/>
                      <a:gd name="connsiteX7" fmla="*/ 175 w 1506288"/>
                      <a:gd name="connsiteY7" fmla="*/ 1308601 h 1409196"/>
                      <a:gd name="connsiteX8" fmla="*/ 130226 w 1506288"/>
                      <a:gd name="connsiteY8" fmla="*/ 411253 h 1409196"/>
                      <a:gd name="connsiteX0" fmla="*/ 130226 w 1508784"/>
                      <a:gd name="connsiteY0" fmla="*/ 429771 h 1427714"/>
                      <a:gd name="connsiteX1" fmla="*/ 270606 w 1508784"/>
                      <a:gd name="connsiteY1" fmla="*/ 311351 h 1427714"/>
                      <a:gd name="connsiteX2" fmla="*/ 1365670 w 1508784"/>
                      <a:gd name="connsiteY2" fmla="*/ 1092 h 1427714"/>
                      <a:gd name="connsiteX3" fmla="*/ 1504996 w 1508784"/>
                      <a:gd name="connsiteY3" fmla="*/ 165092 h 1427714"/>
                      <a:gd name="connsiteX4" fmla="*/ 1198518 w 1508784"/>
                      <a:gd name="connsiteY4" fmla="*/ 984626 h 1427714"/>
                      <a:gd name="connsiteX5" fmla="*/ 1069982 w 1508784"/>
                      <a:gd name="connsiteY5" fmla="*/ 1123692 h 1427714"/>
                      <a:gd name="connsiteX6" fmla="*/ 168880 w 1508784"/>
                      <a:gd name="connsiteY6" fmla="*/ 1413105 h 1427714"/>
                      <a:gd name="connsiteX7" fmla="*/ 175 w 1508784"/>
                      <a:gd name="connsiteY7" fmla="*/ 1327119 h 1427714"/>
                      <a:gd name="connsiteX8" fmla="*/ 130226 w 1508784"/>
                      <a:gd name="connsiteY8" fmla="*/ 429771 h 1427714"/>
                      <a:gd name="connsiteX0" fmla="*/ 130114 w 1508674"/>
                      <a:gd name="connsiteY0" fmla="*/ 429771 h 1454442"/>
                      <a:gd name="connsiteX1" fmla="*/ 270494 w 1508674"/>
                      <a:gd name="connsiteY1" fmla="*/ 311351 h 1454442"/>
                      <a:gd name="connsiteX2" fmla="*/ 1365558 w 1508674"/>
                      <a:gd name="connsiteY2" fmla="*/ 1092 h 1454442"/>
                      <a:gd name="connsiteX3" fmla="*/ 1504884 w 1508674"/>
                      <a:gd name="connsiteY3" fmla="*/ 165092 h 1454442"/>
                      <a:gd name="connsiteX4" fmla="*/ 1198406 w 1508674"/>
                      <a:gd name="connsiteY4" fmla="*/ 984626 h 1454442"/>
                      <a:gd name="connsiteX5" fmla="*/ 1069870 w 1508674"/>
                      <a:gd name="connsiteY5" fmla="*/ 1123692 h 1454442"/>
                      <a:gd name="connsiteX6" fmla="*/ 303767 w 1508674"/>
                      <a:gd name="connsiteY6" fmla="*/ 1444419 h 1454442"/>
                      <a:gd name="connsiteX7" fmla="*/ 63 w 1508674"/>
                      <a:gd name="connsiteY7" fmla="*/ 1327119 h 1454442"/>
                      <a:gd name="connsiteX8" fmla="*/ 130114 w 1508674"/>
                      <a:gd name="connsiteY8" fmla="*/ 429771 h 1454442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130935 w 1441202"/>
                      <a:gd name="connsiteY4" fmla="*/ 984626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276148 w 1441202"/>
                      <a:gd name="connsiteY5" fmla="*/ 1104904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886"/>
                      <a:gd name="connsiteY0" fmla="*/ 432868 h 1470700"/>
                      <a:gd name="connsiteX1" fmla="*/ 203023 w 1441886"/>
                      <a:gd name="connsiteY1" fmla="*/ 314448 h 1470700"/>
                      <a:gd name="connsiteX2" fmla="*/ 1309338 w 1441886"/>
                      <a:gd name="connsiteY2" fmla="*/ 1057 h 1470700"/>
                      <a:gd name="connsiteX3" fmla="*/ 1437413 w 1441886"/>
                      <a:gd name="connsiteY3" fmla="*/ 168189 h 1470700"/>
                      <a:gd name="connsiteX4" fmla="*/ 1352184 w 1441886"/>
                      <a:gd name="connsiteY4" fmla="*/ 968934 h 1470700"/>
                      <a:gd name="connsiteX5" fmla="*/ 1276148 w 1441886"/>
                      <a:gd name="connsiteY5" fmla="*/ 1108001 h 1470700"/>
                      <a:gd name="connsiteX6" fmla="*/ 236296 w 1441886"/>
                      <a:gd name="connsiteY6" fmla="*/ 1447516 h 1470700"/>
                      <a:gd name="connsiteX7" fmla="*/ 92 w 1441886"/>
                      <a:gd name="connsiteY7" fmla="*/ 1392844 h 1470700"/>
                      <a:gd name="connsiteX8" fmla="*/ 62643 w 1441886"/>
                      <a:gd name="connsiteY8" fmla="*/ 432868 h 1470700"/>
                      <a:gd name="connsiteX0" fmla="*/ 62643 w 1441015"/>
                      <a:gd name="connsiteY0" fmla="*/ 426679 h 1464511"/>
                      <a:gd name="connsiteX1" fmla="*/ 203023 w 1441015"/>
                      <a:gd name="connsiteY1" fmla="*/ 308259 h 1464511"/>
                      <a:gd name="connsiteX2" fmla="*/ 1294339 w 1441015"/>
                      <a:gd name="connsiteY2" fmla="*/ 1131 h 1464511"/>
                      <a:gd name="connsiteX3" fmla="*/ 1437413 w 1441015"/>
                      <a:gd name="connsiteY3" fmla="*/ 162000 h 1464511"/>
                      <a:gd name="connsiteX4" fmla="*/ 1352184 w 1441015"/>
                      <a:gd name="connsiteY4" fmla="*/ 962745 h 1464511"/>
                      <a:gd name="connsiteX5" fmla="*/ 1276148 w 1441015"/>
                      <a:gd name="connsiteY5" fmla="*/ 1101812 h 1464511"/>
                      <a:gd name="connsiteX6" fmla="*/ 236296 w 1441015"/>
                      <a:gd name="connsiteY6" fmla="*/ 1441327 h 1464511"/>
                      <a:gd name="connsiteX7" fmla="*/ 92 w 1441015"/>
                      <a:gd name="connsiteY7" fmla="*/ 1386655 h 1464511"/>
                      <a:gd name="connsiteX8" fmla="*/ 62643 w 1441015"/>
                      <a:gd name="connsiteY8" fmla="*/ 426679 h 1464511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2184 w 1441016"/>
                      <a:gd name="connsiteY4" fmla="*/ 962784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61148 w 1441016"/>
                      <a:gd name="connsiteY5" fmla="*/ 1108115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72 w 1441045"/>
                      <a:gd name="connsiteY0" fmla="*/ 426718 h 1468671"/>
                      <a:gd name="connsiteX1" fmla="*/ 203052 w 1441045"/>
                      <a:gd name="connsiteY1" fmla="*/ 308298 h 1468671"/>
                      <a:gd name="connsiteX2" fmla="*/ 1294368 w 1441045"/>
                      <a:gd name="connsiteY2" fmla="*/ 1170 h 1468671"/>
                      <a:gd name="connsiteX3" fmla="*/ 1437443 w 1441045"/>
                      <a:gd name="connsiteY3" fmla="*/ 158908 h 1468671"/>
                      <a:gd name="connsiteX4" fmla="*/ 1359714 w 1441045"/>
                      <a:gd name="connsiteY4" fmla="*/ 947127 h 1468671"/>
                      <a:gd name="connsiteX5" fmla="*/ 1261177 w 1441045"/>
                      <a:gd name="connsiteY5" fmla="*/ 1108115 h 1468671"/>
                      <a:gd name="connsiteX6" fmla="*/ 202575 w 1441045"/>
                      <a:gd name="connsiteY6" fmla="*/ 1447629 h 1468671"/>
                      <a:gd name="connsiteX7" fmla="*/ 121 w 1441045"/>
                      <a:gd name="connsiteY7" fmla="*/ 1386694 h 1468671"/>
                      <a:gd name="connsiteX8" fmla="*/ 62672 w 1441045"/>
                      <a:gd name="connsiteY8" fmla="*/ 426718 h 1468671"/>
                      <a:gd name="connsiteX0" fmla="*/ 62552 w 1440925"/>
                      <a:gd name="connsiteY0" fmla="*/ 426718 h 1468671"/>
                      <a:gd name="connsiteX1" fmla="*/ 202932 w 1440925"/>
                      <a:gd name="connsiteY1" fmla="*/ 308298 h 1468671"/>
                      <a:gd name="connsiteX2" fmla="*/ 1294248 w 1440925"/>
                      <a:gd name="connsiteY2" fmla="*/ 1170 h 1468671"/>
                      <a:gd name="connsiteX3" fmla="*/ 1437323 w 1440925"/>
                      <a:gd name="connsiteY3" fmla="*/ 158908 h 1468671"/>
                      <a:gd name="connsiteX4" fmla="*/ 1359594 w 1440925"/>
                      <a:gd name="connsiteY4" fmla="*/ 947127 h 1468671"/>
                      <a:gd name="connsiteX5" fmla="*/ 1261057 w 1440925"/>
                      <a:gd name="connsiteY5" fmla="*/ 1108115 h 1468671"/>
                      <a:gd name="connsiteX6" fmla="*/ 202455 w 1440925"/>
                      <a:gd name="connsiteY6" fmla="*/ 1447629 h 1468671"/>
                      <a:gd name="connsiteX7" fmla="*/ 1 w 1440925"/>
                      <a:gd name="connsiteY7" fmla="*/ 1386694 h 1468671"/>
                      <a:gd name="connsiteX8" fmla="*/ 62552 w 1440925"/>
                      <a:gd name="connsiteY8" fmla="*/ 426718 h 1468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40925" h="1468671">
                        <a:moveTo>
                          <a:pt x="62552" y="426718"/>
                        </a:moveTo>
                        <a:cubicBezTo>
                          <a:pt x="72849" y="317566"/>
                          <a:pt x="149386" y="324774"/>
                          <a:pt x="202932" y="308298"/>
                        </a:cubicBezTo>
                        <a:lnTo>
                          <a:pt x="1294248" y="1170"/>
                        </a:lnTo>
                        <a:cubicBezTo>
                          <a:pt x="1404034" y="-10401"/>
                          <a:pt x="1455562" y="65384"/>
                          <a:pt x="1437323" y="158908"/>
                        </a:cubicBezTo>
                        <a:lnTo>
                          <a:pt x="1359594" y="947127"/>
                        </a:lnTo>
                        <a:cubicBezTo>
                          <a:pt x="1340196" y="1050869"/>
                          <a:pt x="1334424" y="1074022"/>
                          <a:pt x="1261057" y="1108115"/>
                        </a:cubicBezTo>
                        <a:lnTo>
                          <a:pt x="202455" y="1447629"/>
                        </a:lnTo>
                        <a:cubicBezTo>
                          <a:pt x="99545" y="1481299"/>
                          <a:pt x="18342" y="1483489"/>
                          <a:pt x="1" y="1386694"/>
                        </a:cubicBezTo>
                        <a:lnTo>
                          <a:pt x="62552" y="426718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Rectangle 14">
                    <a:extLst>
                      <a:ext uri="{FF2B5EF4-FFF2-40B4-BE49-F238E27FC236}">
                        <a16:creationId xmlns:a16="http://schemas.microsoft.com/office/drawing/2014/main" id="{67DBA256-F75D-467B-A00D-2ABAFF9B4D2C}"/>
                      </a:ext>
                    </a:extLst>
                  </p:cNvPr>
                  <p:cNvSpPr/>
                  <p:nvPr/>
                </p:nvSpPr>
                <p:spPr>
                  <a:xfrm>
                    <a:off x="3460542" y="4943023"/>
                    <a:ext cx="1252225" cy="1457848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  <a:gd name="connsiteX0" fmla="*/ 148931 w 1465564"/>
                      <a:gd name="connsiteY0" fmla="*/ 410617 h 1557706"/>
                      <a:gd name="connsiteX1" fmla="*/ 289311 w 1465564"/>
                      <a:gd name="connsiteY1" fmla="*/ 292197 h 1557706"/>
                      <a:gd name="connsiteX2" fmla="*/ 1253125 w 1465564"/>
                      <a:gd name="connsiteY2" fmla="*/ 727 h 1557706"/>
                      <a:gd name="connsiteX3" fmla="*/ 1463701 w 1465564"/>
                      <a:gd name="connsiteY3" fmla="*/ 211697 h 1557706"/>
                      <a:gd name="connsiteX4" fmla="*/ 1277222 w 1465564"/>
                      <a:gd name="connsiteY4" fmla="*/ 1172146 h 1557706"/>
                      <a:gd name="connsiteX5" fmla="*/ 1159936 w 1465564"/>
                      <a:gd name="connsiteY5" fmla="*/ 1301818 h 1557706"/>
                      <a:gd name="connsiteX6" fmla="*/ 195084 w 1465564"/>
                      <a:gd name="connsiteY6" fmla="*/ 1544259 h 1557706"/>
                      <a:gd name="connsiteX7" fmla="*/ 131 w 1465564"/>
                      <a:gd name="connsiteY7" fmla="*/ 1452010 h 1557706"/>
                      <a:gd name="connsiteX8" fmla="*/ 148931 w 1465564"/>
                      <a:gd name="connsiteY8" fmla="*/ 410617 h 1557706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77222 w 1368665"/>
                      <a:gd name="connsiteY4" fmla="*/ 1172782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17223 w 1368665"/>
                      <a:gd name="connsiteY4" fmla="*/ 966108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30212 w 1349946"/>
                      <a:gd name="connsiteY0" fmla="*/ 411253 h 1549172"/>
                      <a:gd name="connsiteX1" fmla="*/ 270592 w 1349946"/>
                      <a:gd name="connsiteY1" fmla="*/ 292833 h 1549172"/>
                      <a:gd name="connsiteX2" fmla="*/ 1234406 w 1349946"/>
                      <a:gd name="connsiteY2" fmla="*/ 1363 h 1549172"/>
                      <a:gd name="connsiteX3" fmla="*/ 1343733 w 1349946"/>
                      <a:gd name="connsiteY3" fmla="*/ 146574 h 1549172"/>
                      <a:gd name="connsiteX4" fmla="*/ 1198504 w 1349946"/>
                      <a:gd name="connsiteY4" fmla="*/ 966108 h 1549172"/>
                      <a:gd name="connsiteX5" fmla="*/ 1141217 w 1349946"/>
                      <a:gd name="connsiteY5" fmla="*/ 1302454 h 1549172"/>
                      <a:gd name="connsiteX6" fmla="*/ 176365 w 1349946"/>
                      <a:gd name="connsiteY6" fmla="*/ 1544895 h 1549172"/>
                      <a:gd name="connsiteX7" fmla="*/ 161 w 1349946"/>
                      <a:gd name="connsiteY7" fmla="*/ 1308601 h 1549172"/>
                      <a:gd name="connsiteX8" fmla="*/ 130212 w 1349946"/>
                      <a:gd name="connsiteY8" fmla="*/ 411253 h 1549172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141231 w 1349960"/>
                      <a:gd name="connsiteY5" fmla="*/ 130245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069982 w 1349960"/>
                      <a:gd name="connsiteY5" fmla="*/ 110517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506288"/>
                      <a:gd name="connsiteY0" fmla="*/ 411253 h 1409196"/>
                      <a:gd name="connsiteX1" fmla="*/ 270606 w 1506288"/>
                      <a:gd name="connsiteY1" fmla="*/ 292833 h 1409196"/>
                      <a:gd name="connsiteX2" fmla="*/ 1234420 w 1506288"/>
                      <a:gd name="connsiteY2" fmla="*/ 1363 h 1409196"/>
                      <a:gd name="connsiteX3" fmla="*/ 1504996 w 1506288"/>
                      <a:gd name="connsiteY3" fmla="*/ 146574 h 1409196"/>
                      <a:gd name="connsiteX4" fmla="*/ 1198518 w 1506288"/>
                      <a:gd name="connsiteY4" fmla="*/ 966108 h 1409196"/>
                      <a:gd name="connsiteX5" fmla="*/ 1069982 w 1506288"/>
                      <a:gd name="connsiteY5" fmla="*/ 1105174 h 1409196"/>
                      <a:gd name="connsiteX6" fmla="*/ 168880 w 1506288"/>
                      <a:gd name="connsiteY6" fmla="*/ 1394587 h 1409196"/>
                      <a:gd name="connsiteX7" fmla="*/ 175 w 1506288"/>
                      <a:gd name="connsiteY7" fmla="*/ 1308601 h 1409196"/>
                      <a:gd name="connsiteX8" fmla="*/ 130226 w 1506288"/>
                      <a:gd name="connsiteY8" fmla="*/ 411253 h 1409196"/>
                      <a:gd name="connsiteX0" fmla="*/ 130226 w 1508784"/>
                      <a:gd name="connsiteY0" fmla="*/ 429771 h 1427714"/>
                      <a:gd name="connsiteX1" fmla="*/ 270606 w 1508784"/>
                      <a:gd name="connsiteY1" fmla="*/ 311351 h 1427714"/>
                      <a:gd name="connsiteX2" fmla="*/ 1365670 w 1508784"/>
                      <a:gd name="connsiteY2" fmla="*/ 1092 h 1427714"/>
                      <a:gd name="connsiteX3" fmla="*/ 1504996 w 1508784"/>
                      <a:gd name="connsiteY3" fmla="*/ 165092 h 1427714"/>
                      <a:gd name="connsiteX4" fmla="*/ 1198518 w 1508784"/>
                      <a:gd name="connsiteY4" fmla="*/ 984626 h 1427714"/>
                      <a:gd name="connsiteX5" fmla="*/ 1069982 w 1508784"/>
                      <a:gd name="connsiteY5" fmla="*/ 1123692 h 1427714"/>
                      <a:gd name="connsiteX6" fmla="*/ 168880 w 1508784"/>
                      <a:gd name="connsiteY6" fmla="*/ 1413105 h 1427714"/>
                      <a:gd name="connsiteX7" fmla="*/ 175 w 1508784"/>
                      <a:gd name="connsiteY7" fmla="*/ 1327119 h 1427714"/>
                      <a:gd name="connsiteX8" fmla="*/ 130226 w 1508784"/>
                      <a:gd name="connsiteY8" fmla="*/ 429771 h 1427714"/>
                      <a:gd name="connsiteX0" fmla="*/ 130114 w 1508674"/>
                      <a:gd name="connsiteY0" fmla="*/ 429771 h 1454442"/>
                      <a:gd name="connsiteX1" fmla="*/ 270494 w 1508674"/>
                      <a:gd name="connsiteY1" fmla="*/ 311351 h 1454442"/>
                      <a:gd name="connsiteX2" fmla="*/ 1365558 w 1508674"/>
                      <a:gd name="connsiteY2" fmla="*/ 1092 h 1454442"/>
                      <a:gd name="connsiteX3" fmla="*/ 1504884 w 1508674"/>
                      <a:gd name="connsiteY3" fmla="*/ 165092 h 1454442"/>
                      <a:gd name="connsiteX4" fmla="*/ 1198406 w 1508674"/>
                      <a:gd name="connsiteY4" fmla="*/ 984626 h 1454442"/>
                      <a:gd name="connsiteX5" fmla="*/ 1069870 w 1508674"/>
                      <a:gd name="connsiteY5" fmla="*/ 1123692 h 1454442"/>
                      <a:gd name="connsiteX6" fmla="*/ 303767 w 1508674"/>
                      <a:gd name="connsiteY6" fmla="*/ 1444419 h 1454442"/>
                      <a:gd name="connsiteX7" fmla="*/ 63 w 1508674"/>
                      <a:gd name="connsiteY7" fmla="*/ 1327119 h 1454442"/>
                      <a:gd name="connsiteX8" fmla="*/ 130114 w 1508674"/>
                      <a:gd name="connsiteY8" fmla="*/ 429771 h 1454442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130935 w 1441202"/>
                      <a:gd name="connsiteY4" fmla="*/ 984626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276148 w 1441202"/>
                      <a:gd name="connsiteY5" fmla="*/ 1104904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886"/>
                      <a:gd name="connsiteY0" fmla="*/ 432868 h 1470700"/>
                      <a:gd name="connsiteX1" fmla="*/ 203023 w 1441886"/>
                      <a:gd name="connsiteY1" fmla="*/ 314448 h 1470700"/>
                      <a:gd name="connsiteX2" fmla="*/ 1309338 w 1441886"/>
                      <a:gd name="connsiteY2" fmla="*/ 1057 h 1470700"/>
                      <a:gd name="connsiteX3" fmla="*/ 1437413 w 1441886"/>
                      <a:gd name="connsiteY3" fmla="*/ 168189 h 1470700"/>
                      <a:gd name="connsiteX4" fmla="*/ 1352184 w 1441886"/>
                      <a:gd name="connsiteY4" fmla="*/ 968934 h 1470700"/>
                      <a:gd name="connsiteX5" fmla="*/ 1276148 w 1441886"/>
                      <a:gd name="connsiteY5" fmla="*/ 1108001 h 1470700"/>
                      <a:gd name="connsiteX6" fmla="*/ 236296 w 1441886"/>
                      <a:gd name="connsiteY6" fmla="*/ 1447516 h 1470700"/>
                      <a:gd name="connsiteX7" fmla="*/ 92 w 1441886"/>
                      <a:gd name="connsiteY7" fmla="*/ 1392844 h 1470700"/>
                      <a:gd name="connsiteX8" fmla="*/ 62643 w 1441886"/>
                      <a:gd name="connsiteY8" fmla="*/ 432868 h 1470700"/>
                      <a:gd name="connsiteX0" fmla="*/ 62643 w 1441015"/>
                      <a:gd name="connsiteY0" fmla="*/ 426679 h 1464511"/>
                      <a:gd name="connsiteX1" fmla="*/ 203023 w 1441015"/>
                      <a:gd name="connsiteY1" fmla="*/ 308259 h 1464511"/>
                      <a:gd name="connsiteX2" fmla="*/ 1294339 w 1441015"/>
                      <a:gd name="connsiteY2" fmla="*/ 1131 h 1464511"/>
                      <a:gd name="connsiteX3" fmla="*/ 1437413 w 1441015"/>
                      <a:gd name="connsiteY3" fmla="*/ 162000 h 1464511"/>
                      <a:gd name="connsiteX4" fmla="*/ 1352184 w 1441015"/>
                      <a:gd name="connsiteY4" fmla="*/ 962745 h 1464511"/>
                      <a:gd name="connsiteX5" fmla="*/ 1276148 w 1441015"/>
                      <a:gd name="connsiteY5" fmla="*/ 1101812 h 1464511"/>
                      <a:gd name="connsiteX6" fmla="*/ 236296 w 1441015"/>
                      <a:gd name="connsiteY6" fmla="*/ 1441327 h 1464511"/>
                      <a:gd name="connsiteX7" fmla="*/ 92 w 1441015"/>
                      <a:gd name="connsiteY7" fmla="*/ 1386655 h 1464511"/>
                      <a:gd name="connsiteX8" fmla="*/ 62643 w 1441015"/>
                      <a:gd name="connsiteY8" fmla="*/ 426679 h 1464511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2184 w 1441016"/>
                      <a:gd name="connsiteY4" fmla="*/ 962784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61148 w 1441016"/>
                      <a:gd name="connsiteY5" fmla="*/ 1108115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72 w 1441045"/>
                      <a:gd name="connsiteY0" fmla="*/ 426718 h 1468671"/>
                      <a:gd name="connsiteX1" fmla="*/ 203052 w 1441045"/>
                      <a:gd name="connsiteY1" fmla="*/ 308298 h 1468671"/>
                      <a:gd name="connsiteX2" fmla="*/ 1294368 w 1441045"/>
                      <a:gd name="connsiteY2" fmla="*/ 1170 h 1468671"/>
                      <a:gd name="connsiteX3" fmla="*/ 1437443 w 1441045"/>
                      <a:gd name="connsiteY3" fmla="*/ 158908 h 1468671"/>
                      <a:gd name="connsiteX4" fmla="*/ 1359714 w 1441045"/>
                      <a:gd name="connsiteY4" fmla="*/ 947127 h 1468671"/>
                      <a:gd name="connsiteX5" fmla="*/ 1261177 w 1441045"/>
                      <a:gd name="connsiteY5" fmla="*/ 1108115 h 1468671"/>
                      <a:gd name="connsiteX6" fmla="*/ 202575 w 1441045"/>
                      <a:gd name="connsiteY6" fmla="*/ 1447629 h 1468671"/>
                      <a:gd name="connsiteX7" fmla="*/ 121 w 1441045"/>
                      <a:gd name="connsiteY7" fmla="*/ 1386694 h 1468671"/>
                      <a:gd name="connsiteX8" fmla="*/ 62672 w 1441045"/>
                      <a:gd name="connsiteY8" fmla="*/ 426718 h 1468671"/>
                      <a:gd name="connsiteX0" fmla="*/ 62552 w 1440925"/>
                      <a:gd name="connsiteY0" fmla="*/ 426718 h 1468671"/>
                      <a:gd name="connsiteX1" fmla="*/ 202932 w 1440925"/>
                      <a:gd name="connsiteY1" fmla="*/ 308298 h 1468671"/>
                      <a:gd name="connsiteX2" fmla="*/ 1294248 w 1440925"/>
                      <a:gd name="connsiteY2" fmla="*/ 1170 h 1468671"/>
                      <a:gd name="connsiteX3" fmla="*/ 1437323 w 1440925"/>
                      <a:gd name="connsiteY3" fmla="*/ 158908 h 1468671"/>
                      <a:gd name="connsiteX4" fmla="*/ 1359594 w 1440925"/>
                      <a:gd name="connsiteY4" fmla="*/ 947127 h 1468671"/>
                      <a:gd name="connsiteX5" fmla="*/ 1261057 w 1440925"/>
                      <a:gd name="connsiteY5" fmla="*/ 1108115 h 1468671"/>
                      <a:gd name="connsiteX6" fmla="*/ 202455 w 1440925"/>
                      <a:gd name="connsiteY6" fmla="*/ 1447629 h 1468671"/>
                      <a:gd name="connsiteX7" fmla="*/ 1 w 1440925"/>
                      <a:gd name="connsiteY7" fmla="*/ 1386694 h 1468671"/>
                      <a:gd name="connsiteX8" fmla="*/ 62552 w 1440925"/>
                      <a:gd name="connsiteY8" fmla="*/ 426718 h 1468671"/>
                      <a:gd name="connsiteX0" fmla="*/ 6300 w 1384673"/>
                      <a:gd name="connsiteY0" fmla="*/ 426718 h 1475809"/>
                      <a:gd name="connsiteX1" fmla="*/ 146680 w 1384673"/>
                      <a:gd name="connsiteY1" fmla="*/ 308298 h 1475809"/>
                      <a:gd name="connsiteX2" fmla="*/ 1237996 w 1384673"/>
                      <a:gd name="connsiteY2" fmla="*/ 1170 h 1475809"/>
                      <a:gd name="connsiteX3" fmla="*/ 1381071 w 1384673"/>
                      <a:gd name="connsiteY3" fmla="*/ 158908 h 1475809"/>
                      <a:gd name="connsiteX4" fmla="*/ 1303342 w 1384673"/>
                      <a:gd name="connsiteY4" fmla="*/ 947127 h 1475809"/>
                      <a:gd name="connsiteX5" fmla="*/ 1204805 w 1384673"/>
                      <a:gd name="connsiteY5" fmla="*/ 1108115 h 1475809"/>
                      <a:gd name="connsiteX6" fmla="*/ 146203 w 1384673"/>
                      <a:gd name="connsiteY6" fmla="*/ 1447629 h 1475809"/>
                      <a:gd name="connsiteX7" fmla="*/ 0 w 1384673"/>
                      <a:gd name="connsiteY7" fmla="*/ 1405482 h 1475809"/>
                      <a:gd name="connsiteX8" fmla="*/ 6300 w 1384673"/>
                      <a:gd name="connsiteY8" fmla="*/ 426718 h 1475809"/>
                      <a:gd name="connsiteX0" fmla="*/ 6300 w 1384673"/>
                      <a:gd name="connsiteY0" fmla="*/ 426718 h 1519086"/>
                      <a:gd name="connsiteX1" fmla="*/ 146680 w 1384673"/>
                      <a:gd name="connsiteY1" fmla="*/ 308298 h 1519086"/>
                      <a:gd name="connsiteX2" fmla="*/ 1237996 w 1384673"/>
                      <a:gd name="connsiteY2" fmla="*/ 1170 h 1519086"/>
                      <a:gd name="connsiteX3" fmla="*/ 1381071 w 1384673"/>
                      <a:gd name="connsiteY3" fmla="*/ 158908 h 1519086"/>
                      <a:gd name="connsiteX4" fmla="*/ 1303342 w 1384673"/>
                      <a:gd name="connsiteY4" fmla="*/ 947127 h 1519086"/>
                      <a:gd name="connsiteX5" fmla="*/ 1204805 w 1384673"/>
                      <a:gd name="connsiteY5" fmla="*/ 1108115 h 1519086"/>
                      <a:gd name="connsiteX6" fmla="*/ 217452 w 1384673"/>
                      <a:gd name="connsiteY6" fmla="*/ 1507126 h 1519086"/>
                      <a:gd name="connsiteX7" fmla="*/ 0 w 1384673"/>
                      <a:gd name="connsiteY7" fmla="*/ 1405482 h 1519086"/>
                      <a:gd name="connsiteX8" fmla="*/ 6300 w 1384673"/>
                      <a:gd name="connsiteY8" fmla="*/ 426718 h 1519086"/>
                      <a:gd name="connsiteX0" fmla="*/ 6300 w 1473987"/>
                      <a:gd name="connsiteY0" fmla="*/ 457724 h 1550092"/>
                      <a:gd name="connsiteX1" fmla="*/ 146680 w 1473987"/>
                      <a:gd name="connsiteY1" fmla="*/ 339304 h 1550092"/>
                      <a:gd name="connsiteX2" fmla="*/ 1432996 w 1473987"/>
                      <a:gd name="connsiteY2" fmla="*/ 862 h 1550092"/>
                      <a:gd name="connsiteX3" fmla="*/ 1381071 w 1473987"/>
                      <a:gd name="connsiteY3" fmla="*/ 189914 h 1550092"/>
                      <a:gd name="connsiteX4" fmla="*/ 1303342 w 1473987"/>
                      <a:gd name="connsiteY4" fmla="*/ 978133 h 1550092"/>
                      <a:gd name="connsiteX5" fmla="*/ 1204805 w 1473987"/>
                      <a:gd name="connsiteY5" fmla="*/ 1139121 h 1550092"/>
                      <a:gd name="connsiteX6" fmla="*/ 217452 w 1473987"/>
                      <a:gd name="connsiteY6" fmla="*/ 1538132 h 1550092"/>
                      <a:gd name="connsiteX7" fmla="*/ 0 w 1473987"/>
                      <a:gd name="connsiteY7" fmla="*/ 1436488 h 1550092"/>
                      <a:gd name="connsiteX8" fmla="*/ 6300 w 1473987"/>
                      <a:gd name="connsiteY8" fmla="*/ 457724 h 1550092"/>
                      <a:gd name="connsiteX0" fmla="*/ 6300 w 1586844"/>
                      <a:gd name="connsiteY0" fmla="*/ 458225 h 1550593"/>
                      <a:gd name="connsiteX1" fmla="*/ 146680 w 1586844"/>
                      <a:gd name="connsiteY1" fmla="*/ 339805 h 1550593"/>
                      <a:gd name="connsiteX2" fmla="*/ 1432996 w 1586844"/>
                      <a:gd name="connsiteY2" fmla="*/ 1363 h 1550593"/>
                      <a:gd name="connsiteX3" fmla="*/ 1583570 w 1586844"/>
                      <a:gd name="connsiteY3" fmla="*/ 146574 h 1550593"/>
                      <a:gd name="connsiteX4" fmla="*/ 1303342 w 1586844"/>
                      <a:gd name="connsiteY4" fmla="*/ 978634 h 1550593"/>
                      <a:gd name="connsiteX5" fmla="*/ 1204805 w 1586844"/>
                      <a:gd name="connsiteY5" fmla="*/ 1139622 h 1550593"/>
                      <a:gd name="connsiteX6" fmla="*/ 217452 w 1586844"/>
                      <a:gd name="connsiteY6" fmla="*/ 1538633 h 1550593"/>
                      <a:gd name="connsiteX7" fmla="*/ 0 w 1586844"/>
                      <a:gd name="connsiteY7" fmla="*/ 1436989 h 1550593"/>
                      <a:gd name="connsiteX8" fmla="*/ 6300 w 1586844"/>
                      <a:gd name="connsiteY8" fmla="*/ 458225 h 1550593"/>
                      <a:gd name="connsiteX0" fmla="*/ 6300 w 1586844"/>
                      <a:gd name="connsiteY0" fmla="*/ 458225 h 1550593"/>
                      <a:gd name="connsiteX1" fmla="*/ 146680 w 1586844"/>
                      <a:gd name="connsiteY1" fmla="*/ 339805 h 1550593"/>
                      <a:gd name="connsiteX2" fmla="*/ 1432996 w 1586844"/>
                      <a:gd name="connsiteY2" fmla="*/ 1363 h 1550593"/>
                      <a:gd name="connsiteX3" fmla="*/ 1583570 w 1586844"/>
                      <a:gd name="connsiteY3" fmla="*/ 146574 h 1550593"/>
                      <a:gd name="connsiteX4" fmla="*/ 1554589 w 1586844"/>
                      <a:gd name="connsiteY4" fmla="*/ 1013079 h 1550593"/>
                      <a:gd name="connsiteX5" fmla="*/ 1204805 w 1586844"/>
                      <a:gd name="connsiteY5" fmla="*/ 1139622 h 1550593"/>
                      <a:gd name="connsiteX6" fmla="*/ 217452 w 1586844"/>
                      <a:gd name="connsiteY6" fmla="*/ 1538633 h 1550593"/>
                      <a:gd name="connsiteX7" fmla="*/ 0 w 1586844"/>
                      <a:gd name="connsiteY7" fmla="*/ 1436989 h 1550593"/>
                      <a:gd name="connsiteX8" fmla="*/ 6300 w 1586844"/>
                      <a:gd name="connsiteY8" fmla="*/ 458225 h 1550593"/>
                      <a:gd name="connsiteX0" fmla="*/ 6300 w 1586844"/>
                      <a:gd name="connsiteY0" fmla="*/ 458225 h 1550593"/>
                      <a:gd name="connsiteX1" fmla="*/ 146680 w 1586844"/>
                      <a:gd name="connsiteY1" fmla="*/ 339805 h 1550593"/>
                      <a:gd name="connsiteX2" fmla="*/ 1432996 w 1586844"/>
                      <a:gd name="connsiteY2" fmla="*/ 1363 h 1550593"/>
                      <a:gd name="connsiteX3" fmla="*/ 1583570 w 1586844"/>
                      <a:gd name="connsiteY3" fmla="*/ 146574 h 1550593"/>
                      <a:gd name="connsiteX4" fmla="*/ 1554589 w 1586844"/>
                      <a:gd name="connsiteY4" fmla="*/ 1013079 h 1550593"/>
                      <a:gd name="connsiteX5" fmla="*/ 1444804 w 1586844"/>
                      <a:gd name="connsiteY5" fmla="*/ 1152148 h 1550593"/>
                      <a:gd name="connsiteX6" fmla="*/ 217452 w 1586844"/>
                      <a:gd name="connsiteY6" fmla="*/ 1538633 h 1550593"/>
                      <a:gd name="connsiteX7" fmla="*/ 0 w 1586844"/>
                      <a:gd name="connsiteY7" fmla="*/ 1436989 h 1550593"/>
                      <a:gd name="connsiteX8" fmla="*/ 6300 w 1586844"/>
                      <a:gd name="connsiteY8" fmla="*/ 458225 h 1550593"/>
                      <a:gd name="connsiteX0" fmla="*/ 6300 w 1586844"/>
                      <a:gd name="connsiteY0" fmla="*/ 458225 h 1542686"/>
                      <a:gd name="connsiteX1" fmla="*/ 146680 w 1586844"/>
                      <a:gd name="connsiteY1" fmla="*/ 339805 h 1542686"/>
                      <a:gd name="connsiteX2" fmla="*/ 1432996 w 1586844"/>
                      <a:gd name="connsiteY2" fmla="*/ 1363 h 1542686"/>
                      <a:gd name="connsiteX3" fmla="*/ 1583570 w 1586844"/>
                      <a:gd name="connsiteY3" fmla="*/ 146574 h 1542686"/>
                      <a:gd name="connsiteX4" fmla="*/ 1554589 w 1586844"/>
                      <a:gd name="connsiteY4" fmla="*/ 1013079 h 1542686"/>
                      <a:gd name="connsiteX5" fmla="*/ 1444804 w 1586844"/>
                      <a:gd name="connsiteY5" fmla="*/ 1152148 h 1542686"/>
                      <a:gd name="connsiteX6" fmla="*/ 213703 w 1586844"/>
                      <a:gd name="connsiteY6" fmla="*/ 1529239 h 1542686"/>
                      <a:gd name="connsiteX7" fmla="*/ 0 w 1586844"/>
                      <a:gd name="connsiteY7" fmla="*/ 1436989 h 1542686"/>
                      <a:gd name="connsiteX8" fmla="*/ 6300 w 1586844"/>
                      <a:gd name="connsiteY8" fmla="*/ 458225 h 1542686"/>
                      <a:gd name="connsiteX0" fmla="*/ 6300 w 1586844"/>
                      <a:gd name="connsiteY0" fmla="*/ 458225 h 1542686"/>
                      <a:gd name="connsiteX1" fmla="*/ 146680 w 1586844"/>
                      <a:gd name="connsiteY1" fmla="*/ 339805 h 1542686"/>
                      <a:gd name="connsiteX2" fmla="*/ 1432996 w 1586844"/>
                      <a:gd name="connsiteY2" fmla="*/ 1363 h 1542686"/>
                      <a:gd name="connsiteX3" fmla="*/ 1583570 w 1586844"/>
                      <a:gd name="connsiteY3" fmla="*/ 146574 h 1542686"/>
                      <a:gd name="connsiteX4" fmla="*/ 1554589 w 1586844"/>
                      <a:gd name="connsiteY4" fmla="*/ 1013079 h 1542686"/>
                      <a:gd name="connsiteX5" fmla="*/ 1426054 w 1586844"/>
                      <a:gd name="connsiteY5" fmla="*/ 1152148 h 1542686"/>
                      <a:gd name="connsiteX6" fmla="*/ 213703 w 1586844"/>
                      <a:gd name="connsiteY6" fmla="*/ 1529239 h 1542686"/>
                      <a:gd name="connsiteX7" fmla="*/ 0 w 1586844"/>
                      <a:gd name="connsiteY7" fmla="*/ 1436989 h 1542686"/>
                      <a:gd name="connsiteX8" fmla="*/ 6300 w 1586844"/>
                      <a:gd name="connsiteY8" fmla="*/ 458225 h 1542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86844" h="1542686">
                        <a:moveTo>
                          <a:pt x="6300" y="458225"/>
                        </a:moveTo>
                        <a:cubicBezTo>
                          <a:pt x="16597" y="349073"/>
                          <a:pt x="93134" y="356281"/>
                          <a:pt x="146680" y="339805"/>
                        </a:cubicBezTo>
                        <a:lnTo>
                          <a:pt x="1432996" y="1363"/>
                        </a:lnTo>
                        <a:cubicBezTo>
                          <a:pt x="1542782" y="-10208"/>
                          <a:pt x="1601809" y="53050"/>
                          <a:pt x="1583570" y="146574"/>
                        </a:cubicBezTo>
                        <a:lnTo>
                          <a:pt x="1554589" y="1013079"/>
                        </a:lnTo>
                        <a:cubicBezTo>
                          <a:pt x="1535191" y="1116821"/>
                          <a:pt x="1499421" y="1118055"/>
                          <a:pt x="1426054" y="1152148"/>
                        </a:cubicBezTo>
                        <a:lnTo>
                          <a:pt x="213703" y="1529239"/>
                        </a:lnTo>
                        <a:cubicBezTo>
                          <a:pt x="110793" y="1562909"/>
                          <a:pt x="18341" y="1533784"/>
                          <a:pt x="0" y="1436989"/>
                        </a:cubicBezTo>
                        <a:lnTo>
                          <a:pt x="6300" y="458225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B899A855-84C8-8DA3-F424-A81FE1EBA9AF}"/>
                  </a:ext>
                </a:extLst>
              </p:cNvPr>
              <p:cNvGrpSpPr/>
              <p:nvPr/>
            </p:nvGrpSpPr>
            <p:grpSpPr>
              <a:xfrm>
                <a:off x="364870" y="1347718"/>
                <a:ext cx="4823042" cy="1669574"/>
                <a:chOff x="1536292" y="357153"/>
                <a:chExt cx="5889323" cy="2038685"/>
              </a:xfrm>
            </p:grpSpPr>
            <p:sp>
              <p:nvSpPr>
                <p:cNvPr id="213" name="Rectangle 8">
                  <a:extLst>
                    <a:ext uri="{FF2B5EF4-FFF2-40B4-BE49-F238E27FC236}">
                      <a16:creationId xmlns:a16="http://schemas.microsoft.com/office/drawing/2014/main" id="{DFE9D425-9CF5-E702-2B19-A624ED7AC24B}"/>
                    </a:ext>
                  </a:extLst>
                </p:cNvPr>
                <p:cNvSpPr/>
                <p:nvPr/>
              </p:nvSpPr>
              <p:spPr>
                <a:xfrm>
                  <a:off x="1536292" y="357153"/>
                  <a:ext cx="4129054" cy="1005927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0 w 3328416"/>
                    <a:gd name="connsiteY3" fmla="*/ 1426464 h 1426464"/>
                    <a:gd name="connsiteX4" fmla="*/ 0 w 3328416"/>
                    <a:gd name="connsiteY4" fmla="*/ 512064 h 1426464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475488 w 3328416"/>
                    <a:gd name="connsiteY3" fmla="*/ 1016813 h 1426464"/>
                    <a:gd name="connsiteX4" fmla="*/ 0 w 3328416"/>
                    <a:gd name="connsiteY4" fmla="*/ 512064 h 1426464"/>
                    <a:gd name="connsiteX0" fmla="*/ 0 w 4103828"/>
                    <a:gd name="connsiteY0" fmla="*/ 512064 h 1016813"/>
                    <a:gd name="connsiteX1" fmla="*/ 3328416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103828"/>
                    <a:gd name="connsiteY0" fmla="*/ 512064 h 1016813"/>
                    <a:gd name="connsiteX1" fmla="*/ 3437684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086575"/>
                    <a:gd name="connsiteY0" fmla="*/ 512064 h 1016813"/>
                    <a:gd name="connsiteX1" fmla="*/ 3437684 w 4086575"/>
                    <a:gd name="connsiteY1" fmla="*/ 0 h 1016813"/>
                    <a:gd name="connsiteX2" fmla="*/ 4086575 w 4086575"/>
                    <a:gd name="connsiteY2" fmla="*/ 303051 h 1016813"/>
                    <a:gd name="connsiteX3" fmla="*/ 475488 w 4086575"/>
                    <a:gd name="connsiteY3" fmla="*/ 1016813 h 1016813"/>
                    <a:gd name="connsiteX4" fmla="*/ 0 w 4086575"/>
                    <a:gd name="connsiteY4" fmla="*/ 512064 h 1016813"/>
                    <a:gd name="connsiteX0" fmla="*/ 0 w 4121080"/>
                    <a:gd name="connsiteY0" fmla="*/ 517815 h 1016813"/>
                    <a:gd name="connsiteX1" fmla="*/ 3472189 w 4121080"/>
                    <a:gd name="connsiteY1" fmla="*/ 0 h 1016813"/>
                    <a:gd name="connsiteX2" fmla="*/ 4121080 w 4121080"/>
                    <a:gd name="connsiteY2" fmla="*/ 303051 h 1016813"/>
                    <a:gd name="connsiteX3" fmla="*/ 509993 w 4121080"/>
                    <a:gd name="connsiteY3" fmla="*/ 1016813 h 1016813"/>
                    <a:gd name="connsiteX4" fmla="*/ 0 w 4121080"/>
                    <a:gd name="connsiteY4" fmla="*/ 517815 h 1016813"/>
                    <a:gd name="connsiteX0" fmla="*/ 0 w 4110194"/>
                    <a:gd name="connsiteY0" fmla="*/ 528700 h 1016813"/>
                    <a:gd name="connsiteX1" fmla="*/ 3461303 w 4110194"/>
                    <a:gd name="connsiteY1" fmla="*/ 0 h 1016813"/>
                    <a:gd name="connsiteX2" fmla="*/ 4110194 w 4110194"/>
                    <a:gd name="connsiteY2" fmla="*/ 303051 h 1016813"/>
                    <a:gd name="connsiteX3" fmla="*/ 499107 w 4110194"/>
                    <a:gd name="connsiteY3" fmla="*/ 1016813 h 1016813"/>
                    <a:gd name="connsiteX4" fmla="*/ 0 w 4110194"/>
                    <a:gd name="connsiteY4" fmla="*/ 528700 h 1016813"/>
                    <a:gd name="connsiteX0" fmla="*/ 0 w 4110194"/>
                    <a:gd name="connsiteY0" fmla="*/ 528700 h 1005927"/>
                    <a:gd name="connsiteX1" fmla="*/ 3461303 w 4110194"/>
                    <a:gd name="connsiteY1" fmla="*/ 0 h 1005927"/>
                    <a:gd name="connsiteX2" fmla="*/ 4110194 w 4110194"/>
                    <a:gd name="connsiteY2" fmla="*/ 303051 h 1005927"/>
                    <a:gd name="connsiteX3" fmla="*/ 499107 w 4110194"/>
                    <a:gd name="connsiteY3" fmla="*/ 1005927 h 1005927"/>
                    <a:gd name="connsiteX4" fmla="*/ 0 w 4110194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36544 w 4099309"/>
                    <a:gd name="connsiteY4" fmla="*/ 564391 h 1005927"/>
                    <a:gd name="connsiteX5" fmla="*/ 0 w 4099309"/>
                    <a:gd name="connsiteY5" fmla="*/ 528700 h 1005927"/>
                    <a:gd name="connsiteX0" fmla="*/ 11081 w 4110390"/>
                    <a:gd name="connsiteY0" fmla="*/ 528700 h 1005927"/>
                    <a:gd name="connsiteX1" fmla="*/ 3472384 w 4110390"/>
                    <a:gd name="connsiteY1" fmla="*/ 0 h 1005927"/>
                    <a:gd name="connsiteX2" fmla="*/ 4110390 w 4110390"/>
                    <a:gd name="connsiteY2" fmla="*/ 303051 h 1005927"/>
                    <a:gd name="connsiteX3" fmla="*/ 510188 w 4110390"/>
                    <a:gd name="connsiteY3" fmla="*/ 1005927 h 1005927"/>
                    <a:gd name="connsiteX4" fmla="*/ 0 w 4110390"/>
                    <a:gd name="connsiteY4" fmla="*/ 628684 h 1005927"/>
                    <a:gd name="connsiteX5" fmla="*/ 11081 w 4110390"/>
                    <a:gd name="connsiteY5" fmla="*/ 528700 h 1005927"/>
                    <a:gd name="connsiteX0" fmla="*/ 25621 w 4124930"/>
                    <a:gd name="connsiteY0" fmla="*/ 528700 h 1005927"/>
                    <a:gd name="connsiteX1" fmla="*/ 3486924 w 4124930"/>
                    <a:gd name="connsiteY1" fmla="*/ 0 h 1005927"/>
                    <a:gd name="connsiteX2" fmla="*/ 4124930 w 4124930"/>
                    <a:gd name="connsiteY2" fmla="*/ 303051 h 1005927"/>
                    <a:gd name="connsiteX3" fmla="*/ 524728 w 4124930"/>
                    <a:gd name="connsiteY3" fmla="*/ 1005927 h 1005927"/>
                    <a:gd name="connsiteX4" fmla="*/ 14540 w 4124930"/>
                    <a:gd name="connsiteY4" fmla="*/ 628684 h 1005927"/>
                    <a:gd name="connsiteX5" fmla="*/ 25621 w 4124930"/>
                    <a:gd name="connsiteY5" fmla="*/ 528700 h 1005927"/>
                    <a:gd name="connsiteX0" fmla="*/ 25621 w 4124930"/>
                    <a:gd name="connsiteY0" fmla="*/ 540606 h 1005927"/>
                    <a:gd name="connsiteX1" fmla="*/ 3486924 w 4124930"/>
                    <a:gd name="connsiteY1" fmla="*/ 0 h 1005927"/>
                    <a:gd name="connsiteX2" fmla="*/ 4124930 w 4124930"/>
                    <a:gd name="connsiteY2" fmla="*/ 303051 h 1005927"/>
                    <a:gd name="connsiteX3" fmla="*/ 524728 w 4124930"/>
                    <a:gd name="connsiteY3" fmla="*/ 1005927 h 1005927"/>
                    <a:gd name="connsiteX4" fmla="*/ 14540 w 4124930"/>
                    <a:gd name="connsiteY4" fmla="*/ 628684 h 1005927"/>
                    <a:gd name="connsiteX5" fmla="*/ 25621 w 4124930"/>
                    <a:gd name="connsiteY5" fmla="*/ 540606 h 1005927"/>
                    <a:gd name="connsiteX0" fmla="*/ 28575 w 4127884"/>
                    <a:gd name="connsiteY0" fmla="*/ 540606 h 1005927"/>
                    <a:gd name="connsiteX1" fmla="*/ 3489878 w 4127884"/>
                    <a:gd name="connsiteY1" fmla="*/ 0 h 1005927"/>
                    <a:gd name="connsiteX2" fmla="*/ 4127884 w 4127884"/>
                    <a:gd name="connsiteY2" fmla="*/ 303051 h 1005927"/>
                    <a:gd name="connsiteX3" fmla="*/ 527682 w 4127884"/>
                    <a:gd name="connsiteY3" fmla="*/ 1005927 h 1005927"/>
                    <a:gd name="connsiteX4" fmla="*/ 17494 w 4127884"/>
                    <a:gd name="connsiteY4" fmla="*/ 628684 h 1005927"/>
                    <a:gd name="connsiteX5" fmla="*/ 28575 w 4127884"/>
                    <a:gd name="connsiteY5" fmla="*/ 540606 h 1005927"/>
                    <a:gd name="connsiteX0" fmla="*/ 29745 w 4129054"/>
                    <a:gd name="connsiteY0" fmla="*/ 540606 h 1005927"/>
                    <a:gd name="connsiteX1" fmla="*/ 3491048 w 4129054"/>
                    <a:gd name="connsiteY1" fmla="*/ 0 h 1005927"/>
                    <a:gd name="connsiteX2" fmla="*/ 4129054 w 4129054"/>
                    <a:gd name="connsiteY2" fmla="*/ 303051 h 1005927"/>
                    <a:gd name="connsiteX3" fmla="*/ 528852 w 4129054"/>
                    <a:gd name="connsiteY3" fmla="*/ 1005927 h 1005927"/>
                    <a:gd name="connsiteX4" fmla="*/ 18664 w 4129054"/>
                    <a:gd name="connsiteY4" fmla="*/ 628684 h 1005927"/>
                    <a:gd name="connsiteX5" fmla="*/ 29745 w 4129054"/>
                    <a:gd name="connsiteY5" fmla="*/ 540606 h 1005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29054" h="1005927">
                      <a:moveTo>
                        <a:pt x="29745" y="540606"/>
                      </a:moveTo>
                      <a:lnTo>
                        <a:pt x="3491048" y="0"/>
                      </a:lnTo>
                      <a:lnTo>
                        <a:pt x="4129054" y="303051"/>
                      </a:lnTo>
                      <a:cubicBezTo>
                        <a:pt x="2925359" y="508314"/>
                        <a:pt x="1736176" y="728092"/>
                        <a:pt x="528852" y="1005927"/>
                      </a:cubicBezTo>
                      <a:lnTo>
                        <a:pt x="18664" y="628684"/>
                      </a:lnTo>
                      <a:cubicBezTo>
                        <a:pt x="-18124" y="597737"/>
                        <a:pt x="7001" y="542978"/>
                        <a:pt x="29745" y="540606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8">
                  <a:extLst>
                    <a:ext uri="{FF2B5EF4-FFF2-40B4-BE49-F238E27FC236}">
                      <a16:creationId xmlns:a16="http://schemas.microsoft.com/office/drawing/2014/main" id="{810BBFC3-DA5A-2D59-1B07-9BE7A2EB36E6}"/>
                    </a:ext>
                  </a:extLst>
                </p:cNvPr>
                <p:cNvSpPr/>
                <p:nvPr/>
              </p:nvSpPr>
              <p:spPr>
                <a:xfrm>
                  <a:off x="2062341" y="658392"/>
                  <a:ext cx="4369223" cy="1129121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0 w 3328416"/>
                    <a:gd name="connsiteY3" fmla="*/ 1426464 h 1426464"/>
                    <a:gd name="connsiteX4" fmla="*/ 0 w 3328416"/>
                    <a:gd name="connsiteY4" fmla="*/ 512064 h 1426464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475488 w 3328416"/>
                    <a:gd name="connsiteY3" fmla="*/ 1016813 h 1426464"/>
                    <a:gd name="connsiteX4" fmla="*/ 0 w 3328416"/>
                    <a:gd name="connsiteY4" fmla="*/ 512064 h 1426464"/>
                    <a:gd name="connsiteX0" fmla="*/ 0 w 4103828"/>
                    <a:gd name="connsiteY0" fmla="*/ 512064 h 1016813"/>
                    <a:gd name="connsiteX1" fmla="*/ 3328416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103828"/>
                    <a:gd name="connsiteY0" fmla="*/ 512064 h 1016813"/>
                    <a:gd name="connsiteX1" fmla="*/ 3437684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086575"/>
                    <a:gd name="connsiteY0" fmla="*/ 512064 h 1016813"/>
                    <a:gd name="connsiteX1" fmla="*/ 3437684 w 4086575"/>
                    <a:gd name="connsiteY1" fmla="*/ 0 h 1016813"/>
                    <a:gd name="connsiteX2" fmla="*/ 4086575 w 4086575"/>
                    <a:gd name="connsiteY2" fmla="*/ 303051 h 1016813"/>
                    <a:gd name="connsiteX3" fmla="*/ 475488 w 4086575"/>
                    <a:gd name="connsiteY3" fmla="*/ 1016813 h 1016813"/>
                    <a:gd name="connsiteX4" fmla="*/ 0 w 4086575"/>
                    <a:gd name="connsiteY4" fmla="*/ 512064 h 1016813"/>
                    <a:gd name="connsiteX0" fmla="*/ 0 w 4121080"/>
                    <a:gd name="connsiteY0" fmla="*/ 517815 h 1016813"/>
                    <a:gd name="connsiteX1" fmla="*/ 3472189 w 4121080"/>
                    <a:gd name="connsiteY1" fmla="*/ 0 h 1016813"/>
                    <a:gd name="connsiteX2" fmla="*/ 4121080 w 4121080"/>
                    <a:gd name="connsiteY2" fmla="*/ 303051 h 1016813"/>
                    <a:gd name="connsiteX3" fmla="*/ 509993 w 4121080"/>
                    <a:gd name="connsiteY3" fmla="*/ 1016813 h 1016813"/>
                    <a:gd name="connsiteX4" fmla="*/ 0 w 4121080"/>
                    <a:gd name="connsiteY4" fmla="*/ 517815 h 1016813"/>
                    <a:gd name="connsiteX0" fmla="*/ 0 w 4110194"/>
                    <a:gd name="connsiteY0" fmla="*/ 528700 h 1016813"/>
                    <a:gd name="connsiteX1" fmla="*/ 3461303 w 4110194"/>
                    <a:gd name="connsiteY1" fmla="*/ 0 h 1016813"/>
                    <a:gd name="connsiteX2" fmla="*/ 4110194 w 4110194"/>
                    <a:gd name="connsiteY2" fmla="*/ 303051 h 1016813"/>
                    <a:gd name="connsiteX3" fmla="*/ 499107 w 4110194"/>
                    <a:gd name="connsiteY3" fmla="*/ 1016813 h 1016813"/>
                    <a:gd name="connsiteX4" fmla="*/ 0 w 4110194"/>
                    <a:gd name="connsiteY4" fmla="*/ 528700 h 1016813"/>
                    <a:gd name="connsiteX0" fmla="*/ 0 w 4110194"/>
                    <a:gd name="connsiteY0" fmla="*/ 528700 h 1005927"/>
                    <a:gd name="connsiteX1" fmla="*/ 3461303 w 4110194"/>
                    <a:gd name="connsiteY1" fmla="*/ 0 h 1005927"/>
                    <a:gd name="connsiteX2" fmla="*/ 4110194 w 4110194"/>
                    <a:gd name="connsiteY2" fmla="*/ 303051 h 1005927"/>
                    <a:gd name="connsiteX3" fmla="*/ 499107 w 4110194"/>
                    <a:gd name="connsiteY3" fmla="*/ 1005927 h 1005927"/>
                    <a:gd name="connsiteX4" fmla="*/ 0 w 4110194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953597"/>
                    <a:gd name="connsiteX1" fmla="*/ 3461303 w 4099309"/>
                    <a:gd name="connsiteY1" fmla="*/ 0 h 953597"/>
                    <a:gd name="connsiteX2" fmla="*/ 4099309 w 4099309"/>
                    <a:gd name="connsiteY2" fmla="*/ 303051 h 953597"/>
                    <a:gd name="connsiteX3" fmla="*/ 554191 w 4099309"/>
                    <a:gd name="connsiteY3" fmla="*/ 953597 h 953597"/>
                    <a:gd name="connsiteX4" fmla="*/ 0 w 4099309"/>
                    <a:gd name="connsiteY4" fmla="*/ 528700 h 953597"/>
                    <a:gd name="connsiteX0" fmla="*/ 0 w 4369223"/>
                    <a:gd name="connsiteY0" fmla="*/ 528700 h 953597"/>
                    <a:gd name="connsiteX1" fmla="*/ 3461303 w 4369223"/>
                    <a:gd name="connsiteY1" fmla="*/ 0 h 953597"/>
                    <a:gd name="connsiteX2" fmla="*/ 4369223 w 4369223"/>
                    <a:gd name="connsiteY2" fmla="*/ 201145 h 953597"/>
                    <a:gd name="connsiteX3" fmla="*/ 554191 w 4369223"/>
                    <a:gd name="connsiteY3" fmla="*/ 953597 h 953597"/>
                    <a:gd name="connsiteX4" fmla="*/ 0 w 4369223"/>
                    <a:gd name="connsiteY4" fmla="*/ 528700 h 953597"/>
                    <a:gd name="connsiteX0" fmla="*/ 0 w 4369223"/>
                    <a:gd name="connsiteY0" fmla="*/ 699461 h 1124358"/>
                    <a:gd name="connsiteX1" fmla="*/ 3593505 w 4369223"/>
                    <a:gd name="connsiteY1" fmla="*/ 0 h 1124358"/>
                    <a:gd name="connsiteX2" fmla="*/ 4369223 w 4369223"/>
                    <a:gd name="connsiteY2" fmla="*/ 371906 h 1124358"/>
                    <a:gd name="connsiteX3" fmla="*/ 554191 w 4369223"/>
                    <a:gd name="connsiteY3" fmla="*/ 1124358 h 1124358"/>
                    <a:gd name="connsiteX4" fmla="*/ 0 w 4369223"/>
                    <a:gd name="connsiteY4" fmla="*/ 699461 h 1124358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9223" h="1129121">
                      <a:moveTo>
                        <a:pt x="0" y="704224"/>
                      </a:moveTo>
                      <a:cubicBezTo>
                        <a:pt x="1193072" y="412333"/>
                        <a:pt x="2414721" y="213310"/>
                        <a:pt x="3600649" y="0"/>
                      </a:cubicBezTo>
                      <a:lnTo>
                        <a:pt x="4369223" y="376669"/>
                      </a:lnTo>
                      <a:cubicBezTo>
                        <a:pt x="3165528" y="581932"/>
                        <a:pt x="1761515" y="851286"/>
                        <a:pt x="554191" y="1129121"/>
                      </a:cubicBezTo>
                      <a:lnTo>
                        <a:pt x="0" y="704224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8">
                  <a:extLst>
                    <a:ext uri="{FF2B5EF4-FFF2-40B4-BE49-F238E27FC236}">
                      <a16:creationId xmlns:a16="http://schemas.microsoft.com/office/drawing/2014/main" id="{B941812B-76AF-3EC2-D9AB-F41662418728}"/>
                    </a:ext>
                  </a:extLst>
                </p:cNvPr>
                <p:cNvSpPr/>
                <p:nvPr/>
              </p:nvSpPr>
              <p:spPr>
                <a:xfrm>
                  <a:off x="2616792" y="1037092"/>
                  <a:ext cx="4808823" cy="1358746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0 w 3328416"/>
                    <a:gd name="connsiteY3" fmla="*/ 1426464 h 1426464"/>
                    <a:gd name="connsiteX4" fmla="*/ 0 w 3328416"/>
                    <a:gd name="connsiteY4" fmla="*/ 512064 h 1426464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475488 w 3328416"/>
                    <a:gd name="connsiteY3" fmla="*/ 1016813 h 1426464"/>
                    <a:gd name="connsiteX4" fmla="*/ 0 w 3328416"/>
                    <a:gd name="connsiteY4" fmla="*/ 512064 h 1426464"/>
                    <a:gd name="connsiteX0" fmla="*/ 0 w 4103828"/>
                    <a:gd name="connsiteY0" fmla="*/ 512064 h 1016813"/>
                    <a:gd name="connsiteX1" fmla="*/ 3328416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103828"/>
                    <a:gd name="connsiteY0" fmla="*/ 512064 h 1016813"/>
                    <a:gd name="connsiteX1" fmla="*/ 3437684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086575"/>
                    <a:gd name="connsiteY0" fmla="*/ 512064 h 1016813"/>
                    <a:gd name="connsiteX1" fmla="*/ 3437684 w 4086575"/>
                    <a:gd name="connsiteY1" fmla="*/ 0 h 1016813"/>
                    <a:gd name="connsiteX2" fmla="*/ 4086575 w 4086575"/>
                    <a:gd name="connsiteY2" fmla="*/ 303051 h 1016813"/>
                    <a:gd name="connsiteX3" fmla="*/ 475488 w 4086575"/>
                    <a:gd name="connsiteY3" fmla="*/ 1016813 h 1016813"/>
                    <a:gd name="connsiteX4" fmla="*/ 0 w 4086575"/>
                    <a:gd name="connsiteY4" fmla="*/ 512064 h 1016813"/>
                    <a:gd name="connsiteX0" fmla="*/ 0 w 4121080"/>
                    <a:gd name="connsiteY0" fmla="*/ 517815 h 1016813"/>
                    <a:gd name="connsiteX1" fmla="*/ 3472189 w 4121080"/>
                    <a:gd name="connsiteY1" fmla="*/ 0 h 1016813"/>
                    <a:gd name="connsiteX2" fmla="*/ 4121080 w 4121080"/>
                    <a:gd name="connsiteY2" fmla="*/ 303051 h 1016813"/>
                    <a:gd name="connsiteX3" fmla="*/ 509993 w 4121080"/>
                    <a:gd name="connsiteY3" fmla="*/ 1016813 h 1016813"/>
                    <a:gd name="connsiteX4" fmla="*/ 0 w 4121080"/>
                    <a:gd name="connsiteY4" fmla="*/ 517815 h 1016813"/>
                    <a:gd name="connsiteX0" fmla="*/ 0 w 4110194"/>
                    <a:gd name="connsiteY0" fmla="*/ 528700 h 1016813"/>
                    <a:gd name="connsiteX1" fmla="*/ 3461303 w 4110194"/>
                    <a:gd name="connsiteY1" fmla="*/ 0 h 1016813"/>
                    <a:gd name="connsiteX2" fmla="*/ 4110194 w 4110194"/>
                    <a:gd name="connsiteY2" fmla="*/ 303051 h 1016813"/>
                    <a:gd name="connsiteX3" fmla="*/ 499107 w 4110194"/>
                    <a:gd name="connsiteY3" fmla="*/ 1016813 h 1016813"/>
                    <a:gd name="connsiteX4" fmla="*/ 0 w 4110194"/>
                    <a:gd name="connsiteY4" fmla="*/ 528700 h 1016813"/>
                    <a:gd name="connsiteX0" fmla="*/ 0 w 4110194"/>
                    <a:gd name="connsiteY0" fmla="*/ 528700 h 1005927"/>
                    <a:gd name="connsiteX1" fmla="*/ 3461303 w 4110194"/>
                    <a:gd name="connsiteY1" fmla="*/ 0 h 1005927"/>
                    <a:gd name="connsiteX2" fmla="*/ 4110194 w 4110194"/>
                    <a:gd name="connsiteY2" fmla="*/ 303051 h 1005927"/>
                    <a:gd name="connsiteX3" fmla="*/ 499107 w 4110194"/>
                    <a:gd name="connsiteY3" fmla="*/ 1005927 h 1005927"/>
                    <a:gd name="connsiteX4" fmla="*/ 0 w 4110194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953597"/>
                    <a:gd name="connsiteX1" fmla="*/ 3461303 w 4099309"/>
                    <a:gd name="connsiteY1" fmla="*/ 0 h 953597"/>
                    <a:gd name="connsiteX2" fmla="*/ 4099309 w 4099309"/>
                    <a:gd name="connsiteY2" fmla="*/ 303051 h 953597"/>
                    <a:gd name="connsiteX3" fmla="*/ 554191 w 4099309"/>
                    <a:gd name="connsiteY3" fmla="*/ 953597 h 953597"/>
                    <a:gd name="connsiteX4" fmla="*/ 0 w 4099309"/>
                    <a:gd name="connsiteY4" fmla="*/ 528700 h 953597"/>
                    <a:gd name="connsiteX0" fmla="*/ 0 w 4369223"/>
                    <a:gd name="connsiteY0" fmla="*/ 528700 h 953597"/>
                    <a:gd name="connsiteX1" fmla="*/ 3461303 w 4369223"/>
                    <a:gd name="connsiteY1" fmla="*/ 0 h 953597"/>
                    <a:gd name="connsiteX2" fmla="*/ 4369223 w 4369223"/>
                    <a:gd name="connsiteY2" fmla="*/ 201145 h 953597"/>
                    <a:gd name="connsiteX3" fmla="*/ 554191 w 4369223"/>
                    <a:gd name="connsiteY3" fmla="*/ 953597 h 953597"/>
                    <a:gd name="connsiteX4" fmla="*/ 0 w 4369223"/>
                    <a:gd name="connsiteY4" fmla="*/ 528700 h 953597"/>
                    <a:gd name="connsiteX0" fmla="*/ 0 w 4369223"/>
                    <a:gd name="connsiteY0" fmla="*/ 699461 h 1124358"/>
                    <a:gd name="connsiteX1" fmla="*/ 3593505 w 4369223"/>
                    <a:gd name="connsiteY1" fmla="*/ 0 h 1124358"/>
                    <a:gd name="connsiteX2" fmla="*/ 4369223 w 4369223"/>
                    <a:gd name="connsiteY2" fmla="*/ 371906 h 1124358"/>
                    <a:gd name="connsiteX3" fmla="*/ 554191 w 4369223"/>
                    <a:gd name="connsiteY3" fmla="*/ 1124358 h 1124358"/>
                    <a:gd name="connsiteX4" fmla="*/ 0 w 4369223"/>
                    <a:gd name="connsiteY4" fmla="*/ 699461 h 1124358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578773"/>
                    <a:gd name="connsiteY0" fmla="*/ 535155 h 1129121"/>
                    <a:gd name="connsiteX1" fmla="*/ 3810199 w 4578773"/>
                    <a:gd name="connsiteY1" fmla="*/ 0 h 1129121"/>
                    <a:gd name="connsiteX2" fmla="*/ 4578773 w 4578773"/>
                    <a:gd name="connsiteY2" fmla="*/ 376669 h 1129121"/>
                    <a:gd name="connsiteX3" fmla="*/ 763741 w 4578773"/>
                    <a:gd name="connsiteY3" fmla="*/ 1129121 h 1129121"/>
                    <a:gd name="connsiteX4" fmla="*/ 0 w 4578773"/>
                    <a:gd name="connsiteY4" fmla="*/ 535155 h 1129121"/>
                    <a:gd name="connsiteX0" fmla="*/ 0 w 4578773"/>
                    <a:gd name="connsiteY0" fmla="*/ 535155 h 1137322"/>
                    <a:gd name="connsiteX1" fmla="*/ 3810199 w 4578773"/>
                    <a:gd name="connsiteY1" fmla="*/ 0 h 1137322"/>
                    <a:gd name="connsiteX2" fmla="*/ 4578773 w 4578773"/>
                    <a:gd name="connsiteY2" fmla="*/ 376669 h 1137322"/>
                    <a:gd name="connsiteX3" fmla="*/ 763741 w 4578773"/>
                    <a:gd name="connsiteY3" fmla="*/ 1137322 h 1137322"/>
                    <a:gd name="connsiteX4" fmla="*/ 0 w 4578773"/>
                    <a:gd name="connsiteY4" fmla="*/ 535155 h 1137322"/>
                    <a:gd name="connsiteX0" fmla="*/ 0 w 4578773"/>
                    <a:gd name="connsiteY0" fmla="*/ 535155 h 1149623"/>
                    <a:gd name="connsiteX1" fmla="*/ 3810199 w 4578773"/>
                    <a:gd name="connsiteY1" fmla="*/ 0 h 1149623"/>
                    <a:gd name="connsiteX2" fmla="*/ 4578773 w 4578773"/>
                    <a:gd name="connsiteY2" fmla="*/ 376669 h 1149623"/>
                    <a:gd name="connsiteX3" fmla="*/ 767841 w 4578773"/>
                    <a:gd name="connsiteY3" fmla="*/ 1149623 h 1149623"/>
                    <a:gd name="connsiteX4" fmla="*/ 0 w 4578773"/>
                    <a:gd name="connsiteY4" fmla="*/ 535155 h 1149623"/>
                    <a:gd name="connsiteX0" fmla="*/ 0 w 4578773"/>
                    <a:gd name="connsiteY0" fmla="*/ 535155 h 1129121"/>
                    <a:gd name="connsiteX1" fmla="*/ 3810199 w 4578773"/>
                    <a:gd name="connsiteY1" fmla="*/ 0 h 1129121"/>
                    <a:gd name="connsiteX2" fmla="*/ 4578773 w 4578773"/>
                    <a:gd name="connsiteY2" fmla="*/ 376669 h 1129121"/>
                    <a:gd name="connsiteX3" fmla="*/ 763740 w 4578773"/>
                    <a:gd name="connsiteY3" fmla="*/ 1129121 h 1129121"/>
                    <a:gd name="connsiteX4" fmla="*/ 0 w 4578773"/>
                    <a:gd name="connsiteY4" fmla="*/ 535155 h 1129121"/>
                    <a:gd name="connsiteX0" fmla="*/ 0 w 4800198"/>
                    <a:gd name="connsiteY0" fmla="*/ 535155 h 1129121"/>
                    <a:gd name="connsiteX1" fmla="*/ 3810199 w 4800198"/>
                    <a:gd name="connsiteY1" fmla="*/ 0 h 1129121"/>
                    <a:gd name="connsiteX2" fmla="*/ 4800198 w 4800198"/>
                    <a:gd name="connsiteY2" fmla="*/ 298760 h 1129121"/>
                    <a:gd name="connsiteX3" fmla="*/ 763740 w 4800198"/>
                    <a:gd name="connsiteY3" fmla="*/ 1129121 h 1129121"/>
                    <a:gd name="connsiteX4" fmla="*/ 0 w 4800198"/>
                    <a:gd name="connsiteY4" fmla="*/ 535155 h 1129121"/>
                    <a:gd name="connsiteX0" fmla="*/ 0 w 4800198"/>
                    <a:gd name="connsiteY0" fmla="*/ 764780 h 1358746"/>
                    <a:gd name="connsiteX1" fmla="*/ 3801998 w 4800198"/>
                    <a:gd name="connsiteY1" fmla="*/ 0 h 1358746"/>
                    <a:gd name="connsiteX2" fmla="*/ 4800198 w 4800198"/>
                    <a:gd name="connsiteY2" fmla="*/ 528385 h 1358746"/>
                    <a:gd name="connsiteX3" fmla="*/ 763740 w 4800198"/>
                    <a:gd name="connsiteY3" fmla="*/ 1358746 h 1358746"/>
                    <a:gd name="connsiteX4" fmla="*/ 0 w 4800198"/>
                    <a:gd name="connsiteY4" fmla="*/ 764780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82006 w 4808399"/>
                    <a:gd name="connsiteY2" fmla="*/ 467773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16399 w 4808399"/>
                    <a:gd name="connsiteY2" fmla="*/ 402166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16399 w 4808399"/>
                    <a:gd name="connsiteY2" fmla="*/ 402166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16399 w 4808399"/>
                    <a:gd name="connsiteY2" fmla="*/ 402166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823"/>
                    <a:gd name="connsiteY0" fmla="*/ 752479 h 1358746"/>
                    <a:gd name="connsiteX1" fmla="*/ 3810199 w 4808823"/>
                    <a:gd name="connsiteY1" fmla="*/ 0 h 1358746"/>
                    <a:gd name="connsiteX2" fmla="*/ 4808399 w 4808823"/>
                    <a:gd name="connsiteY2" fmla="*/ 528385 h 1358746"/>
                    <a:gd name="connsiteX3" fmla="*/ 771941 w 4808823"/>
                    <a:gd name="connsiteY3" fmla="*/ 1358746 h 1358746"/>
                    <a:gd name="connsiteX4" fmla="*/ 0 w 4808823"/>
                    <a:gd name="connsiteY4" fmla="*/ 752479 h 1358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08823" h="1358746">
                      <a:moveTo>
                        <a:pt x="0" y="752479"/>
                      </a:moveTo>
                      <a:cubicBezTo>
                        <a:pt x="1209473" y="464688"/>
                        <a:pt x="2624271" y="213310"/>
                        <a:pt x="3810199" y="0"/>
                      </a:cubicBezTo>
                      <a:cubicBezTo>
                        <a:pt x="4142932" y="176128"/>
                        <a:pt x="4828305" y="450668"/>
                        <a:pt x="4808399" y="528385"/>
                      </a:cubicBezTo>
                      <a:lnTo>
                        <a:pt x="771941" y="1358746"/>
                      </a:lnTo>
                      <a:lnTo>
                        <a:pt x="0" y="752479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1573844B-609A-FE46-B25C-03A3E99E8192}"/>
                    </a:ext>
                  </a:extLst>
                </p:cNvPr>
                <p:cNvGrpSpPr/>
                <p:nvPr/>
              </p:nvGrpSpPr>
              <p:grpSpPr>
                <a:xfrm>
                  <a:off x="1550946" y="379265"/>
                  <a:ext cx="5772639" cy="1956201"/>
                  <a:chOff x="1550946" y="379265"/>
                  <a:chExt cx="5772639" cy="1956201"/>
                </a:xfrm>
              </p:grpSpPr>
              <p:sp>
                <p:nvSpPr>
                  <p:cNvPr id="217" name="Rectangle 24">
                    <a:extLst>
                      <a:ext uri="{FF2B5EF4-FFF2-40B4-BE49-F238E27FC236}">
                        <a16:creationId xmlns:a16="http://schemas.microsoft.com/office/drawing/2014/main" id="{45D8E834-C5E8-2A64-5FD6-1BA644121981}"/>
                      </a:ext>
                    </a:extLst>
                  </p:cNvPr>
                  <p:cNvSpPr/>
                  <p:nvPr/>
                </p:nvSpPr>
                <p:spPr>
                  <a:xfrm>
                    <a:off x="2656258" y="1517805"/>
                    <a:ext cx="2187340" cy="817661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0 w 1340012"/>
                      <a:gd name="connsiteY3" fmla="*/ 1170432 h 1170432"/>
                      <a:gd name="connsiteX4" fmla="*/ 0 w 1340012"/>
                      <a:gd name="connsiteY4" fmla="*/ 256032 h 1170432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631768 w 1340012"/>
                      <a:gd name="connsiteY3" fmla="*/ 784721 h 1170432"/>
                      <a:gd name="connsiteX4" fmla="*/ 0 w 1340012"/>
                      <a:gd name="connsiteY4" fmla="*/ 256032 h 1170432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631768 w 2088157"/>
                      <a:gd name="connsiteY3" fmla="*/ 784721 h 784721"/>
                      <a:gd name="connsiteX4" fmla="*/ 0 w 2088157"/>
                      <a:gd name="connsiteY4" fmla="*/ 256032 h 784721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761977 w 2088157"/>
                      <a:gd name="connsiteY3" fmla="*/ 765131 h 784721"/>
                      <a:gd name="connsiteX4" fmla="*/ 631768 w 2088157"/>
                      <a:gd name="connsiteY4" fmla="*/ 784721 h 784721"/>
                      <a:gd name="connsiteX5" fmla="*/ 0 w 2088157"/>
                      <a:gd name="connsiteY5" fmla="*/ 256032 h 784721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2088157 w 2088157"/>
                      <a:gd name="connsiteY2" fmla="*/ 548640 h 798382"/>
                      <a:gd name="connsiteX3" fmla="*/ 841780 w 2088157"/>
                      <a:gd name="connsiteY3" fmla="*/ 798382 h 798382"/>
                      <a:gd name="connsiteX4" fmla="*/ 631768 w 2088157"/>
                      <a:gd name="connsiteY4" fmla="*/ 784721 h 798382"/>
                      <a:gd name="connsiteX5" fmla="*/ 0 w 2088157"/>
                      <a:gd name="connsiteY5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440296 w 2088157"/>
                      <a:gd name="connsiteY2" fmla="*/ 76837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1995586 w 2088157"/>
                      <a:gd name="connsiteY3" fmla="*/ 469197 h 798382"/>
                      <a:gd name="connsiteX4" fmla="*/ 2088157 w 2088157"/>
                      <a:gd name="connsiteY4" fmla="*/ 548640 h 798382"/>
                      <a:gd name="connsiteX5" fmla="*/ 841780 w 2088157"/>
                      <a:gd name="connsiteY5" fmla="*/ 798382 h 798382"/>
                      <a:gd name="connsiteX6" fmla="*/ 631768 w 2088157"/>
                      <a:gd name="connsiteY6" fmla="*/ 784721 h 798382"/>
                      <a:gd name="connsiteX7" fmla="*/ 0 w 2088157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31768 w 2131915"/>
                      <a:gd name="connsiteY6" fmla="*/ 7847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08492 w 2131915"/>
                      <a:gd name="connsiteY6" fmla="*/ 7714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809527"/>
                      <a:gd name="connsiteX1" fmla="*/ 1340012 w 2131915"/>
                      <a:gd name="connsiteY1" fmla="*/ 0 h 809527"/>
                      <a:gd name="connsiteX2" fmla="*/ 1510123 w 2131915"/>
                      <a:gd name="connsiteY2" fmla="*/ 43586 h 809527"/>
                      <a:gd name="connsiteX3" fmla="*/ 2131915 w 2131915"/>
                      <a:gd name="connsiteY3" fmla="*/ 429296 h 809527"/>
                      <a:gd name="connsiteX4" fmla="*/ 2088157 w 2131915"/>
                      <a:gd name="connsiteY4" fmla="*/ 548640 h 809527"/>
                      <a:gd name="connsiteX5" fmla="*/ 841780 w 2131915"/>
                      <a:gd name="connsiteY5" fmla="*/ 798382 h 809527"/>
                      <a:gd name="connsiteX6" fmla="*/ 608492 w 2131915"/>
                      <a:gd name="connsiteY6" fmla="*/ 771421 h 809527"/>
                      <a:gd name="connsiteX7" fmla="*/ 0 w 2131915"/>
                      <a:gd name="connsiteY7" fmla="*/ 256032 h 809527"/>
                      <a:gd name="connsiteX0" fmla="*/ 0 w 2131915"/>
                      <a:gd name="connsiteY0" fmla="*/ 256032 h 819822"/>
                      <a:gd name="connsiteX1" fmla="*/ 1340012 w 2131915"/>
                      <a:gd name="connsiteY1" fmla="*/ 0 h 819822"/>
                      <a:gd name="connsiteX2" fmla="*/ 1510123 w 2131915"/>
                      <a:gd name="connsiteY2" fmla="*/ 43586 h 819822"/>
                      <a:gd name="connsiteX3" fmla="*/ 2131915 w 2131915"/>
                      <a:gd name="connsiteY3" fmla="*/ 429296 h 819822"/>
                      <a:gd name="connsiteX4" fmla="*/ 2088157 w 2131915"/>
                      <a:gd name="connsiteY4" fmla="*/ 548640 h 819822"/>
                      <a:gd name="connsiteX5" fmla="*/ 841780 w 2131915"/>
                      <a:gd name="connsiteY5" fmla="*/ 798382 h 819822"/>
                      <a:gd name="connsiteX6" fmla="*/ 608492 w 2131915"/>
                      <a:gd name="connsiteY6" fmla="*/ 771421 h 819822"/>
                      <a:gd name="connsiteX7" fmla="*/ 0 w 2131915"/>
                      <a:gd name="connsiteY7" fmla="*/ 256032 h 819822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36385"/>
                      <a:gd name="connsiteY0" fmla="*/ 256032 h 816258"/>
                      <a:gd name="connsiteX1" fmla="*/ 1340012 w 2136385"/>
                      <a:gd name="connsiteY1" fmla="*/ 0 h 816258"/>
                      <a:gd name="connsiteX2" fmla="*/ 1510123 w 2136385"/>
                      <a:gd name="connsiteY2" fmla="*/ 43586 h 816258"/>
                      <a:gd name="connsiteX3" fmla="*/ 2131915 w 2136385"/>
                      <a:gd name="connsiteY3" fmla="*/ 429296 h 816258"/>
                      <a:gd name="connsiteX4" fmla="*/ 2088157 w 2136385"/>
                      <a:gd name="connsiteY4" fmla="*/ 548640 h 816258"/>
                      <a:gd name="connsiteX5" fmla="*/ 841780 w 2136385"/>
                      <a:gd name="connsiteY5" fmla="*/ 798382 h 816258"/>
                      <a:gd name="connsiteX6" fmla="*/ 608492 w 2136385"/>
                      <a:gd name="connsiteY6" fmla="*/ 771421 h 816258"/>
                      <a:gd name="connsiteX7" fmla="*/ 0 w 2136385"/>
                      <a:gd name="connsiteY7" fmla="*/ 256032 h 816258"/>
                      <a:gd name="connsiteX0" fmla="*/ 0 w 2160382"/>
                      <a:gd name="connsiteY0" fmla="*/ 256032 h 816258"/>
                      <a:gd name="connsiteX1" fmla="*/ 1340012 w 2160382"/>
                      <a:gd name="connsiteY1" fmla="*/ 0 h 816258"/>
                      <a:gd name="connsiteX2" fmla="*/ 1510123 w 2160382"/>
                      <a:gd name="connsiteY2" fmla="*/ 43586 h 816258"/>
                      <a:gd name="connsiteX3" fmla="*/ 2131915 w 2160382"/>
                      <a:gd name="connsiteY3" fmla="*/ 429296 h 816258"/>
                      <a:gd name="connsiteX4" fmla="*/ 2088157 w 2160382"/>
                      <a:gd name="connsiteY4" fmla="*/ 548640 h 816258"/>
                      <a:gd name="connsiteX5" fmla="*/ 841780 w 2160382"/>
                      <a:gd name="connsiteY5" fmla="*/ 798382 h 816258"/>
                      <a:gd name="connsiteX6" fmla="*/ 608492 w 2160382"/>
                      <a:gd name="connsiteY6" fmla="*/ 771421 h 816258"/>
                      <a:gd name="connsiteX7" fmla="*/ 0 w 2160382"/>
                      <a:gd name="connsiteY7" fmla="*/ 256032 h 816258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59050"/>
                      <a:gd name="connsiteY0" fmla="*/ 256032 h 816258"/>
                      <a:gd name="connsiteX1" fmla="*/ 1340012 w 2159050"/>
                      <a:gd name="connsiteY1" fmla="*/ 0 h 816258"/>
                      <a:gd name="connsiteX2" fmla="*/ 1510123 w 2159050"/>
                      <a:gd name="connsiteY2" fmla="*/ 43586 h 816258"/>
                      <a:gd name="connsiteX3" fmla="*/ 2131915 w 2159050"/>
                      <a:gd name="connsiteY3" fmla="*/ 429296 h 816258"/>
                      <a:gd name="connsiteX4" fmla="*/ 2088157 w 2159050"/>
                      <a:gd name="connsiteY4" fmla="*/ 548640 h 816258"/>
                      <a:gd name="connsiteX5" fmla="*/ 841780 w 2159050"/>
                      <a:gd name="connsiteY5" fmla="*/ 798382 h 816258"/>
                      <a:gd name="connsiteX6" fmla="*/ 608492 w 2159050"/>
                      <a:gd name="connsiteY6" fmla="*/ 771421 h 816258"/>
                      <a:gd name="connsiteX7" fmla="*/ 0 w 2159050"/>
                      <a:gd name="connsiteY7" fmla="*/ 256032 h 816258"/>
                      <a:gd name="connsiteX0" fmla="*/ 0 w 2159050"/>
                      <a:gd name="connsiteY0" fmla="*/ 263919 h 824145"/>
                      <a:gd name="connsiteX1" fmla="*/ 1340012 w 2159050"/>
                      <a:gd name="connsiteY1" fmla="*/ 7887 h 824145"/>
                      <a:gd name="connsiteX2" fmla="*/ 1510123 w 2159050"/>
                      <a:gd name="connsiteY2" fmla="*/ 51473 h 824145"/>
                      <a:gd name="connsiteX3" fmla="*/ 2131915 w 2159050"/>
                      <a:gd name="connsiteY3" fmla="*/ 437183 h 824145"/>
                      <a:gd name="connsiteX4" fmla="*/ 2088157 w 2159050"/>
                      <a:gd name="connsiteY4" fmla="*/ 556527 h 824145"/>
                      <a:gd name="connsiteX5" fmla="*/ 841780 w 2159050"/>
                      <a:gd name="connsiteY5" fmla="*/ 806269 h 824145"/>
                      <a:gd name="connsiteX6" fmla="*/ 608492 w 2159050"/>
                      <a:gd name="connsiteY6" fmla="*/ 779308 h 824145"/>
                      <a:gd name="connsiteX7" fmla="*/ 0 w 2159050"/>
                      <a:gd name="connsiteY7" fmla="*/ 263919 h 824145"/>
                      <a:gd name="connsiteX0" fmla="*/ 0 w 2159050"/>
                      <a:gd name="connsiteY0" fmla="*/ 266655 h 826881"/>
                      <a:gd name="connsiteX1" fmla="*/ 1340012 w 2159050"/>
                      <a:gd name="connsiteY1" fmla="*/ 10623 h 826881"/>
                      <a:gd name="connsiteX2" fmla="*/ 1510123 w 2159050"/>
                      <a:gd name="connsiteY2" fmla="*/ 54209 h 826881"/>
                      <a:gd name="connsiteX3" fmla="*/ 2131915 w 2159050"/>
                      <a:gd name="connsiteY3" fmla="*/ 439919 h 826881"/>
                      <a:gd name="connsiteX4" fmla="*/ 2088157 w 2159050"/>
                      <a:gd name="connsiteY4" fmla="*/ 559263 h 826881"/>
                      <a:gd name="connsiteX5" fmla="*/ 841780 w 2159050"/>
                      <a:gd name="connsiteY5" fmla="*/ 809005 h 826881"/>
                      <a:gd name="connsiteX6" fmla="*/ 608492 w 2159050"/>
                      <a:gd name="connsiteY6" fmla="*/ 782044 h 826881"/>
                      <a:gd name="connsiteX7" fmla="*/ 0 w 2159050"/>
                      <a:gd name="connsiteY7" fmla="*/ 266655 h 826881"/>
                      <a:gd name="connsiteX0" fmla="*/ 0 w 2159050"/>
                      <a:gd name="connsiteY0" fmla="*/ 261222 h 821448"/>
                      <a:gd name="connsiteX1" fmla="*/ 1313411 w 2159050"/>
                      <a:gd name="connsiteY1" fmla="*/ 11841 h 821448"/>
                      <a:gd name="connsiteX2" fmla="*/ 1510123 w 2159050"/>
                      <a:gd name="connsiteY2" fmla="*/ 48776 h 821448"/>
                      <a:gd name="connsiteX3" fmla="*/ 2131915 w 2159050"/>
                      <a:gd name="connsiteY3" fmla="*/ 434486 h 821448"/>
                      <a:gd name="connsiteX4" fmla="*/ 2088157 w 2159050"/>
                      <a:gd name="connsiteY4" fmla="*/ 553830 h 821448"/>
                      <a:gd name="connsiteX5" fmla="*/ 841780 w 2159050"/>
                      <a:gd name="connsiteY5" fmla="*/ 803572 h 821448"/>
                      <a:gd name="connsiteX6" fmla="*/ 608492 w 2159050"/>
                      <a:gd name="connsiteY6" fmla="*/ 776611 h 821448"/>
                      <a:gd name="connsiteX7" fmla="*/ 0 w 2159050"/>
                      <a:gd name="connsiteY7" fmla="*/ 261222 h 821448"/>
                      <a:gd name="connsiteX0" fmla="*/ 0 w 2159050"/>
                      <a:gd name="connsiteY0" fmla="*/ 260124 h 820350"/>
                      <a:gd name="connsiteX1" fmla="*/ 1313411 w 2159050"/>
                      <a:gd name="connsiteY1" fmla="*/ 10743 h 820350"/>
                      <a:gd name="connsiteX2" fmla="*/ 1510123 w 2159050"/>
                      <a:gd name="connsiteY2" fmla="*/ 47678 h 820350"/>
                      <a:gd name="connsiteX3" fmla="*/ 2131915 w 2159050"/>
                      <a:gd name="connsiteY3" fmla="*/ 433388 h 820350"/>
                      <a:gd name="connsiteX4" fmla="*/ 2088157 w 2159050"/>
                      <a:gd name="connsiteY4" fmla="*/ 552732 h 820350"/>
                      <a:gd name="connsiteX5" fmla="*/ 841780 w 2159050"/>
                      <a:gd name="connsiteY5" fmla="*/ 802474 h 820350"/>
                      <a:gd name="connsiteX6" fmla="*/ 608492 w 2159050"/>
                      <a:gd name="connsiteY6" fmla="*/ 775513 h 820350"/>
                      <a:gd name="connsiteX7" fmla="*/ 0 w 2159050"/>
                      <a:gd name="connsiteY7" fmla="*/ 260124 h 820350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0 w 2159050"/>
                      <a:gd name="connsiteY7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63707 w 2159050"/>
                      <a:gd name="connsiteY7" fmla="*/ 304760 h 814751"/>
                      <a:gd name="connsiteX8" fmla="*/ 0 w 2159050"/>
                      <a:gd name="connsiteY8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7181 w 2159050"/>
                      <a:gd name="connsiteY7" fmla="*/ 331361 h 814751"/>
                      <a:gd name="connsiteX8" fmla="*/ 0 w 2159050"/>
                      <a:gd name="connsiteY8" fmla="*/ 254525 h 814751"/>
                      <a:gd name="connsiteX0" fmla="*/ 22803 w 2181853"/>
                      <a:gd name="connsiteY0" fmla="*/ 254525 h 814751"/>
                      <a:gd name="connsiteX1" fmla="*/ 1336214 w 2181853"/>
                      <a:gd name="connsiteY1" fmla="*/ 5144 h 814751"/>
                      <a:gd name="connsiteX2" fmla="*/ 1532926 w 2181853"/>
                      <a:gd name="connsiteY2" fmla="*/ 42079 h 814751"/>
                      <a:gd name="connsiteX3" fmla="*/ 2154718 w 2181853"/>
                      <a:gd name="connsiteY3" fmla="*/ 427789 h 814751"/>
                      <a:gd name="connsiteX4" fmla="*/ 2110960 w 2181853"/>
                      <a:gd name="connsiteY4" fmla="*/ 547133 h 814751"/>
                      <a:gd name="connsiteX5" fmla="*/ 864583 w 2181853"/>
                      <a:gd name="connsiteY5" fmla="*/ 796875 h 814751"/>
                      <a:gd name="connsiteX6" fmla="*/ 631295 w 2181853"/>
                      <a:gd name="connsiteY6" fmla="*/ 769914 h 814751"/>
                      <a:gd name="connsiteX7" fmla="*/ 29984 w 2181853"/>
                      <a:gd name="connsiteY7" fmla="*/ 331361 h 814751"/>
                      <a:gd name="connsiteX8" fmla="*/ 22803 w 2181853"/>
                      <a:gd name="connsiteY8" fmla="*/ 254525 h 814751"/>
                      <a:gd name="connsiteX0" fmla="*/ 37699 w 2196749"/>
                      <a:gd name="connsiteY0" fmla="*/ 254525 h 814751"/>
                      <a:gd name="connsiteX1" fmla="*/ 1351110 w 2196749"/>
                      <a:gd name="connsiteY1" fmla="*/ 5144 h 814751"/>
                      <a:gd name="connsiteX2" fmla="*/ 1547822 w 2196749"/>
                      <a:gd name="connsiteY2" fmla="*/ 42079 h 814751"/>
                      <a:gd name="connsiteX3" fmla="*/ 2169614 w 2196749"/>
                      <a:gd name="connsiteY3" fmla="*/ 427789 h 814751"/>
                      <a:gd name="connsiteX4" fmla="*/ 2125856 w 2196749"/>
                      <a:gd name="connsiteY4" fmla="*/ 547133 h 814751"/>
                      <a:gd name="connsiteX5" fmla="*/ 879479 w 2196749"/>
                      <a:gd name="connsiteY5" fmla="*/ 796875 h 814751"/>
                      <a:gd name="connsiteX6" fmla="*/ 646191 w 2196749"/>
                      <a:gd name="connsiteY6" fmla="*/ 769914 h 814751"/>
                      <a:gd name="connsiteX7" fmla="*/ 44880 w 2196749"/>
                      <a:gd name="connsiteY7" fmla="*/ 331361 h 814751"/>
                      <a:gd name="connsiteX8" fmla="*/ 37699 w 2196749"/>
                      <a:gd name="connsiteY8" fmla="*/ 254525 h 814751"/>
                      <a:gd name="connsiteX0" fmla="*/ 29885 w 2188935"/>
                      <a:gd name="connsiteY0" fmla="*/ 254525 h 814751"/>
                      <a:gd name="connsiteX1" fmla="*/ 1343296 w 2188935"/>
                      <a:gd name="connsiteY1" fmla="*/ 5144 h 814751"/>
                      <a:gd name="connsiteX2" fmla="*/ 1540008 w 2188935"/>
                      <a:gd name="connsiteY2" fmla="*/ 42079 h 814751"/>
                      <a:gd name="connsiteX3" fmla="*/ 2161800 w 2188935"/>
                      <a:gd name="connsiteY3" fmla="*/ 427789 h 814751"/>
                      <a:gd name="connsiteX4" fmla="*/ 2118042 w 2188935"/>
                      <a:gd name="connsiteY4" fmla="*/ 547133 h 814751"/>
                      <a:gd name="connsiteX5" fmla="*/ 871665 w 2188935"/>
                      <a:gd name="connsiteY5" fmla="*/ 796875 h 814751"/>
                      <a:gd name="connsiteX6" fmla="*/ 638377 w 2188935"/>
                      <a:gd name="connsiteY6" fmla="*/ 769914 h 814751"/>
                      <a:gd name="connsiteX7" fmla="*/ 57016 w 2188935"/>
                      <a:gd name="connsiteY7" fmla="*/ 347986 h 814751"/>
                      <a:gd name="connsiteX8" fmla="*/ 29885 w 2188935"/>
                      <a:gd name="connsiteY8" fmla="*/ 254525 h 81475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78363"/>
                      <a:gd name="connsiteY0" fmla="*/ 257435 h 817661"/>
                      <a:gd name="connsiteX1" fmla="*/ 1363247 w 2178363"/>
                      <a:gd name="connsiteY1" fmla="*/ 4729 h 817661"/>
                      <a:gd name="connsiteX2" fmla="*/ 1540008 w 2178363"/>
                      <a:gd name="connsiteY2" fmla="*/ 44989 h 817661"/>
                      <a:gd name="connsiteX3" fmla="*/ 2145174 w 2178363"/>
                      <a:gd name="connsiteY3" fmla="*/ 417399 h 817661"/>
                      <a:gd name="connsiteX4" fmla="*/ 2118042 w 2178363"/>
                      <a:gd name="connsiteY4" fmla="*/ 550043 h 817661"/>
                      <a:gd name="connsiteX5" fmla="*/ 871665 w 2178363"/>
                      <a:gd name="connsiteY5" fmla="*/ 799785 h 817661"/>
                      <a:gd name="connsiteX6" fmla="*/ 638377 w 2178363"/>
                      <a:gd name="connsiteY6" fmla="*/ 772824 h 817661"/>
                      <a:gd name="connsiteX7" fmla="*/ 57016 w 2178363"/>
                      <a:gd name="connsiteY7" fmla="*/ 350896 h 817661"/>
                      <a:gd name="connsiteX8" fmla="*/ 29885 w 2178363"/>
                      <a:gd name="connsiteY8" fmla="*/ 257435 h 817661"/>
                      <a:gd name="connsiteX0" fmla="*/ 29885 w 2170309"/>
                      <a:gd name="connsiteY0" fmla="*/ 257435 h 817661"/>
                      <a:gd name="connsiteX1" fmla="*/ 1363247 w 2170309"/>
                      <a:gd name="connsiteY1" fmla="*/ 4729 h 817661"/>
                      <a:gd name="connsiteX2" fmla="*/ 1540008 w 2170309"/>
                      <a:gd name="connsiteY2" fmla="*/ 44989 h 817661"/>
                      <a:gd name="connsiteX3" fmla="*/ 2145174 w 2170309"/>
                      <a:gd name="connsiteY3" fmla="*/ 417399 h 817661"/>
                      <a:gd name="connsiteX4" fmla="*/ 2094766 w 2170309"/>
                      <a:gd name="connsiteY4" fmla="*/ 553368 h 817661"/>
                      <a:gd name="connsiteX5" fmla="*/ 871665 w 2170309"/>
                      <a:gd name="connsiteY5" fmla="*/ 799785 h 817661"/>
                      <a:gd name="connsiteX6" fmla="*/ 638377 w 2170309"/>
                      <a:gd name="connsiteY6" fmla="*/ 772824 h 817661"/>
                      <a:gd name="connsiteX7" fmla="*/ 57016 w 2170309"/>
                      <a:gd name="connsiteY7" fmla="*/ 350896 h 817661"/>
                      <a:gd name="connsiteX8" fmla="*/ 29885 w 2170309"/>
                      <a:gd name="connsiteY8" fmla="*/ 257435 h 817661"/>
                      <a:gd name="connsiteX0" fmla="*/ 29885 w 2185450"/>
                      <a:gd name="connsiteY0" fmla="*/ 257435 h 817661"/>
                      <a:gd name="connsiteX1" fmla="*/ 1363247 w 2185450"/>
                      <a:gd name="connsiteY1" fmla="*/ 4729 h 817661"/>
                      <a:gd name="connsiteX2" fmla="*/ 1540008 w 2185450"/>
                      <a:gd name="connsiteY2" fmla="*/ 44989 h 817661"/>
                      <a:gd name="connsiteX3" fmla="*/ 2165125 w 2185450"/>
                      <a:gd name="connsiteY3" fmla="*/ 430699 h 817661"/>
                      <a:gd name="connsiteX4" fmla="*/ 2094766 w 2185450"/>
                      <a:gd name="connsiteY4" fmla="*/ 553368 h 817661"/>
                      <a:gd name="connsiteX5" fmla="*/ 871665 w 2185450"/>
                      <a:gd name="connsiteY5" fmla="*/ 799785 h 817661"/>
                      <a:gd name="connsiteX6" fmla="*/ 638377 w 2185450"/>
                      <a:gd name="connsiteY6" fmla="*/ 772824 h 817661"/>
                      <a:gd name="connsiteX7" fmla="*/ 57016 w 2185450"/>
                      <a:gd name="connsiteY7" fmla="*/ 350896 h 817661"/>
                      <a:gd name="connsiteX8" fmla="*/ 29885 w 2185450"/>
                      <a:gd name="connsiteY8" fmla="*/ 257435 h 817661"/>
                      <a:gd name="connsiteX0" fmla="*/ 29885 w 2187340"/>
                      <a:gd name="connsiteY0" fmla="*/ 257435 h 817661"/>
                      <a:gd name="connsiteX1" fmla="*/ 1363247 w 2187340"/>
                      <a:gd name="connsiteY1" fmla="*/ 4729 h 817661"/>
                      <a:gd name="connsiteX2" fmla="*/ 1540008 w 2187340"/>
                      <a:gd name="connsiteY2" fmla="*/ 44989 h 817661"/>
                      <a:gd name="connsiteX3" fmla="*/ 2165125 w 2187340"/>
                      <a:gd name="connsiteY3" fmla="*/ 430699 h 817661"/>
                      <a:gd name="connsiteX4" fmla="*/ 2094766 w 2187340"/>
                      <a:gd name="connsiteY4" fmla="*/ 553368 h 817661"/>
                      <a:gd name="connsiteX5" fmla="*/ 871665 w 2187340"/>
                      <a:gd name="connsiteY5" fmla="*/ 799785 h 817661"/>
                      <a:gd name="connsiteX6" fmla="*/ 638377 w 2187340"/>
                      <a:gd name="connsiteY6" fmla="*/ 772824 h 817661"/>
                      <a:gd name="connsiteX7" fmla="*/ 57016 w 2187340"/>
                      <a:gd name="connsiteY7" fmla="*/ 350896 h 817661"/>
                      <a:gd name="connsiteX8" fmla="*/ 29885 w 2187340"/>
                      <a:gd name="connsiteY8" fmla="*/ 257435 h 817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7340" h="817661">
                        <a:moveTo>
                          <a:pt x="29885" y="257435"/>
                        </a:moveTo>
                        <a:lnTo>
                          <a:pt x="1363247" y="4729"/>
                        </a:lnTo>
                        <a:cubicBezTo>
                          <a:pt x="1453202" y="-10668"/>
                          <a:pt x="1493279" y="13835"/>
                          <a:pt x="1540008" y="44989"/>
                        </a:cubicBezTo>
                        <a:lnTo>
                          <a:pt x="2165125" y="430699"/>
                        </a:lnTo>
                        <a:cubicBezTo>
                          <a:pt x="2213716" y="493756"/>
                          <a:pt x="2179179" y="536863"/>
                          <a:pt x="2094766" y="553368"/>
                        </a:cubicBezTo>
                        <a:lnTo>
                          <a:pt x="871665" y="799785"/>
                        </a:lnTo>
                        <a:cubicBezTo>
                          <a:pt x="803878" y="820724"/>
                          <a:pt x="702840" y="835011"/>
                          <a:pt x="638377" y="772824"/>
                        </a:cubicBezTo>
                        <a:lnTo>
                          <a:pt x="57016" y="350896"/>
                        </a:lnTo>
                        <a:cubicBezTo>
                          <a:pt x="1420" y="308658"/>
                          <a:pt x="-24248" y="293023"/>
                          <a:pt x="29885" y="257435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Rectangle 24">
                    <a:extLst>
                      <a:ext uri="{FF2B5EF4-FFF2-40B4-BE49-F238E27FC236}">
                        <a16:creationId xmlns:a16="http://schemas.microsoft.com/office/drawing/2014/main" id="{68BAE93C-50CD-169B-0588-917A0D501D1C}"/>
                      </a:ext>
                    </a:extLst>
                  </p:cNvPr>
                  <p:cNvSpPr/>
                  <p:nvPr/>
                </p:nvSpPr>
                <p:spPr>
                  <a:xfrm>
                    <a:off x="4220016" y="1257867"/>
                    <a:ext cx="1985136" cy="752709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0 w 1340012"/>
                      <a:gd name="connsiteY3" fmla="*/ 1170432 h 1170432"/>
                      <a:gd name="connsiteX4" fmla="*/ 0 w 1340012"/>
                      <a:gd name="connsiteY4" fmla="*/ 256032 h 1170432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631768 w 1340012"/>
                      <a:gd name="connsiteY3" fmla="*/ 784721 h 1170432"/>
                      <a:gd name="connsiteX4" fmla="*/ 0 w 1340012"/>
                      <a:gd name="connsiteY4" fmla="*/ 256032 h 1170432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631768 w 2088157"/>
                      <a:gd name="connsiteY3" fmla="*/ 784721 h 784721"/>
                      <a:gd name="connsiteX4" fmla="*/ 0 w 2088157"/>
                      <a:gd name="connsiteY4" fmla="*/ 256032 h 784721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761977 w 2088157"/>
                      <a:gd name="connsiteY3" fmla="*/ 765131 h 784721"/>
                      <a:gd name="connsiteX4" fmla="*/ 631768 w 2088157"/>
                      <a:gd name="connsiteY4" fmla="*/ 784721 h 784721"/>
                      <a:gd name="connsiteX5" fmla="*/ 0 w 2088157"/>
                      <a:gd name="connsiteY5" fmla="*/ 256032 h 784721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2088157 w 2088157"/>
                      <a:gd name="connsiteY2" fmla="*/ 548640 h 798382"/>
                      <a:gd name="connsiteX3" fmla="*/ 841780 w 2088157"/>
                      <a:gd name="connsiteY3" fmla="*/ 798382 h 798382"/>
                      <a:gd name="connsiteX4" fmla="*/ 631768 w 2088157"/>
                      <a:gd name="connsiteY4" fmla="*/ 784721 h 798382"/>
                      <a:gd name="connsiteX5" fmla="*/ 0 w 2088157"/>
                      <a:gd name="connsiteY5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440296 w 2088157"/>
                      <a:gd name="connsiteY2" fmla="*/ 76837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1995586 w 2088157"/>
                      <a:gd name="connsiteY3" fmla="*/ 469197 h 798382"/>
                      <a:gd name="connsiteX4" fmla="*/ 2088157 w 2088157"/>
                      <a:gd name="connsiteY4" fmla="*/ 548640 h 798382"/>
                      <a:gd name="connsiteX5" fmla="*/ 841780 w 2088157"/>
                      <a:gd name="connsiteY5" fmla="*/ 798382 h 798382"/>
                      <a:gd name="connsiteX6" fmla="*/ 631768 w 2088157"/>
                      <a:gd name="connsiteY6" fmla="*/ 784721 h 798382"/>
                      <a:gd name="connsiteX7" fmla="*/ 0 w 2088157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31768 w 2131915"/>
                      <a:gd name="connsiteY6" fmla="*/ 7847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08492 w 2131915"/>
                      <a:gd name="connsiteY6" fmla="*/ 7714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809527"/>
                      <a:gd name="connsiteX1" fmla="*/ 1340012 w 2131915"/>
                      <a:gd name="connsiteY1" fmla="*/ 0 h 809527"/>
                      <a:gd name="connsiteX2" fmla="*/ 1510123 w 2131915"/>
                      <a:gd name="connsiteY2" fmla="*/ 43586 h 809527"/>
                      <a:gd name="connsiteX3" fmla="*/ 2131915 w 2131915"/>
                      <a:gd name="connsiteY3" fmla="*/ 429296 h 809527"/>
                      <a:gd name="connsiteX4" fmla="*/ 2088157 w 2131915"/>
                      <a:gd name="connsiteY4" fmla="*/ 548640 h 809527"/>
                      <a:gd name="connsiteX5" fmla="*/ 841780 w 2131915"/>
                      <a:gd name="connsiteY5" fmla="*/ 798382 h 809527"/>
                      <a:gd name="connsiteX6" fmla="*/ 608492 w 2131915"/>
                      <a:gd name="connsiteY6" fmla="*/ 771421 h 809527"/>
                      <a:gd name="connsiteX7" fmla="*/ 0 w 2131915"/>
                      <a:gd name="connsiteY7" fmla="*/ 256032 h 809527"/>
                      <a:gd name="connsiteX0" fmla="*/ 0 w 2131915"/>
                      <a:gd name="connsiteY0" fmla="*/ 256032 h 819822"/>
                      <a:gd name="connsiteX1" fmla="*/ 1340012 w 2131915"/>
                      <a:gd name="connsiteY1" fmla="*/ 0 h 819822"/>
                      <a:gd name="connsiteX2" fmla="*/ 1510123 w 2131915"/>
                      <a:gd name="connsiteY2" fmla="*/ 43586 h 819822"/>
                      <a:gd name="connsiteX3" fmla="*/ 2131915 w 2131915"/>
                      <a:gd name="connsiteY3" fmla="*/ 429296 h 819822"/>
                      <a:gd name="connsiteX4" fmla="*/ 2088157 w 2131915"/>
                      <a:gd name="connsiteY4" fmla="*/ 548640 h 819822"/>
                      <a:gd name="connsiteX5" fmla="*/ 841780 w 2131915"/>
                      <a:gd name="connsiteY5" fmla="*/ 798382 h 819822"/>
                      <a:gd name="connsiteX6" fmla="*/ 608492 w 2131915"/>
                      <a:gd name="connsiteY6" fmla="*/ 771421 h 819822"/>
                      <a:gd name="connsiteX7" fmla="*/ 0 w 2131915"/>
                      <a:gd name="connsiteY7" fmla="*/ 256032 h 819822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36385"/>
                      <a:gd name="connsiteY0" fmla="*/ 256032 h 816258"/>
                      <a:gd name="connsiteX1" fmla="*/ 1340012 w 2136385"/>
                      <a:gd name="connsiteY1" fmla="*/ 0 h 816258"/>
                      <a:gd name="connsiteX2" fmla="*/ 1510123 w 2136385"/>
                      <a:gd name="connsiteY2" fmla="*/ 43586 h 816258"/>
                      <a:gd name="connsiteX3" fmla="*/ 2131915 w 2136385"/>
                      <a:gd name="connsiteY3" fmla="*/ 429296 h 816258"/>
                      <a:gd name="connsiteX4" fmla="*/ 2088157 w 2136385"/>
                      <a:gd name="connsiteY4" fmla="*/ 548640 h 816258"/>
                      <a:gd name="connsiteX5" fmla="*/ 841780 w 2136385"/>
                      <a:gd name="connsiteY5" fmla="*/ 798382 h 816258"/>
                      <a:gd name="connsiteX6" fmla="*/ 608492 w 2136385"/>
                      <a:gd name="connsiteY6" fmla="*/ 771421 h 816258"/>
                      <a:gd name="connsiteX7" fmla="*/ 0 w 2136385"/>
                      <a:gd name="connsiteY7" fmla="*/ 256032 h 816258"/>
                      <a:gd name="connsiteX0" fmla="*/ 0 w 2160382"/>
                      <a:gd name="connsiteY0" fmla="*/ 256032 h 816258"/>
                      <a:gd name="connsiteX1" fmla="*/ 1340012 w 2160382"/>
                      <a:gd name="connsiteY1" fmla="*/ 0 h 816258"/>
                      <a:gd name="connsiteX2" fmla="*/ 1510123 w 2160382"/>
                      <a:gd name="connsiteY2" fmla="*/ 43586 h 816258"/>
                      <a:gd name="connsiteX3" fmla="*/ 2131915 w 2160382"/>
                      <a:gd name="connsiteY3" fmla="*/ 429296 h 816258"/>
                      <a:gd name="connsiteX4" fmla="*/ 2088157 w 2160382"/>
                      <a:gd name="connsiteY4" fmla="*/ 548640 h 816258"/>
                      <a:gd name="connsiteX5" fmla="*/ 841780 w 2160382"/>
                      <a:gd name="connsiteY5" fmla="*/ 798382 h 816258"/>
                      <a:gd name="connsiteX6" fmla="*/ 608492 w 2160382"/>
                      <a:gd name="connsiteY6" fmla="*/ 771421 h 816258"/>
                      <a:gd name="connsiteX7" fmla="*/ 0 w 2160382"/>
                      <a:gd name="connsiteY7" fmla="*/ 256032 h 816258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59050"/>
                      <a:gd name="connsiteY0" fmla="*/ 256032 h 816258"/>
                      <a:gd name="connsiteX1" fmla="*/ 1340012 w 2159050"/>
                      <a:gd name="connsiteY1" fmla="*/ 0 h 816258"/>
                      <a:gd name="connsiteX2" fmla="*/ 1510123 w 2159050"/>
                      <a:gd name="connsiteY2" fmla="*/ 43586 h 816258"/>
                      <a:gd name="connsiteX3" fmla="*/ 2131915 w 2159050"/>
                      <a:gd name="connsiteY3" fmla="*/ 429296 h 816258"/>
                      <a:gd name="connsiteX4" fmla="*/ 2088157 w 2159050"/>
                      <a:gd name="connsiteY4" fmla="*/ 548640 h 816258"/>
                      <a:gd name="connsiteX5" fmla="*/ 841780 w 2159050"/>
                      <a:gd name="connsiteY5" fmla="*/ 798382 h 816258"/>
                      <a:gd name="connsiteX6" fmla="*/ 608492 w 2159050"/>
                      <a:gd name="connsiteY6" fmla="*/ 771421 h 816258"/>
                      <a:gd name="connsiteX7" fmla="*/ 0 w 2159050"/>
                      <a:gd name="connsiteY7" fmla="*/ 256032 h 816258"/>
                      <a:gd name="connsiteX0" fmla="*/ 0 w 2159050"/>
                      <a:gd name="connsiteY0" fmla="*/ 263919 h 824145"/>
                      <a:gd name="connsiteX1" fmla="*/ 1340012 w 2159050"/>
                      <a:gd name="connsiteY1" fmla="*/ 7887 h 824145"/>
                      <a:gd name="connsiteX2" fmla="*/ 1510123 w 2159050"/>
                      <a:gd name="connsiteY2" fmla="*/ 51473 h 824145"/>
                      <a:gd name="connsiteX3" fmla="*/ 2131915 w 2159050"/>
                      <a:gd name="connsiteY3" fmla="*/ 437183 h 824145"/>
                      <a:gd name="connsiteX4" fmla="*/ 2088157 w 2159050"/>
                      <a:gd name="connsiteY4" fmla="*/ 556527 h 824145"/>
                      <a:gd name="connsiteX5" fmla="*/ 841780 w 2159050"/>
                      <a:gd name="connsiteY5" fmla="*/ 806269 h 824145"/>
                      <a:gd name="connsiteX6" fmla="*/ 608492 w 2159050"/>
                      <a:gd name="connsiteY6" fmla="*/ 779308 h 824145"/>
                      <a:gd name="connsiteX7" fmla="*/ 0 w 2159050"/>
                      <a:gd name="connsiteY7" fmla="*/ 263919 h 824145"/>
                      <a:gd name="connsiteX0" fmla="*/ 0 w 2159050"/>
                      <a:gd name="connsiteY0" fmla="*/ 266655 h 826881"/>
                      <a:gd name="connsiteX1" fmla="*/ 1340012 w 2159050"/>
                      <a:gd name="connsiteY1" fmla="*/ 10623 h 826881"/>
                      <a:gd name="connsiteX2" fmla="*/ 1510123 w 2159050"/>
                      <a:gd name="connsiteY2" fmla="*/ 54209 h 826881"/>
                      <a:gd name="connsiteX3" fmla="*/ 2131915 w 2159050"/>
                      <a:gd name="connsiteY3" fmla="*/ 439919 h 826881"/>
                      <a:gd name="connsiteX4" fmla="*/ 2088157 w 2159050"/>
                      <a:gd name="connsiteY4" fmla="*/ 559263 h 826881"/>
                      <a:gd name="connsiteX5" fmla="*/ 841780 w 2159050"/>
                      <a:gd name="connsiteY5" fmla="*/ 809005 h 826881"/>
                      <a:gd name="connsiteX6" fmla="*/ 608492 w 2159050"/>
                      <a:gd name="connsiteY6" fmla="*/ 782044 h 826881"/>
                      <a:gd name="connsiteX7" fmla="*/ 0 w 2159050"/>
                      <a:gd name="connsiteY7" fmla="*/ 266655 h 826881"/>
                      <a:gd name="connsiteX0" fmla="*/ 0 w 2159050"/>
                      <a:gd name="connsiteY0" fmla="*/ 261222 h 821448"/>
                      <a:gd name="connsiteX1" fmla="*/ 1313411 w 2159050"/>
                      <a:gd name="connsiteY1" fmla="*/ 11841 h 821448"/>
                      <a:gd name="connsiteX2" fmla="*/ 1510123 w 2159050"/>
                      <a:gd name="connsiteY2" fmla="*/ 48776 h 821448"/>
                      <a:gd name="connsiteX3" fmla="*/ 2131915 w 2159050"/>
                      <a:gd name="connsiteY3" fmla="*/ 434486 h 821448"/>
                      <a:gd name="connsiteX4" fmla="*/ 2088157 w 2159050"/>
                      <a:gd name="connsiteY4" fmla="*/ 553830 h 821448"/>
                      <a:gd name="connsiteX5" fmla="*/ 841780 w 2159050"/>
                      <a:gd name="connsiteY5" fmla="*/ 803572 h 821448"/>
                      <a:gd name="connsiteX6" fmla="*/ 608492 w 2159050"/>
                      <a:gd name="connsiteY6" fmla="*/ 776611 h 821448"/>
                      <a:gd name="connsiteX7" fmla="*/ 0 w 2159050"/>
                      <a:gd name="connsiteY7" fmla="*/ 261222 h 821448"/>
                      <a:gd name="connsiteX0" fmla="*/ 0 w 2159050"/>
                      <a:gd name="connsiteY0" fmla="*/ 260124 h 820350"/>
                      <a:gd name="connsiteX1" fmla="*/ 1313411 w 2159050"/>
                      <a:gd name="connsiteY1" fmla="*/ 10743 h 820350"/>
                      <a:gd name="connsiteX2" fmla="*/ 1510123 w 2159050"/>
                      <a:gd name="connsiteY2" fmla="*/ 47678 h 820350"/>
                      <a:gd name="connsiteX3" fmla="*/ 2131915 w 2159050"/>
                      <a:gd name="connsiteY3" fmla="*/ 433388 h 820350"/>
                      <a:gd name="connsiteX4" fmla="*/ 2088157 w 2159050"/>
                      <a:gd name="connsiteY4" fmla="*/ 552732 h 820350"/>
                      <a:gd name="connsiteX5" fmla="*/ 841780 w 2159050"/>
                      <a:gd name="connsiteY5" fmla="*/ 802474 h 820350"/>
                      <a:gd name="connsiteX6" fmla="*/ 608492 w 2159050"/>
                      <a:gd name="connsiteY6" fmla="*/ 775513 h 820350"/>
                      <a:gd name="connsiteX7" fmla="*/ 0 w 2159050"/>
                      <a:gd name="connsiteY7" fmla="*/ 260124 h 820350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0 w 2159050"/>
                      <a:gd name="connsiteY7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63707 w 2159050"/>
                      <a:gd name="connsiteY7" fmla="*/ 304760 h 814751"/>
                      <a:gd name="connsiteX8" fmla="*/ 0 w 2159050"/>
                      <a:gd name="connsiteY8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7181 w 2159050"/>
                      <a:gd name="connsiteY7" fmla="*/ 331361 h 814751"/>
                      <a:gd name="connsiteX8" fmla="*/ 0 w 2159050"/>
                      <a:gd name="connsiteY8" fmla="*/ 254525 h 814751"/>
                      <a:gd name="connsiteX0" fmla="*/ 22803 w 2181853"/>
                      <a:gd name="connsiteY0" fmla="*/ 254525 h 814751"/>
                      <a:gd name="connsiteX1" fmla="*/ 1336214 w 2181853"/>
                      <a:gd name="connsiteY1" fmla="*/ 5144 h 814751"/>
                      <a:gd name="connsiteX2" fmla="*/ 1532926 w 2181853"/>
                      <a:gd name="connsiteY2" fmla="*/ 42079 h 814751"/>
                      <a:gd name="connsiteX3" fmla="*/ 2154718 w 2181853"/>
                      <a:gd name="connsiteY3" fmla="*/ 427789 h 814751"/>
                      <a:gd name="connsiteX4" fmla="*/ 2110960 w 2181853"/>
                      <a:gd name="connsiteY4" fmla="*/ 547133 h 814751"/>
                      <a:gd name="connsiteX5" fmla="*/ 864583 w 2181853"/>
                      <a:gd name="connsiteY5" fmla="*/ 796875 h 814751"/>
                      <a:gd name="connsiteX6" fmla="*/ 631295 w 2181853"/>
                      <a:gd name="connsiteY6" fmla="*/ 769914 h 814751"/>
                      <a:gd name="connsiteX7" fmla="*/ 29984 w 2181853"/>
                      <a:gd name="connsiteY7" fmla="*/ 331361 h 814751"/>
                      <a:gd name="connsiteX8" fmla="*/ 22803 w 2181853"/>
                      <a:gd name="connsiteY8" fmla="*/ 254525 h 814751"/>
                      <a:gd name="connsiteX0" fmla="*/ 37699 w 2196749"/>
                      <a:gd name="connsiteY0" fmla="*/ 254525 h 814751"/>
                      <a:gd name="connsiteX1" fmla="*/ 1351110 w 2196749"/>
                      <a:gd name="connsiteY1" fmla="*/ 5144 h 814751"/>
                      <a:gd name="connsiteX2" fmla="*/ 1547822 w 2196749"/>
                      <a:gd name="connsiteY2" fmla="*/ 42079 h 814751"/>
                      <a:gd name="connsiteX3" fmla="*/ 2169614 w 2196749"/>
                      <a:gd name="connsiteY3" fmla="*/ 427789 h 814751"/>
                      <a:gd name="connsiteX4" fmla="*/ 2125856 w 2196749"/>
                      <a:gd name="connsiteY4" fmla="*/ 547133 h 814751"/>
                      <a:gd name="connsiteX5" fmla="*/ 879479 w 2196749"/>
                      <a:gd name="connsiteY5" fmla="*/ 796875 h 814751"/>
                      <a:gd name="connsiteX6" fmla="*/ 646191 w 2196749"/>
                      <a:gd name="connsiteY6" fmla="*/ 769914 h 814751"/>
                      <a:gd name="connsiteX7" fmla="*/ 44880 w 2196749"/>
                      <a:gd name="connsiteY7" fmla="*/ 331361 h 814751"/>
                      <a:gd name="connsiteX8" fmla="*/ 37699 w 2196749"/>
                      <a:gd name="connsiteY8" fmla="*/ 254525 h 814751"/>
                      <a:gd name="connsiteX0" fmla="*/ 29885 w 2188935"/>
                      <a:gd name="connsiteY0" fmla="*/ 254525 h 814751"/>
                      <a:gd name="connsiteX1" fmla="*/ 1343296 w 2188935"/>
                      <a:gd name="connsiteY1" fmla="*/ 5144 h 814751"/>
                      <a:gd name="connsiteX2" fmla="*/ 1540008 w 2188935"/>
                      <a:gd name="connsiteY2" fmla="*/ 42079 h 814751"/>
                      <a:gd name="connsiteX3" fmla="*/ 2161800 w 2188935"/>
                      <a:gd name="connsiteY3" fmla="*/ 427789 h 814751"/>
                      <a:gd name="connsiteX4" fmla="*/ 2118042 w 2188935"/>
                      <a:gd name="connsiteY4" fmla="*/ 547133 h 814751"/>
                      <a:gd name="connsiteX5" fmla="*/ 871665 w 2188935"/>
                      <a:gd name="connsiteY5" fmla="*/ 796875 h 814751"/>
                      <a:gd name="connsiteX6" fmla="*/ 638377 w 2188935"/>
                      <a:gd name="connsiteY6" fmla="*/ 769914 h 814751"/>
                      <a:gd name="connsiteX7" fmla="*/ 57016 w 2188935"/>
                      <a:gd name="connsiteY7" fmla="*/ 347986 h 814751"/>
                      <a:gd name="connsiteX8" fmla="*/ 29885 w 2188935"/>
                      <a:gd name="connsiteY8" fmla="*/ 254525 h 81475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78363"/>
                      <a:gd name="connsiteY0" fmla="*/ 257435 h 817661"/>
                      <a:gd name="connsiteX1" fmla="*/ 1363247 w 2178363"/>
                      <a:gd name="connsiteY1" fmla="*/ 4729 h 817661"/>
                      <a:gd name="connsiteX2" fmla="*/ 1540008 w 2178363"/>
                      <a:gd name="connsiteY2" fmla="*/ 44989 h 817661"/>
                      <a:gd name="connsiteX3" fmla="*/ 2145174 w 2178363"/>
                      <a:gd name="connsiteY3" fmla="*/ 417399 h 817661"/>
                      <a:gd name="connsiteX4" fmla="*/ 2118042 w 2178363"/>
                      <a:gd name="connsiteY4" fmla="*/ 550043 h 817661"/>
                      <a:gd name="connsiteX5" fmla="*/ 871665 w 2178363"/>
                      <a:gd name="connsiteY5" fmla="*/ 799785 h 817661"/>
                      <a:gd name="connsiteX6" fmla="*/ 638377 w 2178363"/>
                      <a:gd name="connsiteY6" fmla="*/ 772824 h 817661"/>
                      <a:gd name="connsiteX7" fmla="*/ 57016 w 2178363"/>
                      <a:gd name="connsiteY7" fmla="*/ 350896 h 817661"/>
                      <a:gd name="connsiteX8" fmla="*/ 29885 w 2178363"/>
                      <a:gd name="connsiteY8" fmla="*/ 257435 h 817661"/>
                      <a:gd name="connsiteX0" fmla="*/ 29885 w 2170309"/>
                      <a:gd name="connsiteY0" fmla="*/ 257435 h 817661"/>
                      <a:gd name="connsiteX1" fmla="*/ 1363247 w 2170309"/>
                      <a:gd name="connsiteY1" fmla="*/ 4729 h 817661"/>
                      <a:gd name="connsiteX2" fmla="*/ 1540008 w 2170309"/>
                      <a:gd name="connsiteY2" fmla="*/ 44989 h 817661"/>
                      <a:gd name="connsiteX3" fmla="*/ 2145174 w 2170309"/>
                      <a:gd name="connsiteY3" fmla="*/ 417399 h 817661"/>
                      <a:gd name="connsiteX4" fmla="*/ 2094766 w 2170309"/>
                      <a:gd name="connsiteY4" fmla="*/ 553368 h 817661"/>
                      <a:gd name="connsiteX5" fmla="*/ 871665 w 2170309"/>
                      <a:gd name="connsiteY5" fmla="*/ 799785 h 817661"/>
                      <a:gd name="connsiteX6" fmla="*/ 638377 w 2170309"/>
                      <a:gd name="connsiteY6" fmla="*/ 772824 h 817661"/>
                      <a:gd name="connsiteX7" fmla="*/ 57016 w 2170309"/>
                      <a:gd name="connsiteY7" fmla="*/ 350896 h 817661"/>
                      <a:gd name="connsiteX8" fmla="*/ 29885 w 2170309"/>
                      <a:gd name="connsiteY8" fmla="*/ 257435 h 817661"/>
                      <a:gd name="connsiteX0" fmla="*/ 29885 w 2185450"/>
                      <a:gd name="connsiteY0" fmla="*/ 257435 h 817661"/>
                      <a:gd name="connsiteX1" fmla="*/ 1363247 w 2185450"/>
                      <a:gd name="connsiteY1" fmla="*/ 4729 h 817661"/>
                      <a:gd name="connsiteX2" fmla="*/ 1540008 w 2185450"/>
                      <a:gd name="connsiteY2" fmla="*/ 44989 h 817661"/>
                      <a:gd name="connsiteX3" fmla="*/ 2165125 w 2185450"/>
                      <a:gd name="connsiteY3" fmla="*/ 430699 h 817661"/>
                      <a:gd name="connsiteX4" fmla="*/ 2094766 w 2185450"/>
                      <a:gd name="connsiteY4" fmla="*/ 553368 h 817661"/>
                      <a:gd name="connsiteX5" fmla="*/ 871665 w 2185450"/>
                      <a:gd name="connsiteY5" fmla="*/ 799785 h 817661"/>
                      <a:gd name="connsiteX6" fmla="*/ 638377 w 2185450"/>
                      <a:gd name="connsiteY6" fmla="*/ 772824 h 817661"/>
                      <a:gd name="connsiteX7" fmla="*/ 57016 w 2185450"/>
                      <a:gd name="connsiteY7" fmla="*/ 350896 h 817661"/>
                      <a:gd name="connsiteX8" fmla="*/ 29885 w 2185450"/>
                      <a:gd name="connsiteY8" fmla="*/ 257435 h 817661"/>
                      <a:gd name="connsiteX0" fmla="*/ 29885 w 2187340"/>
                      <a:gd name="connsiteY0" fmla="*/ 257435 h 817661"/>
                      <a:gd name="connsiteX1" fmla="*/ 1363247 w 2187340"/>
                      <a:gd name="connsiteY1" fmla="*/ 4729 h 817661"/>
                      <a:gd name="connsiteX2" fmla="*/ 1540008 w 2187340"/>
                      <a:gd name="connsiteY2" fmla="*/ 44989 h 817661"/>
                      <a:gd name="connsiteX3" fmla="*/ 2165125 w 2187340"/>
                      <a:gd name="connsiteY3" fmla="*/ 430699 h 817661"/>
                      <a:gd name="connsiteX4" fmla="*/ 2094766 w 2187340"/>
                      <a:gd name="connsiteY4" fmla="*/ 553368 h 817661"/>
                      <a:gd name="connsiteX5" fmla="*/ 871665 w 2187340"/>
                      <a:gd name="connsiteY5" fmla="*/ 799785 h 817661"/>
                      <a:gd name="connsiteX6" fmla="*/ 638377 w 2187340"/>
                      <a:gd name="connsiteY6" fmla="*/ 772824 h 817661"/>
                      <a:gd name="connsiteX7" fmla="*/ 57016 w 2187340"/>
                      <a:gd name="connsiteY7" fmla="*/ 350896 h 817661"/>
                      <a:gd name="connsiteX8" fmla="*/ 29885 w 2187340"/>
                      <a:gd name="connsiteY8" fmla="*/ 257435 h 817661"/>
                      <a:gd name="connsiteX0" fmla="*/ 29885 w 2187340"/>
                      <a:gd name="connsiteY0" fmla="*/ 226367 h 786593"/>
                      <a:gd name="connsiteX1" fmla="*/ 1073964 w 2187340"/>
                      <a:gd name="connsiteY1" fmla="*/ 26862 h 786593"/>
                      <a:gd name="connsiteX2" fmla="*/ 1540008 w 2187340"/>
                      <a:gd name="connsiteY2" fmla="*/ 13921 h 786593"/>
                      <a:gd name="connsiteX3" fmla="*/ 2165125 w 2187340"/>
                      <a:gd name="connsiteY3" fmla="*/ 399631 h 786593"/>
                      <a:gd name="connsiteX4" fmla="*/ 2094766 w 2187340"/>
                      <a:gd name="connsiteY4" fmla="*/ 522300 h 786593"/>
                      <a:gd name="connsiteX5" fmla="*/ 871665 w 2187340"/>
                      <a:gd name="connsiteY5" fmla="*/ 768717 h 786593"/>
                      <a:gd name="connsiteX6" fmla="*/ 638377 w 2187340"/>
                      <a:gd name="connsiteY6" fmla="*/ 741756 h 786593"/>
                      <a:gd name="connsiteX7" fmla="*/ 57016 w 2187340"/>
                      <a:gd name="connsiteY7" fmla="*/ 319828 h 786593"/>
                      <a:gd name="connsiteX8" fmla="*/ 29885 w 2187340"/>
                      <a:gd name="connsiteY8" fmla="*/ 226367 h 786593"/>
                      <a:gd name="connsiteX0" fmla="*/ 29885 w 2187340"/>
                      <a:gd name="connsiteY0" fmla="*/ 207145 h 767371"/>
                      <a:gd name="connsiteX1" fmla="*/ 1073964 w 2187340"/>
                      <a:gd name="connsiteY1" fmla="*/ 7640 h 767371"/>
                      <a:gd name="connsiteX2" fmla="*/ 1227450 w 2187340"/>
                      <a:gd name="connsiteY2" fmla="*/ 31275 h 767371"/>
                      <a:gd name="connsiteX3" fmla="*/ 2165125 w 2187340"/>
                      <a:gd name="connsiteY3" fmla="*/ 380409 h 767371"/>
                      <a:gd name="connsiteX4" fmla="*/ 2094766 w 2187340"/>
                      <a:gd name="connsiteY4" fmla="*/ 503078 h 767371"/>
                      <a:gd name="connsiteX5" fmla="*/ 871665 w 2187340"/>
                      <a:gd name="connsiteY5" fmla="*/ 749495 h 767371"/>
                      <a:gd name="connsiteX6" fmla="*/ 638377 w 2187340"/>
                      <a:gd name="connsiteY6" fmla="*/ 722534 h 767371"/>
                      <a:gd name="connsiteX7" fmla="*/ 57016 w 2187340"/>
                      <a:gd name="connsiteY7" fmla="*/ 300606 h 767371"/>
                      <a:gd name="connsiteX8" fmla="*/ 29885 w 2187340"/>
                      <a:gd name="connsiteY8" fmla="*/ 207145 h 767371"/>
                      <a:gd name="connsiteX0" fmla="*/ 29885 w 2115180"/>
                      <a:gd name="connsiteY0" fmla="*/ 207145 h 767371"/>
                      <a:gd name="connsiteX1" fmla="*/ 1073964 w 2115180"/>
                      <a:gd name="connsiteY1" fmla="*/ 7640 h 767371"/>
                      <a:gd name="connsiteX2" fmla="*/ 1227450 w 2115180"/>
                      <a:gd name="connsiteY2" fmla="*/ 31275 h 767371"/>
                      <a:gd name="connsiteX3" fmla="*/ 1929044 w 2115180"/>
                      <a:gd name="connsiteY3" fmla="*/ 423635 h 767371"/>
                      <a:gd name="connsiteX4" fmla="*/ 2094766 w 2115180"/>
                      <a:gd name="connsiteY4" fmla="*/ 503078 h 767371"/>
                      <a:gd name="connsiteX5" fmla="*/ 871665 w 2115180"/>
                      <a:gd name="connsiteY5" fmla="*/ 749495 h 767371"/>
                      <a:gd name="connsiteX6" fmla="*/ 638377 w 2115180"/>
                      <a:gd name="connsiteY6" fmla="*/ 722534 h 767371"/>
                      <a:gd name="connsiteX7" fmla="*/ 57016 w 2115180"/>
                      <a:gd name="connsiteY7" fmla="*/ 300606 h 767371"/>
                      <a:gd name="connsiteX8" fmla="*/ 29885 w 2115180"/>
                      <a:gd name="connsiteY8" fmla="*/ 207145 h 767371"/>
                      <a:gd name="connsiteX0" fmla="*/ 29885 w 1994513"/>
                      <a:gd name="connsiteY0" fmla="*/ 207145 h 767371"/>
                      <a:gd name="connsiteX1" fmla="*/ 1073964 w 1994513"/>
                      <a:gd name="connsiteY1" fmla="*/ 7640 h 767371"/>
                      <a:gd name="connsiteX2" fmla="*/ 1227450 w 1994513"/>
                      <a:gd name="connsiteY2" fmla="*/ 31275 h 767371"/>
                      <a:gd name="connsiteX3" fmla="*/ 1929044 w 1994513"/>
                      <a:gd name="connsiteY3" fmla="*/ 423635 h 767371"/>
                      <a:gd name="connsiteX4" fmla="*/ 1951787 w 1994513"/>
                      <a:gd name="connsiteY4" fmla="*/ 519704 h 767371"/>
                      <a:gd name="connsiteX5" fmla="*/ 871665 w 1994513"/>
                      <a:gd name="connsiteY5" fmla="*/ 749495 h 767371"/>
                      <a:gd name="connsiteX6" fmla="*/ 638377 w 1994513"/>
                      <a:gd name="connsiteY6" fmla="*/ 722534 h 767371"/>
                      <a:gd name="connsiteX7" fmla="*/ 57016 w 1994513"/>
                      <a:gd name="connsiteY7" fmla="*/ 300606 h 767371"/>
                      <a:gd name="connsiteX8" fmla="*/ 29885 w 1994513"/>
                      <a:gd name="connsiteY8" fmla="*/ 207145 h 767371"/>
                      <a:gd name="connsiteX0" fmla="*/ 29885 w 1994513"/>
                      <a:gd name="connsiteY0" fmla="*/ 207145 h 757149"/>
                      <a:gd name="connsiteX1" fmla="*/ 1073964 w 1994513"/>
                      <a:gd name="connsiteY1" fmla="*/ 7640 h 757149"/>
                      <a:gd name="connsiteX2" fmla="*/ 1227450 w 1994513"/>
                      <a:gd name="connsiteY2" fmla="*/ 31275 h 757149"/>
                      <a:gd name="connsiteX3" fmla="*/ 1929044 w 1994513"/>
                      <a:gd name="connsiteY3" fmla="*/ 423635 h 757149"/>
                      <a:gd name="connsiteX4" fmla="*/ 1951787 w 1994513"/>
                      <a:gd name="connsiteY4" fmla="*/ 519704 h 757149"/>
                      <a:gd name="connsiteX5" fmla="*/ 871665 w 1994513"/>
                      <a:gd name="connsiteY5" fmla="*/ 749495 h 757149"/>
                      <a:gd name="connsiteX6" fmla="*/ 684929 w 1994513"/>
                      <a:gd name="connsiteY6" fmla="*/ 685958 h 757149"/>
                      <a:gd name="connsiteX7" fmla="*/ 57016 w 1994513"/>
                      <a:gd name="connsiteY7" fmla="*/ 300606 h 757149"/>
                      <a:gd name="connsiteX8" fmla="*/ 29885 w 1994513"/>
                      <a:gd name="connsiteY8" fmla="*/ 207145 h 757149"/>
                      <a:gd name="connsiteX0" fmla="*/ 29885 w 1994513"/>
                      <a:gd name="connsiteY0" fmla="*/ 207145 h 748943"/>
                      <a:gd name="connsiteX1" fmla="*/ 1073964 w 1994513"/>
                      <a:gd name="connsiteY1" fmla="*/ 7640 h 748943"/>
                      <a:gd name="connsiteX2" fmla="*/ 1227450 w 1994513"/>
                      <a:gd name="connsiteY2" fmla="*/ 31275 h 748943"/>
                      <a:gd name="connsiteX3" fmla="*/ 1929044 w 1994513"/>
                      <a:gd name="connsiteY3" fmla="*/ 423635 h 748943"/>
                      <a:gd name="connsiteX4" fmla="*/ 1951787 w 1994513"/>
                      <a:gd name="connsiteY4" fmla="*/ 519704 h 748943"/>
                      <a:gd name="connsiteX5" fmla="*/ 845064 w 1994513"/>
                      <a:gd name="connsiteY5" fmla="*/ 739520 h 748943"/>
                      <a:gd name="connsiteX6" fmla="*/ 684929 w 1994513"/>
                      <a:gd name="connsiteY6" fmla="*/ 685958 h 748943"/>
                      <a:gd name="connsiteX7" fmla="*/ 57016 w 1994513"/>
                      <a:gd name="connsiteY7" fmla="*/ 300606 h 748943"/>
                      <a:gd name="connsiteX8" fmla="*/ 29885 w 1994513"/>
                      <a:gd name="connsiteY8" fmla="*/ 207145 h 748943"/>
                      <a:gd name="connsiteX0" fmla="*/ 25696 w 1990324"/>
                      <a:gd name="connsiteY0" fmla="*/ 207145 h 748943"/>
                      <a:gd name="connsiteX1" fmla="*/ 1069775 w 1990324"/>
                      <a:gd name="connsiteY1" fmla="*/ 7640 h 748943"/>
                      <a:gd name="connsiteX2" fmla="*/ 1223261 w 1990324"/>
                      <a:gd name="connsiteY2" fmla="*/ 31275 h 748943"/>
                      <a:gd name="connsiteX3" fmla="*/ 1924855 w 1990324"/>
                      <a:gd name="connsiteY3" fmla="*/ 423635 h 748943"/>
                      <a:gd name="connsiteX4" fmla="*/ 1947598 w 1990324"/>
                      <a:gd name="connsiteY4" fmla="*/ 519704 h 748943"/>
                      <a:gd name="connsiteX5" fmla="*/ 840875 w 1990324"/>
                      <a:gd name="connsiteY5" fmla="*/ 739520 h 748943"/>
                      <a:gd name="connsiteX6" fmla="*/ 680740 w 1990324"/>
                      <a:gd name="connsiteY6" fmla="*/ 685958 h 748943"/>
                      <a:gd name="connsiteX7" fmla="*/ 52827 w 1990324"/>
                      <a:gd name="connsiteY7" fmla="*/ 300606 h 748943"/>
                      <a:gd name="connsiteX8" fmla="*/ 25696 w 1990324"/>
                      <a:gd name="connsiteY8" fmla="*/ 207145 h 748943"/>
                      <a:gd name="connsiteX0" fmla="*/ 18311 w 1982939"/>
                      <a:gd name="connsiteY0" fmla="*/ 207145 h 748943"/>
                      <a:gd name="connsiteX1" fmla="*/ 1062390 w 1982939"/>
                      <a:gd name="connsiteY1" fmla="*/ 7640 h 748943"/>
                      <a:gd name="connsiteX2" fmla="*/ 1215876 w 1982939"/>
                      <a:gd name="connsiteY2" fmla="*/ 31275 h 748943"/>
                      <a:gd name="connsiteX3" fmla="*/ 1917470 w 1982939"/>
                      <a:gd name="connsiteY3" fmla="*/ 423635 h 748943"/>
                      <a:gd name="connsiteX4" fmla="*/ 1940213 w 1982939"/>
                      <a:gd name="connsiteY4" fmla="*/ 519704 h 748943"/>
                      <a:gd name="connsiteX5" fmla="*/ 833490 w 1982939"/>
                      <a:gd name="connsiteY5" fmla="*/ 739520 h 748943"/>
                      <a:gd name="connsiteX6" fmla="*/ 673355 w 1982939"/>
                      <a:gd name="connsiteY6" fmla="*/ 685958 h 748943"/>
                      <a:gd name="connsiteX7" fmla="*/ 45442 w 1982939"/>
                      <a:gd name="connsiteY7" fmla="*/ 300606 h 748943"/>
                      <a:gd name="connsiteX8" fmla="*/ 18311 w 1982939"/>
                      <a:gd name="connsiteY8" fmla="*/ 207145 h 748943"/>
                      <a:gd name="connsiteX0" fmla="*/ 21717 w 1986345"/>
                      <a:gd name="connsiteY0" fmla="*/ 207145 h 748943"/>
                      <a:gd name="connsiteX1" fmla="*/ 1065796 w 1986345"/>
                      <a:gd name="connsiteY1" fmla="*/ 7640 h 748943"/>
                      <a:gd name="connsiteX2" fmla="*/ 1219282 w 1986345"/>
                      <a:gd name="connsiteY2" fmla="*/ 31275 h 748943"/>
                      <a:gd name="connsiteX3" fmla="*/ 1920876 w 1986345"/>
                      <a:gd name="connsiteY3" fmla="*/ 423635 h 748943"/>
                      <a:gd name="connsiteX4" fmla="*/ 1943619 w 1986345"/>
                      <a:gd name="connsiteY4" fmla="*/ 519704 h 748943"/>
                      <a:gd name="connsiteX5" fmla="*/ 836896 w 1986345"/>
                      <a:gd name="connsiteY5" fmla="*/ 739520 h 748943"/>
                      <a:gd name="connsiteX6" fmla="*/ 676761 w 1986345"/>
                      <a:gd name="connsiteY6" fmla="*/ 685958 h 748943"/>
                      <a:gd name="connsiteX7" fmla="*/ 48848 w 1986345"/>
                      <a:gd name="connsiteY7" fmla="*/ 300606 h 748943"/>
                      <a:gd name="connsiteX8" fmla="*/ 21717 w 1986345"/>
                      <a:gd name="connsiteY8" fmla="*/ 207145 h 748943"/>
                      <a:gd name="connsiteX0" fmla="*/ 21717 w 1986345"/>
                      <a:gd name="connsiteY0" fmla="*/ 212344 h 754142"/>
                      <a:gd name="connsiteX1" fmla="*/ 1075772 w 1986345"/>
                      <a:gd name="connsiteY1" fmla="*/ 6189 h 754142"/>
                      <a:gd name="connsiteX2" fmla="*/ 1219282 w 1986345"/>
                      <a:gd name="connsiteY2" fmla="*/ 36474 h 754142"/>
                      <a:gd name="connsiteX3" fmla="*/ 1920876 w 1986345"/>
                      <a:gd name="connsiteY3" fmla="*/ 428834 h 754142"/>
                      <a:gd name="connsiteX4" fmla="*/ 1943619 w 1986345"/>
                      <a:gd name="connsiteY4" fmla="*/ 524903 h 754142"/>
                      <a:gd name="connsiteX5" fmla="*/ 836896 w 1986345"/>
                      <a:gd name="connsiteY5" fmla="*/ 744719 h 754142"/>
                      <a:gd name="connsiteX6" fmla="*/ 676761 w 1986345"/>
                      <a:gd name="connsiteY6" fmla="*/ 691157 h 754142"/>
                      <a:gd name="connsiteX7" fmla="*/ 48848 w 1986345"/>
                      <a:gd name="connsiteY7" fmla="*/ 305805 h 754142"/>
                      <a:gd name="connsiteX8" fmla="*/ 21717 w 1986345"/>
                      <a:gd name="connsiteY8" fmla="*/ 212344 h 754142"/>
                      <a:gd name="connsiteX0" fmla="*/ 21717 w 1986345"/>
                      <a:gd name="connsiteY0" fmla="*/ 210911 h 752709"/>
                      <a:gd name="connsiteX1" fmla="*/ 1075772 w 1986345"/>
                      <a:gd name="connsiteY1" fmla="*/ 4756 h 752709"/>
                      <a:gd name="connsiteX2" fmla="*/ 1219282 w 1986345"/>
                      <a:gd name="connsiteY2" fmla="*/ 35041 h 752709"/>
                      <a:gd name="connsiteX3" fmla="*/ 1920876 w 1986345"/>
                      <a:gd name="connsiteY3" fmla="*/ 427401 h 752709"/>
                      <a:gd name="connsiteX4" fmla="*/ 1943619 w 1986345"/>
                      <a:gd name="connsiteY4" fmla="*/ 523470 h 752709"/>
                      <a:gd name="connsiteX5" fmla="*/ 836896 w 1986345"/>
                      <a:gd name="connsiteY5" fmla="*/ 743286 h 752709"/>
                      <a:gd name="connsiteX6" fmla="*/ 676761 w 1986345"/>
                      <a:gd name="connsiteY6" fmla="*/ 689724 h 752709"/>
                      <a:gd name="connsiteX7" fmla="*/ 48848 w 1986345"/>
                      <a:gd name="connsiteY7" fmla="*/ 304372 h 752709"/>
                      <a:gd name="connsiteX8" fmla="*/ 21717 w 1986345"/>
                      <a:gd name="connsiteY8" fmla="*/ 210911 h 752709"/>
                      <a:gd name="connsiteX0" fmla="*/ 21717 w 1989918"/>
                      <a:gd name="connsiteY0" fmla="*/ 210911 h 752709"/>
                      <a:gd name="connsiteX1" fmla="*/ 1075772 w 1989918"/>
                      <a:gd name="connsiteY1" fmla="*/ 4756 h 752709"/>
                      <a:gd name="connsiteX2" fmla="*/ 1219282 w 1989918"/>
                      <a:gd name="connsiteY2" fmla="*/ 35041 h 752709"/>
                      <a:gd name="connsiteX3" fmla="*/ 1920876 w 1989918"/>
                      <a:gd name="connsiteY3" fmla="*/ 427401 h 752709"/>
                      <a:gd name="connsiteX4" fmla="*/ 1943619 w 1989918"/>
                      <a:gd name="connsiteY4" fmla="*/ 523470 h 752709"/>
                      <a:gd name="connsiteX5" fmla="*/ 836896 w 1989918"/>
                      <a:gd name="connsiteY5" fmla="*/ 743286 h 752709"/>
                      <a:gd name="connsiteX6" fmla="*/ 676761 w 1989918"/>
                      <a:gd name="connsiteY6" fmla="*/ 689724 h 752709"/>
                      <a:gd name="connsiteX7" fmla="*/ 48848 w 1989918"/>
                      <a:gd name="connsiteY7" fmla="*/ 304372 h 752709"/>
                      <a:gd name="connsiteX8" fmla="*/ 21717 w 1989918"/>
                      <a:gd name="connsiteY8" fmla="*/ 210911 h 752709"/>
                      <a:gd name="connsiteX0" fmla="*/ 21717 w 1984160"/>
                      <a:gd name="connsiteY0" fmla="*/ 210911 h 752709"/>
                      <a:gd name="connsiteX1" fmla="*/ 1075772 w 1984160"/>
                      <a:gd name="connsiteY1" fmla="*/ 4756 h 752709"/>
                      <a:gd name="connsiteX2" fmla="*/ 1219282 w 1984160"/>
                      <a:gd name="connsiteY2" fmla="*/ 35041 h 752709"/>
                      <a:gd name="connsiteX3" fmla="*/ 1920876 w 1984160"/>
                      <a:gd name="connsiteY3" fmla="*/ 427401 h 752709"/>
                      <a:gd name="connsiteX4" fmla="*/ 1943619 w 1984160"/>
                      <a:gd name="connsiteY4" fmla="*/ 523470 h 752709"/>
                      <a:gd name="connsiteX5" fmla="*/ 836896 w 1984160"/>
                      <a:gd name="connsiteY5" fmla="*/ 743286 h 752709"/>
                      <a:gd name="connsiteX6" fmla="*/ 676761 w 1984160"/>
                      <a:gd name="connsiteY6" fmla="*/ 689724 h 752709"/>
                      <a:gd name="connsiteX7" fmla="*/ 48848 w 1984160"/>
                      <a:gd name="connsiteY7" fmla="*/ 304372 h 752709"/>
                      <a:gd name="connsiteX8" fmla="*/ 21717 w 1984160"/>
                      <a:gd name="connsiteY8" fmla="*/ 210911 h 752709"/>
                      <a:gd name="connsiteX0" fmla="*/ 21717 w 1985136"/>
                      <a:gd name="connsiteY0" fmla="*/ 210911 h 752709"/>
                      <a:gd name="connsiteX1" fmla="*/ 1075772 w 1985136"/>
                      <a:gd name="connsiteY1" fmla="*/ 4756 h 752709"/>
                      <a:gd name="connsiteX2" fmla="*/ 1219282 w 1985136"/>
                      <a:gd name="connsiteY2" fmla="*/ 35041 h 752709"/>
                      <a:gd name="connsiteX3" fmla="*/ 1920876 w 1985136"/>
                      <a:gd name="connsiteY3" fmla="*/ 427401 h 752709"/>
                      <a:gd name="connsiteX4" fmla="*/ 1943619 w 1985136"/>
                      <a:gd name="connsiteY4" fmla="*/ 523470 h 752709"/>
                      <a:gd name="connsiteX5" fmla="*/ 836896 w 1985136"/>
                      <a:gd name="connsiteY5" fmla="*/ 743286 h 752709"/>
                      <a:gd name="connsiteX6" fmla="*/ 676761 w 1985136"/>
                      <a:gd name="connsiteY6" fmla="*/ 689724 h 752709"/>
                      <a:gd name="connsiteX7" fmla="*/ 48848 w 1985136"/>
                      <a:gd name="connsiteY7" fmla="*/ 304372 h 752709"/>
                      <a:gd name="connsiteX8" fmla="*/ 21717 w 1985136"/>
                      <a:gd name="connsiteY8" fmla="*/ 210911 h 752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85136" h="752709">
                        <a:moveTo>
                          <a:pt x="21717" y="210911"/>
                        </a:moveTo>
                        <a:lnTo>
                          <a:pt x="1075772" y="4756"/>
                        </a:lnTo>
                        <a:cubicBezTo>
                          <a:pt x="1149102" y="-7316"/>
                          <a:pt x="1172553" y="3887"/>
                          <a:pt x="1219282" y="35041"/>
                        </a:cubicBezTo>
                        <a:lnTo>
                          <a:pt x="1920876" y="427401"/>
                        </a:lnTo>
                        <a:cubicBezTo>
                          <a:pt x="1986093" y="440582"/>
                          <a:pt x="2014731" y="513615"/>
                          <a:pt x="1943619" y="523470"/>
                        </a:cubicBezTo>
                        <a:lnTo>
                          <a:pt x="836896" y="743286"/>
                        </a:lnTo>
                        <a:cubicBezTo>
                          <a:pt x="769109" y="764225"/>
                          <a:pt x="741224" y="751911"/>
                          <a:pt x="676761" y="689724"/>
                        </a:cubicBezTo>
                        <a:lnTo>
                          <a:pt x="48848" y="304372"/>
                        </a:lnTo>
                        <a:cubicBezTo>
                          <a:pt x="-3423" y="272109"/>
                          <a:pt x="-15791" y="243174"/>
                          <a:pt x="21717" y="21091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Rectangle 24">
                    <a:extLst>
                      <a:ext uri="{FF2B5EF4-FFF2-40B4-BE49-F238E27FC236}">
                        <a16:creationId xmlns:a16="http://schemas.microsoft.com/office/drawing/2014/main" id="{233A54BF-61AA-C04E-A8C6-70CF73A60443}"/>
                      </a:ext>
                    </a:extLst>
                  </p:cNvPr>
                  <p:cNvSpPr/>
                  <p:nvPr/>
                </p:nvSpPr>
                <p:spPr>
                  <a:xfrm>
                    <a:off x="5438792" y="1067814"/>
                    <a:ext cx="1884793" cy="65460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0 w 1340012"/>
                      <a:gd name="connsiteY3" fmla="*/ 1170432 h 1170432"/>
                      <a:gd name="connsiteX4" fmla="*/ 0 w 1340012"/>
                      <a:gd name="connsiteY4" fmla="*/ 256032 h 1170432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631768 w 1340012"/>
                      <a:gd name="connsiteY3" fmla="*/ 784721 h 1170432"/>
                      <a:gd name="connsiteX4" fmla="*/ 0 w 1340012"/>
                      <a:gd name="connsiteY4" fmla="*/ 256032 h 1170432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631768 w 2088157"/>
                      <a:gd name="connsiteY3" fmla="*/ 784721 h 784721"/>
                      <a:gd name="connsiteX4" fmla="*/ 0 w 2088157"/>
                      <a:gd name="connsiteY4" fmla="*/ 256032 h 784721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761977 w 2088157"/>
                      <a:gd name="connsiteY3" fmla="*/ 765131 h 784721"/>
                      <a:gd name="connsiteX4" fmla="*/ 631768 w 2088157"/>
                      <a:gd name="connsiteY4" fmla="*/ 784721 h 784721"/>
                      <a:gd name="connsiteX5" fmla="*/ 0 w 2088157"/>
                      <a:gd name="connsiteY5" fmla="*/ 256032 h 784721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2088157 w 2088157"/>
                      <a:gd name="connsiteY2" fmla="*/ 548640 h 798382"/>
                      <a:gd name="connsiteX3" fmla="*/ 841780 w 2088157"/>
                      <a:gd name="connsiteY3" fmla="*/ 798382 h 798382"/>
                      <a:gd name="connsiteX4" fmla="*/ 631768 w 2088157"/>
                      <a:gd name="connsiteY4" fmla="*/ 784721 h 798382"/>
                      <a:gd name="connsiteX5" fmla="*/ 0 w 2088157"/>
                      <a:gd name="connsiteY5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440296 w 2088157"/>
                      <a:gd name="connsiteY2" fmla="*/ 76837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1995586 w 2088157"/>
                      <a:gd name="connsiteY3" fmla="*/ 469197 h 798382"/>
                      <a:gd name="connsiteX4" fmla="*/ 2088157 w 2088157"/>
                      <a:gd name="connsiteY4" fmla="*/ 548640 h 798382"/>
                      <a:gd name="connsiteX5" fmla="*/ 841780 w 2088157"/>
                      <a:gd name="connsiteY5" fmla="*/ 798382 h 798382"/>
                      <a:gd name="connsiteX6" fmla="*/ 631768 w 2088157"/>
                      <a:gd name="connsiteY6" fmla="*/ 784721 h 798382"/>
                      <a:gd name="connsiteX7" fmla="*/ 0 w 2088157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31768 w 2131915"/>
                      <a:gd name="connsiteY6" fmla="*/ 7847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08492 w 2131915"/>
                      <a:gd name="connsiteY6" fmla="*/ 7714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809527"/>
                      <a:gd name="connsiteX1" fmla="*/ 1340012 w 2131915"/>
                      <a:gd name="connsiteY1" fmla="*/ 0 h 809527"/>
                      <a:gd name="connsiteX2" fmla="*/ 1510123 w 2131915"/>
                      <a:gd name="connsiteY2" fmla="*/ 43586 h 809527"/>
                      <a:gd name="connsiteX3" fmla="*/ 2131915 w 2131915"/>
                      <a:gd name="connsiteY3" fmla="*/ 429296 h 809527"/>
                      <a:gd name="connsiteX4" fmla="*/ 2088157 w 2131915"/>
                      <a:gd name="connsiteY4" fmla="*/ 548640 h 809527"/>
                      <a:gd name="connsiteX5" fmla="*/ 841780 w 2131915"/>
                      <a:gd name="connsiteY5" fmla="*/ 798382 h 809527"/>
                      <a:gd name="connsiteX6" fmla="*/ 608492 w 2131915"/>
                      <a:gd name="connsiteY6" fmla="*/ 771421 h 809527"/>
                      <a:gd name="connsiteX7" fmla="*/ 0 w 2131915"/>
                      <a:gd name="connsiteY7" fmla="*/ 256032 h 809527"/>
                      <a:gd name="connsiteX0" fmla="*/ 0 w 2131915"/>
                      <a:gd name="connsiteY0" fmla="*/ 256032 h 819822"/>
                      <a:gd name="connsiteX1" fmla="*/ 1340012 w 2131915"/>
                      <a:gd name="connsiteY1" fmla="*/ 0 h 819822"/>
                      <a:gd name="connsiteX2" fmla="*/ 1510123 w 2131915"/>
                      <a:gd name="connsiteY2" fmla="*/ 43586 h 819822"/>
                      <a:gd name="connsiteX3" fmla="*/ 2131915 w 2131915"/>
                      <a:gd name="connsiteY3" fmla="*/ 429296 h 819822"/>
                      <a:gd name="connsiteX4" fmla="*/ 2088157 w 2131915"/>
                      <a:gd name="connsiteY4" fmla="*/ 548640 h 819822"/>
                      <a:gd name="connsiteX5" fmla="*/ 841780 w 2131915"/>
                      <a:gd name="connsiteY5" fmla="*/ 798382 h 819822"/>
                      <a:gd name="connsiteX6" fmla="*/ 608492 w 2131915"/>
                      <a:gd name="connsiteY6" fmla="*/ 771421 h 819822"/>
                      <a:gd name="connsiteX7" fmla="*/ 0 w 2131915"/>
                      <a:gd name="connsiteY7" fmla="*/ 256032 h 819822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36385"/>
                      <a:gd name="connsiteY0" fmla="*/ 256032 h 816258"/>
                      <a:gd name="connsiteX1" fmla="*/ 1340012 w 2136385"/>
                      <a:gd name="connsiteY1" fmla="*/ 0 h 816258"/>
                      <a:gd name="connsiteX2" fmla="*/ 1510123 w 2136385"/>
                      <a:gd name="connsiteY2" fmla="*/ 43586 h 816258"/>
                      <a:gd name="connsiteX3" fmla="*/ 2131915 w 2136385"/>
                      <a:gd name="connsiteY3" fmla="*/ 429296 h 816258"/>
                      <a:gd name="connsiteX4" fmla="*/ 2088157 w 2136385"/>
                      <a:gd name="connsiteY4" fmla="*/ 548640 h 816258"/>
                      <a:gd name="connsiteX5" fmla="*/ 841780 w 2136385"/>
                      <a:gd name="connsiteY5" fmla="*/ 798382 h 816258"/>
                      <a:gd name="connsiteX6" fmla="*/ 608492 w 2136385"/>
                      <a:gd name="connsiteY6" fmla="*/ 771421 h 816258"/>
                      <a:gd name="connsiteX7" fmla="*/ 0 w 2136385"/>
                      <a:gd name="connsiteY7" fmla="*/ 256032 h 816258"/>
                      <a:gd name="connsiteX0" fmla="*/ 0 w 2160382"/>
                      <a:gd name="connsiteY0" fmla="*/ 256032 h 816258"/>
                      <a:gd name="connsiteX1" fmla="*/ 1340012 w 2160382"/>
                      <a:gd name="connsiteY1" fmla="*/ 0 h 816258"/>
                      <a:gd name="connsiteX2" fmla="*/ 1510123 w 2160382"/>
                      <a:gd name="connsiteY2" fmla="*/ 43586 h 816258"/>
                      <a:gd name="connsiteX3" fmla="*/ 2131915 w 2160382"/>
                      <a:gd name="connsiteY3" fmla="*/ 429296 h 816258"/>
                      <a:gd name="connsiteX4" fmla="*/ 2088157 w 2160382"/>
                      <a:gd name="connsiteY4" fmla="*/ 548640 h 816258"/>
                      <a:gd name="connsiteX5" fmla="*/ 841780 w 2160382"/>
                      <a:gd name="connsiteY5" fmla="*/ 798382 h 816258"/>
                      <a:gd name="connsiteX6" fmla="*/ 608492 w 2160382"/>
                      <a:gd name="connsiteY6" fmla="*/ 771421 h 816258"/>
                      <a:gd name="connsiteX7" fmla="*/ 0 w 2160382"/>
                      <a:gd name="connsiteY7" fmla="*/ 256032 h 816258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59050"/>
                      <a:gd name="connsiteY0" fmla="*/ 256032 h 816258"/>
                      <a:gd name="connsiteX1" fmla="*/ 1340012 w 2159050"/>
                      <a:gd name="connsiteY1" fmla="*/ 0 h 816258"/>
                      <a:gd name="connsiteX2" fmla="*/ 1510123 w 2159050"/>
                      <a:gd name="connsiteY2" fmla="*/ 43586 h 816258"/>
                      <a:gd name="connsiteX3" fmla="*/ 2131915 w 2159050"/>
                      <a:gd name="connsiteY3" fmla="*/ 429296 h 816258"/>
                      <a:gd name="connsiteX4" fmla="*/ 2088157 w 2159050"/>
                      <a:gd name="connsiteY4" fmla="*/ 548640 h 816258"/>
                      <a:gd name="connsiteX5" fmla="*/ 841780 w 2159050"/>
                      <a:gd name="connsiteY5" fmla="*/ 798382 h 816258"/>
                      <a:gd name="connsiteX6" fmla="*/ 608492 w 2159050"/>
                      <a:gd name="connsiteY6" fmla="*/ 771421 h 816258"/>
                      <a:gd name="connsiteX7" fmla="*/ 0 w 2159050"/>
                      <a:gd name="connsiteY7" fmla="*/ 256032 h 816258"/>
                      <a:gd name="connsiteX0" fmla="*/ 0 w 2159050"/>
                      <a:gd name="connsiteY0" fmla="*/ 263919 h 824145"/>
                      <a:gd name="connsiteX1" fmla="*/ 1340012 w 2159050"/>
                      <a:gd name="connsiteY1" fmla="*/ 7887 h 824145"/>
                      <a:gd name="connsiteX2" fmla="*/ 1510123 w 2159050"/>
                      <a:gd name="connsiteY2" fmla="*/ 51473 h 824145"/>
                      <a:gd name="connsiteX3" fmla="*/ 2131915 w 2159050"/>
                      <a:gd name="connsiteY3" fmla="*/ 437183 h 824145"/>
                      <a:gd name="connsiteX4" fmla="*/ 2088157 w 2159050"/>
                      <a:gd name="connsiteY4" fmla="*/ 556527 h 824145"/>
                      <a:gd name="connsiteX5" fmla="*/ 841780 w 2159050"/>
                      <a:gd name="connsiteY5" fmla="*/ 806269 h 824145"/>
                      <a:gd name="connsiteX6" fmla="*/ 608492 w 2159050"/>
                      <a:gd name="connsiteY6" fmla="*/ 779308 h 824145"/>
                      <a:gd name="connsiteX7" fmla="*/ 0 w 2159050"/>
                      <a:gd name="connsiteY7" fmla="*/ 263919 h 824145"/>
                      <a:gd name="connsiteX0" fmla="*/ 0 w 2159050"/>
                      <a:gd name="connsiteY0" fmla="*/ 266655 h 826881"/>
                      <a:gd name="connsiteX1" fmla="*/ 1340012 w 2159050"/>
                      <a:gd name="connsiteY1" fmla="*/ 10623 h 826881"/>
                      <a:gd name="connsiteX2" fmla="*/ 1510123 w 2159050"/>
                      <a:gd name="connsiteY2" fmla="*/ 54209 h 826881"/>
                      <a:gd name="connsiteX3" fmla="*/ 2131915 w 2159050"/>
                      <a:gd name="connsiteY3" fmla="*/ 439919 h 826881"/>
                      <a:gd name="connsiteX4" fmla="*/ 2088157 w 2159050"/>
                      <a:gd name="connsiteY4" fmla="*/ 559263 h 826881"/>
                      <a:gd name="connsiteX5" fmla="*/ 841780 w 2159050"/>
                      <a:gd name="connsiteY5" fmla="*/ 809005 h 826881"/>
                      <a:gd name="connsiteX6" fmla="*/ 608492 w 2159050"/>
                      <a:gd name="connsiteY6" fmla="*/ 782044 h 826881"/>
                      <a:gd name="connsiteX7" fmla="*/ 0 w 2159050"/>
                      <a:gd name="connsiteY7" fmla="*/ 266655 h 826881"/>
                      <a:gd name="connsiteX0" fmla="*/ 0 w 2159050"/>
                      <a:gd name="connsiteY0" fmla="*/ 261222 h 821448"/>
                      <a:gd name="connsiteX1" fmla="*/ 1313411 w 2159050"/>
                      <a:gd name="connsiteY1" fmla="*/ 11841 h 821448"/>
                      <a:gd name="connsiteX2" fmla="*/ 1510123 w 2159050"/>
                      <a:gd name="connsiteY2" fmla="*/ 48776 h 821448"/>
                      <a:gd name="connsiteX3" fmla="*/ 2131915 w 2159050"/>
                      <a:gd name="connsiteY3" fmla="*/ 434486 h 821448"/>
                      <a:gd name="connsiteX4" fmla="*/ 2088157 w 2159050"/>
                      <a:gd name="connsiteY4" fmla="*/ 553830 h 821448"/>
                      <a:gd name="connsiteX5" fmla="*/ 841780 w 2159050"/>
                      <a:gd name="connsiteY5" fmla="*/ 803572 h 821448"/>
                      <a:gd name="connsiteX6" fmla="*/ 608492 w 2159050"/>
                      <a:gd name="connsiteY6" fmla="*/ 776611 h 821448"/>
                      <a:gd name="connsiteX7" fmla="*/ 0 w 2159050"/>
                      <a:gd name="connsiteY7" fmla="*/ 261222 h 821448"/>
                      <a:gd name="connsiteX0" fmla="*/ 0 w 2159050"/>
                      <a:gd name="connsiteY0" fmla="*/ 260124 h 820350"/>
                      <a:gd name="connsiteX1" fmla="*/ 1313411 w 2159050"/>
                      <a:gd name="connsiteY1" fmla="*/ 10743 h 820350"/>
                      <a:gd name="connsiteX2" fmla="*/ 1510123 w 2159050"/>
                      <a:gd name="connsiteY2" fmla="*/ 47678 h 820350"/>
                      <a:gd name="connsiteX3" fmla="*/ 2131915 w 2159050"/>
                      <a:gd name="connsiteY3" fmla="*/ 433388 h 820350"/>
                      <a:gd name="connsiteX4" fmla="*/ 2088157 w 2159050"/>
                      <a:gd name="connsiteY4" fmla="*/ 552732 h 820350"/>
                      <a:gd name="connsiteX5" fmla="*/ 841780 w 2159050"/>
                      <a:gd name="connsiteY5" fmla="*/ 802474 h 820350"/>
                      <a:gd name="connsiteX6" fmla="*/ 608492 w 2159050"/>
                      <a:gd name="connsiteY6" fmla="*/ 775513 h 820350"/>
                      <a:gd name="connsiteX7" fmla="*/ 0 w 2159050"/>
                      <a:gd name="connsiteY7" fmla="*/ 260124 h 820350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0 w 2159050"/>
                      <a:gd name="connsiteY7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63707 w 2159050"/>
                      <a:gd name="connsiteY7" fmla="*/ 304760 h 814751"/>
                      <a:gd name="connsiteX8" fmla="*/ 0 w 2159050"/>
                      <a:gd name="connsiteY8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7181 w 2159050"/>
                      <a:gd name="connsiteY7" fmla="*/ 331361 h 814751"/>
                      <a:gd name="connsiteX8" fmla="*/ 0 w 2159050"/>
                      <a:gd name="connsiteY8" fmla="*/ 254525 h 814751"/>
                      <a:gd name="connsiteX0" fmla="*/ 22803 w 2181853"/>
                      <a:gd name="connsiteY0" fmla="*/ 254525 h 814751"/>
                      <a:gd name="connsiteX1" fmla="*/ 1336214 w 2181853"/>
                      <a:gd name="connsiteY1" fmla="*/ 5144 h 814751"/>
                      <a:gd name="connsiteX2" fmla="*/ 1532926 w 2181853"/>
                      <a:gd name="connsiteY2" fmla="*/ 42079 h 814751"/>
                      <a:gd name="connsiteX3" fmla="*/ 2154718 w 2181853"/>
                      <a:gd name="connsiteY3" fmla="*/ 427789 h 814751"/>
                      <a:gd name="connsiteX4" fmla="*/ 2110960 w 2181853"/>
                      <a:gd name="connsiteY4" fmla="*/ 547133 h 814751"/>
                      <a:gd name="connsiteX5" fmla="*/ 864583 w 2181853"/>
                      <a:gd name="connsiteY5" fmla="*/ 796875 h 814751"/>
                      <a:gd name="connsiteX6" fmla="*/ 631295 w 2181853"/>
                      <a:gd name="connsiteY6" fmla="*/ 769914 h 814751"/>
                      <a:gd name="connsiteX7" fmla="*/ 29984 w 2181853"/>
                      <a:gd name="connsiteY7" fmla="*/ 331361 h 814751"/>
                      <a:gd name="connsiteX8" fmla="*/ 22803 w 2181853"/>
                      <a:gd name="connsiteY8" fmla="*/ 254525 h 814751"/>
                      <a:gd name="connsiteX0" fmla="*/ 37699 w 2196749"/>
                      <a:gd name="connsiteY0" fmla="*/ 254525 h 814751"/>
                      <a:gd name="connsiteX1" fmla="*/ 1351110 w 2196749"/>
                      <a:gd name="connsiteY1" fmla="*/ 5144 h 814751"/>
                      <a:gd name="connsiteX2" fmla="*/ 1547822 w 2196749"/>
                      <a:gd name="connsiteY2" fmla="*/ 42079 h 814751"/>
                      <a:gd name="connsiteX3" fmla="*/ 2169614 w 2196749"/>
                      <a:gd name="connsiteY3" fmla="*/ 427789 h 814751"/>
                      <a:gd name="connsiteX4" fmla="*/ 2125856 w 2196749"/>
                      <a:gd name="connsiteY4" fmla="*/ 547133 h 814751"/>
                      <a:gd name="connsiteX5" fmla="*/ 879479 w 2196749"/>
                      <a:gd name="connsiteY5" fmla="*/ 796875 h 814751"/>
                      <a:gd name="connsiteX6" fmla="*/ 646191 w 2196749"/>
                      <a:gd name="connsiteY6" fmla="*/ 769914 h 814751"/>
                      <a:gd name="connsiteX7" fmla="*/ 44880 w 2196749"/>
                      <a:gd name="connsiteY7" fmla="*/ 331361 h 814751"/>
                      <a:gd name="connsiteX8" fmla="*/ 37699 w 2196749"/>
                      <a:gd name="connsiteY8" fmla="*/ 254525 h 814751"/>
                      <a:gd name="connsiteX0" fmla="*/ 29885 w 2188935"/>
                      <a:gd name="connsiteY0" fmla="*/ 254525 h 814751"/>
                      <a:gd name="connsiteX1" fmla="*/ 1343296 w 2188935"/>
                      <a:gd name="connsiteY1" fmla="*/ 5144 h 814751"/>
                      <a:gd name="connsiteX2" fmla="*/ 1540008 w 2188935"/>
                      <a:gd name="connsiteY2" fmla="*/ 42079 h 814751"/>
                      <a:gd name="connsiteX3" fmla="*/ 2161800 w 2188935"/>
                      <a:gd name="connsiteY3" fmla="*/ 427789 h 814751"/>
                      <a:gd name="connsiteX4" fmla="*/ 2118042 w 2188935"/>
                      <a:gd name="connsiteY4" fmla="*/ 547133 h 814751"/>
                      <a:gd name="connsiteX5" fmla="*/ 871665 w 2188935"/>
                      <a:gd name="connsiteY5" fmla="*/ 796875 h 814751"/>
                      <a:gd name="connsiteX6" fmla="*/ 638377 w 2188935"/>
                      <a:gd name="connsiteY6" fmla="*/ 769914 h 814751"/>
                      <a:gd name="connsiteX7" fmla="*/ 57016 w 2188935"/>
                      <a:gd name="connsiteY7" fmla="*/ 347986 h 814751"/>
                      <a:gd name="connsiteX8" fmla="*/ 29885 w 2188935"/>
                      <a:gd name="connsiteY8" fmla="*/ 254525 h 81475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78363"/>
                      <a:gd name="connsiteY0" fmla="*/ 257435 h 817661"/>
                      <a:gd name="connsiteX1" fmla="*/ 1363247 w 2178363"/>
                      <a:gd name="connsiteY1" fmla="*/ 4729 h 817661"/>
                      <a:gd name="connsiteX2" fmla="*/ 1540008 w 2178363"/>
                      <a:gd name="connsiteY2" fmla="*/ 44989 h 817661"/>
                      <a:gd name="connsiteX3" fmla="*/ 2145174 w 2178363"/>
                      <a:gd name="connsiteY3" fmla="*/ 417399 h 817661"/>
                      <a:gd name="connsiteX4" fmla="*/ 2118042 w 2178363"/>
                      <a:gd name="connsiteY4" fmla="*/ 550043 h 817661"/>
                      <a:gd name="connsiteX5" fmla="*/ 871665 w 2178363"/>
                      <a:gd name="connsiteY5" fmla="*/ 799785 h 817661"/>
                      <a:gd name="connsiteX6" fmla="*/ 638377 w 2178363"/>
                      <a:gd name="connsiteY6" fmla="*/ 772824 h 817661"/>
                      <a:gd name="connsiteX7" fmla="*/ 57016 w 2178363"/>
                      <a:gd name="connsiteY7" fmla="*/ 350896 h 817661"/>
                      <a:gd name="connsiteX8" fmla="*/ 29885 w 2178363"/>
                      <a:gd name="connsiteY8" fmla="*/ 257435 h 817661"/>
                      <a:gd name="connsiteX0" fmla="*/ 29885 w 2170309"/>
                      <a:gd name="connsiteY0" fmla="*/ 257435 h 817661"/>
                      <a:gd name="connsiteX1" fmla="*/ 1363247 w 2170309"/>
                      <a:gd name="connsiteY1" fmla="*/ 4729 h 817661"/>
                      <a:gd name="connsiteX2" fmla="*/ 1540008 w 2170309"/>
                      <a:gd name="connsiteY2" fmla="*/ 44989 h 817661"/>
                      <a:gd name="connsiteX3" fmla="*/ 2145174 w 2170309"/>
                      <a:gd name="connsiteY3" fmla="*/ 417399 h 817661"/>
                      <a:gd name="connsiteX4" fmla="*/ 2094766 w 2170309"/>
                      <a:gd name="connsiteY4" fmla="*/ 553368 h 817661"/>
                      <a:gd name="connsiteX5" fmla="*/ 871665 w 2170309"/>
                      <a:gd name="connsiteY5" fmla="*/ 799785 h 817661"/>
                      <a:gd name="connsiteX6" fmla="*/ 638377 w 2170309"/>
                      <a:gd name="connsiteY6" fmla="*/ 772824 h 817661"/>
                      <a:gd name="connsiteX7" fmla="*/ 57016 w 2170309"/>
                      <a:gd name="connsiteY7" fmla="*/ 350896 h 817661"/>
                      <a:gd name="connsiteX8" fmla="*/ 29885 w 2170309"/>
                      <a:gd name="connsiteY8" fmla="*/ 257435 h 817661"/>
                      <a:gd name="connsiteX0" fmla="*/ 29885 w 2185450"/>
                      <a:gd name="connsiteY0" fmla="*/ 257435 h 817661"/>
                      <a:gd name="connsiteX1" fmla="*/ 1363247 w 2185450"/>
                      <a:gd name="connsiteY1" fmla="*/ 4729 h 817661"/>
                      <a:gd name="connsiteX2" fmla="*/ 1540008 w 2185450"/>
                      <a:gd name="connsiteY2" fmla="*/ 44989 h 817661"/>
                      <a:gd name="connsiteX3" fmla="*/ 2165125 w 2185450"/>
                      <a:gd name="connsiteY3" fmla="*/ 430699 h 817661"/>
                      <a:gd name="connsiteX4" fmla="*/ 2094766 w 2185450"/>
                      <a:gd name="connsiteY4" fmla="*/ 553368 h 817661"/>
                      <a:gd name="connsiteX5" fmla="*/ 871665 w 2185450"/>
                      <a:gd name="connsiteY5" fmla="*/ 799785 h 817661"/>
                      <a:gd name="connsiteX6" fmla="*/ 638377 w 2185450"/>
                      <a:gd name="connsiteY6" fmla="*/ 772824 h 817661"/>
                      <a:gd name="connsiteX7" fmla="*/ 57016 w 2185450"/>
                      <a:gd name="connsiteY7" fmla="*/ 350896 h 817661"/>
                      <a:gd name="connsiteX8" fmla="*/ 29885 w 2185450"/>
                      <a:gd name="connsiteY8" fmla="*/ 257435 h 817661"/>
                      <a:gd name="connsiteX0" fmla="*/ 29885 w 2187340"/>
                      <a:gd name="connsiteY0" fmla="*/ 257435 h 817661"/>
                      <a:gd name="connsiteX1" fmla="*/ 1363247 w 2187340"/>
                      <a:gd name="connsiteY1" fmla="*/ 4729 h 817661"/>
                      <a:gd name="connsiteX2" fmla="*/ 1540008 w 2187340"/>
                      <a:gd name="connsiteY2" fmla="*/ 44989 h 817661"/>
                      <a:gd name="connsiteX3" fmla="*/ 2165125 w 2187340"/>
                      <a:gd name="connsiteY3" fmla="*/ 430699 h 817661"/>
                      <a:gd name="connsiteX4" fmla="*/ 2094766 w 2187340"/>
                      <a:gd name="connsiteY4" fmla="*/ 553368 h 817661"/>
                      <a:gd name="connsiteX5" fmla="*/ 871665 w 2187340"/>
                      <a:gd name="connsiteY5" fmla="*/ 799785 h 817661"/>
                      <a:gd name="connsiteX6" fmla="*/ 638377 w 2187340"/>
                      <a:gd name="connsiteY6" fmla="*/ 772824 h 817661"/>
                      <a:gd name="connsiteX7" fmla="*/ 57016 w 2187340"/>
                      <a:gd name="connsiteY7" fmla="*/ 350896 h 817661"/>
                      <a:gd name="connsiteX8" fmla="*/ 29885 w 2187340"/>
                      <a:gd name="connsiteY8" fmla="*/ 257435 h 817661"/>
                      <a:gd name="connsiteX0" fmla="*/ 29885 w 2187340"/>
                      <a:gd name="connsiteY0" fmla="*/ 257435 h 803924"/>
                      <a:gd name="connsiteX1" fmla="*/ 1363247 w 2187340"/>
                      <a:gd name="connsiteY1" fmla="*/ 4729 h 803924"/>
                      <a:gd name="connsiteX2" fmla="*/ 1540008 w 2187340"/>
                      <a:gd name="connsiteY2" fmla="*/ 44989 h 803924"/>
                      <a:gd name="connsiteX3" fmla="*/ 2165125 w 2187340"/>
                      <a:gd name="connsiteY3" fmla="*/ 430699 h 803924"/>
                      <a:gd name="connsiteX4" fmla="*/ 2094766 w 2187340"/>
                      <a:gd name="connsiteY4" fmla="*/ 553368 h 803924"/>
                      <a:gd name="connsiteX5" fmla="*/ 871665 w 2187340"/>
                      <a:gd name="connsiteY5" fmla="*/ 799785 h 803924"/>
                      <a:gd name="connsiteX6" fmla="*/ 708204 w 2187340"/>
                      <a:gd name="connsiteY6" fmla="*/ 696347 h 803924"/>
                      <a:gd name="connsiteX7" fmla="*/ 57016 w 2187340"/>
                      <a:gd name="connsiteY7" fmla="*/ 350896 h 803924"/>
                      <a:gd name="connsiteX8" fmla="*/ 29885 w 2187340"/>
                      <a:gd name="connsiteY8" fmla="*/ 257435 h 803924"/>
                      <a:gd name="connsiteX0" fmla="*/ 29885 w 2187340"/>
                      <a:gd name="connsiteY0" fmla="*/ 257435 h 767538"/>
                      <a:gd name="connsiteX1" fmla="*/ 1363247 w 2187340"/>
                      <a:gd name="connsiteY1" fmla="*/ 4729 h 767538"/>
                      <a:gd name="connsiteX2" fmla="*/ 1540008 w 2187340"/>
                      <a:gd name="connsiteY2" fmla="*/ 44989 h 767538"/>
                      <a:gd name="connsiteX3" fmla="*/ 2165125 w 2187340"/>
                      <a:gd name="connsiteY3" fmla="*/ 430699 h 767538"/>
                      <a:gd name="connsiteX4" fmla="*/ 2094766 w 2187340"/>
                      <a:gd name="connsiteY4" fmla="*/ 553368 h 767538"/>
                      <a:gd name="connsiteX5" fmla="*/ 934841 w 2187340"/>
                      <a:gd name="connsiteY5" fmla="*/ 759884 h 767538"/>
                      <a:gd name="connsiteX6" fmla="*/ 708204 w 2187340"/>
                      <a:gd name="connsiteY6" fmla="*/ 696347 h 767538"/>
                      <a:gd name="connsiteX7" fmla="*/ 57016 w 2187340"/>
                      <a:gd name="connsiteY7" fmla="*/ 350896 h 767538"/>
                      <a:gd name="connsiteX8" fmla="*/ 29885 w 2187340"/>
                      <a:gd name="connsiteY8" fmla="*/ 257435 h 767538"/>
                      <a:gd name="connsiteX0" fmla="*/ 29885 w 2187340"/>
                      <a:gd name="connsiteY0" fmla="*/ 257435 h 767106"/>
                      <a:gd name="connsiteX1" fmla="*/ 1363247 w 2187340"/>
                      <a:gd name="connsiteY1" fmla="*/ 4729 h 767106"/>
                      <a:gd name="connsiteX2" fmla="*/ 1540008 w 2187340"/>
                      <a:gd name="connsiteY2" fmla="*/ 44989 h 767106"/>
                      <a:gd name="connsiteX3" fmla="*/ 2165125 w 2187340"/>
                      <a:gd name="connsiteY3" fmla="*/ 430699 h 767106"/>
                      <a:gd name="connsiteX4" fmla="*/ 2094766 w 2187340"/>
                      <a:gd name="connsiteY4" fmla="*/ 553368 h 767106"/>
                      <a:gd name="connsiteX5" fmla="*/ 934841 w 2187340"/>
                      <a:gd name="connsiteY5" fmla="*/ 759884 h 767106"/>
                      <a:gd name="connsiteX6" fmla="*/ 708204 w 2187340"/>
                      <a:gd name="connsiteY6" fmla="*/ 696347 h 767106"/>
                      <a:gd name="connsiteX7" fmla="*/ 57016 w 2187340"/>
                      <a:gd name="connsiteY7" fmla="*/ 350896 h 767106"/>
                      <a:gd name="connsiteX8" fmla="*/ 29885 w 2187340"/>
                      <a:gd name="connsiteY8" fmla="*/ 257435 h 767106"/>
                      <a:gd name="connsiteX0" fmla="*/ 29885 w 2170254"/>
                      <a:gd name="connsiteY0" fmla="*/ 257435 h 767106"/>
                      <a:gd name="connsiteX1" fmla="*/ 1363247 w 2170254"/>
                      <a:gd name="connsiteY1" fmla="*/ 4729 h 767106"/>
                      <a:gd name="connsiteX2" fmla="*/ 1540008 w 2170254"/>
                      <a:gd name="connsiteY2" fmla="*/ 44989 h 767106"/>
                      <a:gd name="connsiteX3" fmla="*/ 2165125 w 2170254"/>
                      <a:gd name="connsiteY3" fmla="*/ 430699 h 767106"/>
                      <a:gd name="connsiteX4" fmla="*/ 1818783 w 2170254"/>
                      <a:gd name="connsiteY4" fmla="*/ 586619 h 767106"/>
                      <a:gd name="connsiteX5" fmla="*/ 934841 w 2170254"/>
                      <a:gd name="connsiteY5" fmla="*/ 759884 h 767106"/>
                      <a:gd name="connsiteX6" fmla="*/ 708204 w 2170254"/>
                      <a:gd name="connsiteY6" fmla="*/ 696347 h 767106"/>
                      <a:gd name="connsiteX7" fmla="*/ 57016 w 2170254"/>
                      <a:gd name="connsiteY7" fmla="*/ 350896 h 767106"/>
                      <a:gd name="connsiteX8" fmla="*/ 29885 w 2170254"/>
                      <a:gd name="connsiteY8" fmla="*/ 257435 h 767106"/>
                      <a:gd name="connsiteX0" fmla="*/ 29885 w 1892440"/>
                      <a:gd name="connsiteY0" fmla="*/ 257435 h 767106"/>
                      <a:gd name="connsiteX1" fmla="*/ 1363247 w 1892440"/>
                      <a:gd name="connsiteY1" fmla="*/ 4729 h 767106"/>
                      <a:gd name="connsiteX2" fmla="*/ 1540008 w 1892440"/>
                      <a:gd name="connsiteY2" fmla="*/ 44989 h 767106"/>
                      <a:gd name="connsiteX3" fmla="*/ 1862541 w 1892440"/>
                      <a:gd name="connsiteY3" fmla="*/ 507176 h 767106"/>
                      <a:gd name="connsiteX4" fmla="*/ 1818783 w 1892440"/>
                      <a:gd name="connsiteY4" fmla="*/ 586619 h 767106"/>
                      <a:gd name="connsiteX5" fmla="*/ 934841 w 1892440"/>
                      <a:gd name="connsiteY5" fmla="*/ 759884 h 767106"/>
                      <a:gd name="connsiteX6" fmla="*/ 708204 w 1892440"/>
                      <a:gd name="connsiteY6" fmla="*/ 696347 h 767106"/>
                      <a:gd name="connsiteX7" fmla="*/ 57016 w 1892440"/>
                      <a:gd name="connsiteY7" fmla="*/ 350896 h 767106"/>
                      <a:gd name="connsiteX8" fmla="*/ 29885 w 1892440"/>
                      <a:gd name="connsiteY8" fmla="*/ 257435 h 767106"/>
                      <a:gd name="connsiteX0" fmla="*/ 29885 w 1877239"/>
                      <a:gd name="connsiteY0" fmla="*/ 257435 h 767106"/>
                      <a:gd name="connsiteX1" fmla="*/ 1363247 w 1877239"/>
                      <a:gd name="connsiteY1" fmla="*/ 4729 h 767106"/>
                      <a:gd name="connsiteX2" fmla="*/ 1540008 w 1877239"/>
                      <a:gd name="connsiteY2" fmla="*/ 44989 h 767106"/>
                      <a:gd name="connsiteX3" fmla="*/ 1835940 w 1877239"/>
                      <a:gd name="connsiteY3" fmla="*/ 503851 h 767106"/>
                      <a:gd name="connsiteX4" fmla="*/ 1818783 w 1877239"/>
                      <a:gd name="connsiteY4" fmla="*/ 586619 h 767106"/>
                      <a:gd name="connsiteX5" fmla="*/ 934841 w 1877239"/>
                      <a:gd name="connsiteY5" fmla="*/ 759884 h 767106"/>
                      <a:gd name="connsiteX6" fmla="*/ 708204 w 1877239"/>
                      <a:gd name="connsiteY6" fmla="*/ 696347 h 767106"/>
                      <a:gd name="connsiteX7" fmla="*/ 57016 w 1877239"/>
                      <a:gd name="connsiteY7" fmla="*/ 350896 h 767106"/>
                      <a:gd name="connsiteX8" fmla="*/ 29885 w 1877239"/>
                      <a:gd name="connsiteY8" fmla="*/ 257435 h 767106"/>
                      <a:gd name="connsiteX0" fmla="*/ 29885 w 1879749"/>
                      <a:gd name="connsiteY0" fmla="*/ 257435 h 767106"/>
                      <a:gd name="connsiteX1" fmla="*/ 1363247 w 1879749"/>
                      <a:gd name="connsiteY1" fmla="*/ 4729 h 767106"/>
                      <a:gd name="connsiteX2" fmla="*/ 1540008 w 1879749"/>
                      <a:gd name="connsiteY2" fmla="*/ 44989 h 767106"/>
                      <a:gd name="connsiteX3" fmla="*/ 1835940 w 1879749"/>
                      <a:gd name="connsiteY3" fmla="*/ 503851 h 767106"/>
                      <a:gd name="connsiteX4" fmla="*/ 1818783 w 1879749"/>
                      <a:gd name="connsiteY4" fmla="*/ 586619 h 767106"/>
                      <a:gd name="connsiteX5" fmla="*/ 934841 w 1879749"/>
                      <a:gd name="connsiteY5" fmla="*/ 759884 h 767106"/>
                      <a:gd name="connsiteX6" fmla="*/ 708204 w 1879749"/>
                      <a:gd name="connsiteY6" fmla="*/ 696347 h 767106"/>
                      <a:gd name="connsiteX7" fmla="*/ 57016 w 1879749"/>
                      <a:gd name="connsiteY7" fmla="*/ 350896 h 767106"/>
                      <a:gd name="connsiteX8" fmla="*/ 29885 w 1879749"/>
                      <a:gd name="connsiteY8" fmla="*/ 257435 h 767106"/>
                      <a:gd name="connsiteX0" fmla="*/ 29885 w 1894520"/>
                      <a:gd name="connsiteY0" fmla="*/ 257435 h 767106"/>
                      <a:gd name="connsiteX1" fmla="*/ 1363247 w 1894520"/>
                      <a:gd name="connsiteY1" fmla="*/ 4729 h 767106"/>
                      <a:gd name="connsiteX2" fmla="*/ 1540008 w 1894520"/>
                      <a:gd name="connsiteY2" fmla="*/ 44989 h 767106"/>
                      <a:gd name="connsiteX3" fmla="*/ 1835940 w 1894520"/>
                      <a:gd name="connsiteY3" fmla="*/ 503851 h 767106"/>
                      <a:gd name="connsiteX4" fmla="*/ 1845384 w 1894520"/>
                      <a:gd name="connsiteY4" fmla="*/ 583294 h 767106"/>
                      <a:gd name="connsiteX5" fmla="*/ 934841 w 1894520"/>
                      <a:gd name="connsiteY5" fmla="*/ 759884 h 767106"/>
                      <a:gd name="connsiteX6" fmla="*/ 708204 w 1894520"/>
                      <a:gd name="connsiteY6" fmla="*/ 696347 h 767106"/>
                      <a:gd name="connsiteX7" fmla="*/ 57016 w 1894520"/>
                      <a:gd name="connsiteY7" fmla="*/ 350896 h 767106"/>
                      <a:gd name="connsiteX8" fmla="*/ 29885 w 1894520"/>
                      <a:gd name="connsiteY8" fmla="*/ 257435 h 767106"/>
                      <a:gd name="connsiteX0" fmla="*/ 29885 w 1884793"/>
                      <a:gd name="connsiteY0" fmla="*/ 257435 h 767106"/>
                      <a:gd name="connsiteX1" fmla="*/ 1363247 w 1884793"/>
                      <a:gd name="connsiteY1" fmla="*/ 4729 h 767106"/>
                      <a:gd name="connsiteX2" fmla="*/ 1540008 w 1884793"/>
                      <a:gd name="connsiteY2" fmla="*/ 44989 h 767106"/>
                      <a:gd name="connsiteX3" fmla="*/ 1835940 w 1884793"/>
                      <a:gd name="connsiteY3" fmla="*/ 503851 h 767106"/>
                      <a:gd name="connsiteX4" fmla="*/ 1845384 w 1884793"/>
                      <a:gd name="connsiteY4" fmla="*/ 583294 h 767106"/>
                      <a:gd name="connsiteX5" fmla="*/ 934841 w 1884793"/>
                      <a:gd name="connsiteY5" fmla="*/ 759884 h 767106"/>
                      <a:gd name="connsiteX6" fmla="*/ 708204 w 1884793"/>
                      <a:gd name="connsiteY6" fmla="*/ 696347 h 767106"/>
                      <a:gd name="connsiteX7" fmla="*/ 57016 w 1884793"/>
                      <a:gd name="connsiteY7" fmla="*/ 350896 h 767106"/>
                      <a:gd name="connsiteX8" fmla="*/ 29885 w 1884793"/>
                      <a:gd name="connsiteY8" fmla="*/ 257435 h 767106"/>
                      <a:gd name="connsiteX0" fmla="*/ 29885 w 1884793"/>
                      <a:gd name="connsiteY0" fmla="*/ 219455 h 729126"/>
                      <a:gd name="connsiteX1" fmla="*/ 960911 w 1884793"/>
                      <a:gd name="connsiteY1" fmla="*/ 73152 h 729126"/>
                      <a:gd name="connsiteX2" fmla="*/ 1540008 w 1884793"/>
                      <a:gd name="connsiteY2" fmla="*/ 7009 h 729126"/>
                      <a:gd name="connsiteX3" fmla="*/ 1835940 w 1884793"/>
                      <a:gd name="connsiteY3" fmla="*/ 465871 h 729126"/>
                      <a:gd name="connsiteX4" fmla="*/ 1845384 w 1884793"/>
                      <a:gd name="connsiteY4" fmla="*/ 545314 h 729126"/>
                      <a:gd name="connsiteX5" fmla="*/ 934841 w 1884793"/>
                      <a:gd name="connsiteY5" fmla="*/ 721904 h 729126"/>
                      <a:gd name="connsiteX6" fmla="*/ 708204 w 1884793"/>
                      <a:gd name="connsiteY6" fmla="*/ 658367 h 729126"/>
                      <a:gd name="connsiteX7" fmla="*/ 57016 w 1884793"/>
                      <a:gd name="connsiteY7" fmla="*/ 312916 h 729126"/>
                      <a:gd name="connsiteX8" fmla="*/ 29885 w 1884793"/>
                      <a:gd name="connsiteY8" fmla="*/ 219455 h 729126"/>
                      <a:gd name="connsiteX0" fmla="*/ 29885 w 1884793"/>
                      <a:gd name="connsiteY0" fmla="*/ 149129 h 658800"/>
                      <a:gd name="connsiteX1" fmla="*/ 960911 w 1884793"/>
                      <a:gd name="connsiteY1" fmla="*/ 2826 h 658800"/>
                      <a:gd name="connsiteX2" fmla="*/ 1127697 w 1884793"/>
                      <a:gd name="connsiteY2" fmla="*/ 69687 h 658800"/>
                      <a:gd name="connsiteX3" fmla="*/ 1835940 w 1884793"/>
                      <a:gd name="connsiteY3" fmla="*/ 395545 h 658800"/>
                      <a:gd name="connsiteX4" fmla="*/ 1845384 w 1884793"/>
                      <a:gd name="connsiteY4" fmla="*/ 474988 h 658800"/>
                      <a:gd name="connsiteX5" fmla="*/ 934841 w 1884793"/>
                      <a:gd name="connsiteY5" fmla="*/ 651578 h 658800"/>
                      <a:gd name="connsiteX6" fmla="*/ 708204 w 1884793"/>
                      <a:gd name="connsiteY6" fmla="*/ 588041 h 658800"/>
                      <a:gd name="connsiteX7" fmla="*/ 57016 w 1884793"/>
                      <a:gd name="connsiteY7" fmla="*/ 242590 h 658800"/>
                      <a:gd name="connsiteX8" fmla="*/ 29885 w 1884793"/>
                      <a:gd name="connsiteY8" fmla="*/ 149129 h 658800"/>
                      <a:gd name="connsiteX0" fmla="*/ 29885 w 1884793"/>
                      <a:gd name="connsiteY0" fmla="*/ 145957 h 655628"/>
                      <a:gd name="connsiteX1" fmla="*/ 927660 w 1884793"/>
                      <a:gd name="connsiteY1" fmla="*/ 2979 h 655628"/>
                      <a:gd name="connsiteX2" fmla="*/ 1127697 w 1884793"/>
                      <a:gd name="connsiteY2" fmla="*/ 66515 h 655628"/>
                      <a:gd name="connsiteX3" fmla="*/ 1835940 w 1884793"/>
                      <a:gd name="connsiteY3" fmla="*/ 392373 h 655628"/>
                      <a:gd name="connsiteX4" fmla="*/ 1845384 w 1884793"/>
                      <a:gd name="connsiteY4" fmla="*/ 471816 h 655628"/>
                      <a:gd name="connsiteX5" fmla="*/ 934841 w 1884793"/>
                      <a:gd name="connsiteY5" fmla="*/ 648406 h 655628"/>
                      <a:gd name="connsiteX6" fmla="*/ 708204 w 1884793"/>
                      <a:gd name="connsiteY6" fmla="*/ 584869 h 655628"/>
                      <a:gd name="connsiteX7" fmla="*/ 57016 w 1884793"/>
                      <a:gd name="connsiteY7" fmla="*/ 239418 h 655628"/>
                      <a:gd name="connsiteX8" fmla="*/ 29885 w 1884793"/>
                      <a:gd name="connsiteY8" fmla="*/ 145957 h 655628"/>
                      <a:gd name="connsiteX0" fmla="*/ 29885 w 1884793"/>
                      <a:gd name="connsiteY0" fmla="*/ 147039 h 656710"/>
                      <a:gd name="connsiteX1" fmla="*/ 927660 w 1884793"/>
                      <a:gd name="connsiteY1" fmla="*/ 4061 h 656710"/>
                      <a:gd name="connsiteX2" fmla="*/ 1091121 w 1884793"/>
                      <a:gd name="connsiteY2" fmla="*/ 50971 h 656710"/>
                      <a:gd name="connsiteX3" fmla="*/ 1835940 w 1884793"/>
                      <a:gd name="connsiteY3" fmla="*/ 393455 h 656710"/>
                      <a:gd name="connsiteX4" fmla="*/ 1845384 w 1884793"/>
                      <a:gd name="connsiteY4" fmla="*/ 472898 h 656710"/>
                      <a:gd name="connsiteX5" fmla="*/ 934841 w 1884793"/>
                      <a:gd name="connsiteY5" fmla="*/ 649488 h 656710"/>
                      <a:gd name="connsiteX6" fmla="*/ 708204 w 1884793"/>
                      <a:gd name="connsiteY6" fmla="*/ 585951 h 656710"/>
                      <a:gd name="connsiteX7" fmla="*/ 57016 w 1884793"/>
                      <a:gd name="connsiteY7" fmla="*/ 240500 h 656710"/>
                      <a:gd name="connsiteX8" fmla="*/ 29885 w 1884793"/>
                      <a:gd name="connsiteY8" fmla="*/ 147039 h 656710"/>
                      <a:gd name="connsiteX0" fmla="*/ 29885 w 1884793"/>
                      <a:gd name="connsiteY0" fmla="*/ 143826 h 653497"/>
                      <a:gd name="connsiteX1" fmla="*/ 927660 w 1884793"/>
                      <a:gd name="connsiteY1" fmla="*/ 848 h 653497"/>
                      <a:gd name="connsiteX2" fmla="*/ 1091121 w 1884793"/>
                      <a:gd name="connsiteY2" fmla="*/ 47758 h 653497"/>
                      <a:gd name="connsiteX3" fmla="*/ 1835940 w 1884793"/>
                      <a:gd name="connsiteY3" fmla="*/ 390242 h 653497"/>
                      <a:gd name="connsiteX4" fmla="*/ 1845384 w 1884793"/>
                      <a:gd name="connsiteY4" fmla="*/ 469685 h 653497"/>
                      <a:gd name="connsiteX5" fmla="*/ 934841 w 1884793"/>
                      <a:gd name="connsiteY5" fmla="*/ 646275 h 653497"/>
                      <a:gd name="connsiteX6" fmla="*/ 708204 w 1884793"/>
                      <a:gd name="connsiteY6" fmla="*/ 582738 h 653497"/>
                      <a:gd name="connsiteX7" fmla="*/ 57016 w 1884793"/>
                      <a:gd name="connsiteY7" fmla="*/ 237287 h 653497"/>
                      <a:gd name="connsiteX8" fmla="*/ 29885 w 1884793"/>
                      <a:gd name="connsiteY8" fmla="*/ 143826 h 653497"/>
                      <a:gd name="connsiteX0" fmla="*/ 29885 w 1884793"/>
                      <a:gd name="connsiteY0" fmla="*/ 144934 h 654605"/>
                      <a:gd name="connsiteX1" fmla="*/ 927660 w 1884793"/>
                      <a:gd name="connsiteY1" fmla="*/ 1956 h 654605"/>
                      <a:gd name="connsiteX2" fmla="*/ 1067846 w 1884793"/>
                      <a:gd name="connsiteY2" fmla="*/ 32240 h 654605"/>
                      <a:gd name="connsiteX3" fmla="*/ 1835940 w 1884793"/>
                      <a:gd name="connsiteY3" fmla="*/ 391350 h 654605"/>
                      <a:gd name="connsiteX4" fmla="*/ 1845384 w 1884793"/>
                      <a:gd name="connsiteY4" fmla="*/ 470793 h 654605"/>
                      <a:gd name="connsiteX5" fmla="*/ 934841 w 1884793"/>
                      <a:gd name="connsiteY5" fmla="*/ 647383 h 654605"/>
                      <a:gd name="connsiteX6" fmla="*/ 708204 w 1884793"/>
                      <a:gd name="connsiteY6" fmla="*/ 583846 h 654605"/>
                      <a:gd name="connsiteX7" fmla="*/ 57016 w 1884793"/>
                      <a:gd name="connsiteY7" fmla="*/ 238395 h 654605"/>
                      <a:gd name="connsiteX8" fmla="*/ 29885 w 1884793"/>
                      <a:gd name="connsiteY8" fmla="*/ 144934 h 65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84793" h="654605">
                        <a:moveTo>
                          <a:pt x="29885" y="144934"/>
                        </a:moveTo>
                        <a:lnTo>
                          <a:pt x="927660" y="1956"/>
                        </a:lnTo>
                        <a:cubicBezTo>
                          <a:pt x="994340" y="-3466"/>
                          <a:pt x="1021117" y="1086"/>
                          <a:pt x="1067846" y="32240"/>
                        </a:cubicBezTo>
                        <a:lnTo>
                          <a:pt x="1835940" y="391350"/>
                        </a:lnTo>
                        <a:cubicBezTo>
                          <a:pt x="1891181" y="424481"/>
                          <a:pt x="1906521" y="454288"/>
                          <a:pt x="1845384" y="470793"/>
                        </a:cubicBezTo>
                        <a:lnTo>
                          <a:pt x="934841" y="647383"/>
                        </a:lnTo>
                        <a:cubicBezTo>
                          <a:pt x="867054" y="668322"/>
                          <a:pt x="802593" y="642708"/>
                          <a:pt x="708204" y="583846"/>
                        </a:cubicBezTo>
                        <a:lnTo>
                          <a:pt x="57016" y="238395"/>
                        </a:lnTo>
                        <a:cubicBezTo>
                          <a:pt x="1420" y="196157"/>
                          <a:pt x="-24248" y="180522"/>
                          <a:pt x="29885" y="144934"/>
                        </a:cubicBezTo>
                        <a:close/>
                      </a:path>
                    </a:pathLst>
                  </a:custGeom>
                  <a:solidFill>
                    <a:srgbClr val="0086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Rectangle 29">
                    <a:extLst>
                      <a:ext uri="{FF2B5EF4-FFF2-40B4-BE49-F238E27FC236}">
                        <a16:creationId xmlns:a16="http://schemas.microsoft.com/office/drawing/2014/main" id="{F406CFF9-AA69-2354-5E03-8DB7791DAE42}"/>
                      </a:ext>
                    </a:extLst>
                  </p:cNvPr>
                  <p:cNvSpPr/>
                  <p:nvPr/>
                </p:nvSpPr>
                <p:spPr>
                  <a:xfrm>
                    <a:off x="2084809" y="1088685"/>
                    <a:ext cx="1930469" cy="698797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30469" h="698797">
                        <a:moveTo>
                          <a:pt x="64208" y="263346"/>
                        </a:moveTo>
                        <a:lnTo>
                          <a:pt x="1284594" y="3614"/>
                        </a:lnTo>
                        <a:cubicBezTo>
                          <a:pt x="1360497" y="-5874"/>
                          <a:pt x="1383031" y="2428"/>
                          <a:pt x="1426913" y="39194"/>
                        </a:cubicBezTo>
                        <a:lnTo>
                          <a:pt x="1885892" y="320274"/>
                        </a:lnTo>
                        <a:cubicBezTo>
                          <a:pt x="1936890" y="353482"/>
                          <a:pt x="1955866" y="386689"/>
                          <a:pt x="1878776" y="409223"/>
                        </a:cubicBezTo>
                        <a:lnTo>
                          <a:pt x="622810" y="668955"/>
                        </a:lnTo>
                        <a:cubicBezTo>
                          <a:pt x="568254" y="712837"/>
                          <a:pt x="485235" y="703349"/>
                          <a:pt x="437795" y="672513"/>
                        </a:cubicBezTo>
                        <a:lnTo>
                          <a:pt x="17954" y="355853"/>
                        </a:lnTo>
                        <a:cubicBezTo>
                          <a:pt x="-23555" y="317901"/>
                          <a:pt x="13210" y="276392"/>
                          <a:pt x="64208" y="26334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Rectangle 29">
                    <a:extLst>
                      <a:ext uri="{FF2B5EF4-FFF2-40B4-BE49-F238E27FC236}">
                        <a16:creationId xmlns:a16="http://schemas.microsoft.com/office/drawing/2014/main" id="{B6A9B67D-9E72-318C-90FD-9A9F52692F10}"/>
                      </a:ext>
                    </a:extLst>
                  </p:cNvPr>
                  <p:cNvSpPr/>
                  <p:nvPr/>
                </p:nvSpPr>
                <p:spPr>
                  <a:xfrm>
                    <a:off x="3519526" y="881785"/>
                    <a:ext cx="1767522" cy="572177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63346 h 709656"/>
                      <a:gd name="connsiteX1" fmla="*/ 1284594 w 1930469"/>
                      <a:gd name="connsiteY1" fmla="*/ 3614 h 709656"/>
                      <a:gd name="connsiteX2" fmla="*/ 1426913 w 1930469"/>
                      <a:gd name="connsiteY2" fmla="*/ 39194 h 709656"/>
                      <a:gd name="connsiteX3" fmla="*/ 1885892 w 1930469"/>
                      <a:gd name="connsiteY3" fmla="*/ 320274 h 709656"/>
                      <a:gd name="connsiteX4" fmla="*/ 1878776 w 1930469"/>
                      <a:gd name="connsiteY4" fmla="*/ 409223 h 709656"/>
                      <a:gd name="connsiteX5" fmla="*/ 736665 w 1930469"/>
                      <a:gd name="connsiteY5" fmla="*/ 686745 h 709656"/>
                      <a:gd name="connsiteX6" fmla="*/ 437795 w 1930469"/>
                      <a:gd name="connsiteY6" fmla="*/ 672513 h 709656"/>
                      <a:gd name="connsiteX7" fmla="*/ 17954 w 1930469"/>
                      <a:gd name="connsiteY7" fmla="*/ 355853 h 709656"/>
                      <a:gd name="connsiteX8" fmla="*/ 64208 w 1930469"/>
                      <a:gd name="connsiteY8" fmla="*/ 263346 h 709656"/>
                      <a:gd name="connsiteX0" fmla="*/ 64208 w 1930469"/>
                      <a:gd name="connsiteY0" fmla="*/ 263346 h 707575"/>
                      <a:gd name="connsiteX1" fmla="*/ 1284594 w 1930469"/>
                      <a:gd name="connsiteY1" fmla="*/ 3614 h 707575"/>
                      <a:gd name="connsiteX2" fmla="*/ 1426913 w 1930469"/>
                      <a:gd name="connsiteY2" fmla="*/ 39194 h 707575"/>
                      <a:gd name="connsiteX3" fmla="*/ 1885892 w 1930469"/>
                      <a:gd name="connsiteY3" fmla="*/ 320274 h 707575"/>
                      <a:gd name="connsiteX4" fmla="*/ 1878776 w 1930469"/>
                      <a:gd name="connsiteY4" fmla="*/ 409223 h 707575"/>
                      <a:gd name="connsiteX5" fmla="*/ 736665 w 1930469"/>
                      <a:gd name="connsiteY5" fmla="*/ 686745 h 707575"/>
                      <a:gd name="connsiteX6" fmla="*/ 508955 w 1930469"/>
                      <a:gd name="connsiteY6" fmla="*/ 665397 h 707575"/>
                      <a:gd name="connsiteX7" fmla="*/ 17954 w 1930469"/>
                      <a:gd name="connsiteY7" fmla="*/ 355853 h 707575"/>
                      <a:gd name="connsiteX8" fmla="*/ 64208 w 1930469"/>
                      <a:gd name="connsiteY8" fmla="*/ 263346 h 707575"/>
                      <a:gd name="connsiteX0" fmla="*/ 64208 w 1930469"/>
                      <a:gd name="connsiteY0" fmla="*/ 298926 h 707575"/>
                      <a:gd name="connsiteX1" fmla="*/ 1284594 w 1930469"/>
                      <a:gd name="connsiteY1" fmla="*/ 3614 h 707575"/>
                      <a:gd name="connsiteX2" fmla="*/ 1426913 w 1930469"/>
                      <a:gd name="connsiteY2" fmla="*/ 39194 h 707575"/>
                      <a:gd name="connsiteX3" fmla="*/ 1885892 w 1930469"/>
                      <a:gd name="connsiteY3" fmla="*/ 320274 h 707575"/>
                      <a:gd name="connsiteX4" fmla="*/ 1878776 w 1930469"/>
                      <a:gd name="connsiteY4" fmla="*/ 409223 h 707575"/>
                      <a:gd name="connsiteX5" fmla="*/ 736665 w 1930469"/>
                      <a:gd name="connsiteY5" fmla="*/ 686745 h 707575"/>
                      <a:gd name="connsiteX6" fmla="*/ 508955 w 1930469"/>
                      <a:gd name="connsiteY6" fmla="*/ 665397 h 707575"/>
                      <a:gd name="connsiteX7" fmla="*/ 17954 w 1930469"/>
                      <a:gd name="connsiteY7" fmla="*/ 355853 h 707575"/>
                      <a:gd name="connsiteX8" fmla="*/ 64208 w 1930469"/>
                      <a:gd name="connsiteY8" fmla="*/ 298926 h 707575"/>
                      <a:gd name="connsiteX0" fmla="*/ 48765 w 1915026"/>
                      <a:gd name="connsiteY0" fmla="*/ 298926 h 707575"/>
                      <a:gd name="connsiteX1" fmla="*/ 1269151 w 1915026"/>
                      <a:gd name="connsiteY1" fmla="*/ 3614 h 707575"/>
                      <a:gd name="connsiteX2" fmla="*/ 1411470 w 1915026"/>
                      <a:gd name="connsiteY2" fmla="*/ 39194 h 707575"/>
                      <a:gd name="connsiteX3" fmla="*/ 1870449 w 1915026"/>
                      <a:gd name="connsiteY3" fmla="*/ 320274 h 707575"/>
                      <a:gd name="connsiteX4" fmla="*/ 1863333 w 1915026"/>
                      <a:gd name="connsiteY4" fmla="*/ 409223 h 707575"/>
                      <a:gd name="connsiteX5" fmla="*/ 721222 w 1915026"/>
                      <a:gd name="connsiteY5" fmla="*/ 686745 h 707575"/>
                      <a:gd name="connsiteX6" fmla="*/ 493512 w 1915026"/>
                      <a:gd name="connsiteY6" fmla="*/ 665397 h 707575"/>
                      <a:gd name="connsiteX7" fmla="*/ 23859 w 1915026"/>
                      <a:gd name="connsiteY7" fmla="*/ 370085 h 707575"/>
                      <a:gd name="connsiteX8" fmla="*/ 48765 w 1915026"/>
                      <a:gd name="connsiteY8" fmla="*/ 298926 h 707575"/>
                      <a:gd name="connsiteX0" fmla="*/ 48765 w 1915026"/>
                      <a:gd name="connsiteY0" fmla="*/ 267477 h 676126"/>
                      <a:gd name="connsiteX1" fmla="*/ 984512 w 1915026"/>
                      <a:gd name="connsiteY1" fmla="*/ 86020 h 676126"/>
                      <a:gd name="connsiteX2" fmla="*/ 1411470 w 1915026"/>
                      <a:gd name="connsiteY2" fmla="*/ 7745 h 676126"/>
                      <a:gd name="connsiteX3" fmla="*/ 1870449 w 1915026"/>
                      <a:gd name="connsiteY3" fmla="*/ 288825 h 676126"/>
                      <a:gd name="connsiteX4" fmla="*/ 1863333 w 1915026"/>
                      <a:gd name="connsiteY4" fmla="*/ 377774 h 676126"/>
                      <a:gd name="connsiteX5" fmla="*/ 721222 w 1915026"/>
                      <a:gd name="connsiteY5" fmla="*/ 655296 h 676126"/>
                      <a:gd name="connsiteX6" fmla="*/ 493512 w 1915026"/>
                      <a:gd name="connsiteY6" fmla="*/ 633948 h 676126"/>
                      <a:gd name="connsiteX7" fmla="*/ 23859 w 1915026"/>
                      <a:gd name="connsiteY7" fmla="*/ 338636 h 676126"/>
                      <a:gd name="connsiteX8" fmla="*/ 48765 w 1915026"/>
                      <a:gd name="connsiteY8" fmla="*/ 267477 h 676126"/>
                      <a:gd name="connsiteX0" fmla="*/ 48765 w 1915026"/>
                      <a:gd name="connsiteY0" fmla="*/ 184582 h 593231"/>
                      <a:gd name="connsiteX1" fmla="*/ 984512 w 1915026"/>
                      <a:gd name="connsiteY1" fmla="*/ 3125 h 593231"/>
                      <a:gd name="connsiteX2" fmla="*/ 1144621 w 1915026"/>
                      <a:gd name="connsiteY2" fmla="*/ 42263 h 593231"/>
                      <a:gd name="connsiteX3" fmla="*/ 1870449 w 1915026"/>
                      <a:gd name="connsiteY3" fmla="*/ 205930 h 593231"/>
                      <a:gd name="connsiteX4" fmla="*/ 1863333 w 1915026"/>
                      <a:gd name="connsiteY4" fmla="*/ 294879 h 593231"/>
                      <a:gd name="connsiteX5" fmla="*/ 721222 w 1915026"/>
                      <a:gd name="connsiteY5" fmla="*/ 572401 h 593231"/>
                      <a:gd name="connsiteX6" fmla="*/ 493512 w 1915026"/>
                      <a:gd name="connsiteY6" fmla="*/ 551053 h 593231"/>
                      <a:gd name="connsiteX7" fmla="*/ 23859 w 1915026"/>
                      <a:gd name="connsiteY7" fmla="*/ 255741 h 593231"/>
                      <a:gd name="connsiteX8" fmla="*/ 48765 w 1915026"/>
                      <a:gd name="connsiteY8" fmla="*/ 184582 h 593231"/>
                      <a:gd name="connsiteX0" fmla="*/ 48765 w 1879447"/>
                      <a:gd name="connsiteY0" fmla="*/ 184582 h 593231"/>
                      <a:gd name="connsiteX1" fmla="*/ 984512 w 1879447"/>
                      <a:gd name="connsiteY1" fmla="*/ 3125 h 593231"/>
                      <a:gd name="connsiteX2" fmla="*/ 1144621 w 1879447"/>
                      <a:gd name="connsiteY2" fmla="*/ 42263 h 593231"/>
                      <a:gd name="connsiteX3" fmla="*/ 1667644 w 1879447"/>
                      <a:gd name="connsiteY3" fmla="*/ 287764 h 593231"/>
                      <a:gd name="connsiteX4" fmla="*/ 1863333 w 1879447"/>
                      <a:gd name="connsiteY4" fmla="*/ 294879 h 593231"/>
                      <a:gd name="connsiteX5" fmla="*/ 721222 w 1879447"/>
                      <a:gd name="connsiteY5" fmla="*/ 572401 h 593231"/>
                      <a:gd name="connsiteX6" fmla="*/ 493512 w 1879447"/>
                      <a:gd name="connsiteY6" fmla="*/ 551053 h 593231"/>
                      <a:gd name="connsiteX7" fmla="*/ 23859 w 1879447"/>
                      <a:gd name="connsiteY7" fmla="*/ 255741 h 593231"/>
                      <a:gd name="connsiteX8" fmla="*/ 48765 w 1879447"/>
                      <a:gd name="connsiteY8" fmla="*/ 184582 h 593231"/>
                      <a:gd name="connsiteX0" fmla="*/ 48765 w 1753121"/>
                      <a:gd name="connsiteY0" fmla="*/ 184582 h 593231"/>
                      <a:gd name="connsiteX1" fmla="*/ 984512 w 1753121"/>
                      <a:gd name="connsiteY1" fmla="*/ 3125 h 593231"/>
                      <a:gd name="connsiteX2" fmla="*/ 1144621 w 1753121"/>
                      <a:gd name="connsiteY2" fmla="*/ 42263 h 593231"/>
                      <a:gd name="connsiteX3" fmla="*/ 1667644 w 1753121"/>
                      <a:gd name="connsiteY3" fmla="*/ 287764 h 593231"/>
                      <a:gd name="connsiteX4" fmla="*/ 1721014 w 1753121"/>
                      <a:gd name="connsiteY4" fmla="*/ 373155 h 593231"/>
                      <a:gd name="connsiteX5" fmla="*/ 721222 w 1753121"/>
                      <a:gd name="connsiteY5" fmla="*/ 572401 h 593231"/>
                      <a:gd name="connsiteX6" fmla="*/ 493512 w 1753121"/>
                      <a:gd name="connsiteY6" fmla="*/ 551053 h 593231"/>
                      <a:gd name="connsiteX7" fmla="*/ 23859 w 1753121"/>
                      <a:gd name="connsiteY7" fmla="*/ 255741 h 593231"/>
                      <a:gd name="connsiteX8" fmla="*/ 48765 w 1753121"/>
                      <a:gd name="connsiteY8" fmla="*/ 184582 h 593231"/>
                      <a:gd name="connsiteX0" fmla="*/ 48765 w 1768053"/>
                      <a:gd name="connsiteY0" fmla="*/ 184582 h 593231"/>
                      <a:gd name="connsiteX1" fmla="*/ 984512 w 1768053"/>
                      <a:gd name="connsiteY1" fmla="*/ 3125 h 593231"/>
                      <a:gd name="connsiteX2" fmla="*/ 1144621 w 1768053"/>
                      <a:gd name="connsiteY2" fmla="*/ 42263 h 593231"/>
                      <a:gd name="connsiteX3" fmla="*/ 1717456 w 1768053"/>
                      <a:gd name="connsiteY3" fmla="*/ 305554 h 593231"/>
                      <a:gd name="connsiteX4" fmla="*/ 1721014 w 1768053"/>
                      <a:gd name="connsiteY4" fmla="*/ 373155 h 593231"/>
                      <a:gd name="connsiteX5" fmla="*/ 721222 w 1768053"/>
                      <a:gd name="connsiteY5" fmla="*/ 572401 h 593231"/>
                      <a:gd name="connsiteX6" fmla="*/ 493512 w 1768053"/>
                      <a:gd name="connsiteY6" fmla="*/ 551053 h 593231"/>
                      <a:gd name="connsiteX7" fmla="*/ 23859 w 1768053"/>
                      <a:gd name="connsiteY7" fmla="*/ 255741 h 593231"/>
                      <a:gd name="connsiteX8" fmla="*/ 48765 w 1768053"/>
                      <a:gd name="connsiteY8" fmla="*/ 184582 h 593231"/>
                      <a:gd name="connsiteX0" fmla="*/ 48765 w 1768053"/>
                      <a:gd name="connsiteY0" fmla="*/ 173214 h 581863"/>
                      <a:gd name="connsiteX1" fmla="*/ 991628 w 1768053"/>
                      <a:gd name="connsiteY1" fmla="*/ 5989 h 581863"/>
                      <a:gd name="connsiteX2" fmla="*/ 1144621 w 1768053"/>
                      <a:gd name="connsiteY2" fmla="*/ 30895 h 581863"/>
                      <a:gd name="connsiteX3" fmla="*/ 1717456 w 1768053"/>
                      <a:gd name="connsiteY3" fmla="*/ 294186 h 581863"/>
                      <a:gd name="connsiteX4" fmla="*/ 1721014 w 1768053"/>
                      <a:gd name="connsiteY4" fmla="*/ 361787 h 581863"/>
                      <a:gd name="connsiteX5" fmla="*/ 721222 w 1768053"/>
                      <a:gd name="connsiteY5" fmla="*/ 561033 h 581863"/>
                      <a:gd name="connsiteX6" fmla="*/ 493512 w 1768053"/>
                      <a:gd name="connsiteY6" fmla="*/ 539685 h 581863"/>
                      <a:gd name="connsiteX7" fmla="*/ 23859 w 1768053"/>
                      <a:gd name="connsiteY7" fmla="*/ 244373 h 581863"/>
                      <a:gd name="connsiteX8" fmla="*/ 48765 w 1768053"/>
                      <a:gd name="connsiteY8" fmla="*/ 173214 h 581863"/>
                      <a:gd name="connsiteX0" fmla="*/ 36475 w 1755763"/>
                      <a:gd name="connsiteY0" fmla="*/ 173214 h 581863"/>
                      <a:gd name="connsiteX1" fmla="*/ 979338 w 1755763"/>
                      <a:gd name="connsiteY1" fmla="*/ 5989 h 581863"/>
                      <a:gd name="connsiteX2" fmla="*/ 1132331 w 1755763"/>
                      <a:gd name="connsiteY2" fmla="*/ 30895 h 581863"/>
                      <a:gd name="connsiteX3" fmla="*/ 1705166 w 1755763"/>
                      <a:gd name="connsiteY3" fmla="*/ 294186 h 581863"/>
                      <a:gd name="connsiteX4" fmla="*/ 1708724 w 1755763"/>
                      <a:gd name="connsiteY4" fmla="*/ 361787 h 581863"/>
                      <a:gd name="connsiteX5" fmla="*/ 708932 w 1755763"/>
                      <a:gd name="connsiteY5" fmla="*/ 561033 h 581863"/>
                      <a:gd name="connsiteX6" fmla="*/ 481222 w 1755763"/>
                      <a:gd name="connsiteY6" fmla="*/ 539685 h 581863"/>
                      <a:gd name="connsiteX7" fmla="*/ 32917 w 1755763"/>
                      <a:gd name="connsiteY7" fmla="*/ 251489 h 581863"/>
                      <a:gd name="connsiteX8" fmla="*/ 36475 w 1755763"/>
                      <a:gd name="connsiteY8" fmla="*/ 173214 h 581863"/>
                      <a:gd name="connsiteX0" fmla="*/ 36475 w 1755763"/>
                      <a:gd name="connsiteY0" fmla="*/ 173214 h 579304"/>
                      <a:gd name="connsiteX1" fmla="*/ 979338 w 1755763"/>
                      <a:gd name="connsiteY1" fmla="*/ 5989 h 579304"/>
                      <a:gd name="connsiteX2" fmla="*/ 1132331 w 1755763"/>
                      <a:gd name="connsiteY2" fmla="*/ 30895 h 579304"/>
                      <a:gd name="connsiteX3" fmla="*/ 1705166 w 1755763"/>
                      <a:gd name="connsiteY3" fmla="*/ 294186 h 579304"/>
                      <a:gd name="connsiteX4" fmla="*/ 1708724 w 1755763"/>
                      <a:gd name="connsiteY4" fmla="*/ 361787 h 579304"/>
                      <a:gd name="connsiteX5" fmla="*/ 687584 w 1755763"/>
                      <a:gd name="connsiteY5" fmla="*/ 557475 h 579304"/>
                      <a:gd name="connsiteX6" fmla="*/ 481222 w 1755763"/>
                      <a:gd name="connsiteY6" fmla="*/ 539685 h 579304"/>
                      <a:gd name="connsiteX7" fmla="*/ 32917 w 1755763"/>
                      <a:gd name="connsiteY7" fmla="*/ 251489 h 579304"/>
                      <a:gd name="connsiteX8" fmla="*/ 36475 w 1755763"/>
                      <a:gd name="connsiteY8" fmla="*/ 173214 h 579304"/>
                      <a:gd name="connsiteX0" fmla="*/ 36475 w 1755763"/>
                      <a:gd name="connsiteY0" fmla="*/ 173214 h 576867"/>
                      <a:gd name="connsiteX1" fmla="*/ 979338 w 1755763"/>
                      <a:gd name="connsiteY1" fmla="*/ 5989 h 576867"/>
                      <a:gd name="connsiteX2" fmla="*/ 1132331 w 1755763"/>
                      <a:gd name="connsiteY2" fmla="*/ 30895 h 576867"/>
                      <a:gd name="connsiteX3" fmla="*/ 1705166 w 1755763"/>
                      <a:gd name="connsiteY3" fmla="*/ 294186 h 576867"/>
                      <a:gd name="connsiteX4" fmla="*/ 1708724 w 1755763"/>
                      <a:gd name="connsiteY4" fmla="*/ 361787 h 576867"/>
                      <a:gd name="connsiteX5" fmla="*/ 687584 w 1755763"/>
                      <a:gd name="connsiteY5" fmla="*/ 557475 h 576867"/>
                      <a:gd name="connsiteX6" fmla="*/ 481222 w 1755763"/>
                      <a:gd name="connsiteY6" fmla="*/ 539685 h 576867"/>
                      <a:gd name="connsiteX7" fmla="*/ 32917 w 1755763"/>
                      <a:gd name="connsiteY7" fmla="*/ 251489 h 576867"/>
                      <a:gd name="connsiteX8" fmla="*/ 36475 w 1755763"/>
                      <a:gd name="connsiteY8" fmla="*/ 173214 h 576867"/>
                      <a:gd name="connsiteX0" fmla="*/ 36475 w 1755763"/>
                      <a:gd name="connsiteY0" fmla="*/ 173214 h 578753"/>
                      <a:gd name="connsiteX1" fmla="*/ 979338 w 1755763"/>
                      <a:gd name="connsiteY1" fmla="*/ 5989 h 578753"/>
                      <a:gd name="connsiteX2" fmla="*/ 1132331 w 1755763"/>
                      <a:gd name="connsiteY2" fmla="*/ 30895 h 578753"/>
                      <a:gd name="connsiteX3" fmla="*/ 1705166 w 1755763"/>
                      <a:gd name="connsiteY3" fmla="*/ 294186 h 578753"/>
                      <a:gd name="connsiteX4" fmla="*/ 1708724 w 1755763"/>
                      <a:gd name="connsiteY4" fmla="*/ 361787 h 578753"/>
                      <a:gd name="connsiteX5" fmla="*/ 687584 w 1755763"/>
                      <a:gd name="connsiteY5" fmla="*/ 557475 h 578753"/>
                      <a:gd name="connsiteX6" fmla="*/ 495454 w 1755763"/>
                      <a:gd name="connsiteY6" fmla="*/ 546801 h 578753"/>
                      <a:gd name="connsiteX7" fmla="*/ 32917 w 1755763"/>
                      <a:gd name="connsiteY7" fmla="*/ 251489 h 578753"/>
                      <a:gd name="connsiteX8" fmla="*/ 36475 w 1755763"/>
                      <a:gd name="connsiteY8" fmla="*/ 173214 h 578753"/>
                      <a:gd name="connsiteX0" fmla="*/ 44768 w 1764056"/>
                      <a:gd name="connsiteY0" fmla="*/ 173214 h 578753"/>
                      <a:gd name="connsiteX1" fmla="*/ 987631 w 1764056"/>
                      <a:gd name="connsiteY1" fmla="*/ 5989 h 578753"/>
                      <a:gd name="connsiteX2" fmla="*/ 1140624 w 1764056"/>
                      <a:gd name="connsiteY2" fmla="*/ 30895 h 578753"/>
                      <a:gd name="connsiteX3" fmla="*/ 1713459 w 1764056"/>
                      <a:gd name="connsiteY3" fmla="*/ 294186 h 578753"/>
                      <a:gd name="connsiteX4" fmla="*/ 1717017 w 1764056"/>
                      <a:gd name="connsiteY4" fmla="*/ 361787 h 578753"/>
                      <a:gd name="connsiteX5" fmla="*/ 695877 w 1764056"/>
                      <a:gd name="connsiteY5" fmla="*/ 557475 h 578753"/>
                      <a:gd name="connsiteX6" fmla="*/ 503747 w 1764056"/>
                      <a:gd name="connsiteY6" fmla="*/ 546801 h 578753"/>
                      <a:gd name="connsiteX7" fmla="*/ 41210 w 1764056"/>
                      <a:gd name="connsiteY7" fmla="*/ 251489 h 578753"/>
                      <a:gd name="connsiteX8" fmla="*/ 44768 w 1764056"/>
                      <a:gd name="connsiteY8" fmla="*/ 173214 h 578753"/>
                      <a:gd name="connsiteX0" fmla="*/ 48529 w 1767817"/>
                      <a:gd name="connsiteY0" fmla="*/ 173214 h 578753"/>
                      <a:gd name="connsiteX1" fmla="*/ 991392 w 1767817"/>
                      <a:gd name="connsiteY1" fmla="*/ 5989 h 578753"/>
                      <a:gd name="connsiteX2" fmla="*/ 1144385 w 1767817"/>
                      <a:gd name="connsiteY2" fmla="*/ 30895 h 578753"/>
                      <a:gd name="connsiteX3" fmla="*/ 1717220 w 1767817"/>
                      <a:gd name="connsiteY3" fmla="*/ 294186 h 578753"/>
                      <a:gd name="connsiteX4" fmla="*/ 1720778 w 1767817"/>
                      <a:gd name="connsiteY4" fmla="*/ 361787 h 578753"/>
                      <a:gd name="connsiteX5" fmla="*/ 699638 w 1767817"/>
                      <a:gd name="connsiteY5" fmla="*/ 557475 h 578753"/>
                      <a:gd name="connsiteX6" fmla="*/ 507508 w 1767817"/>
                      <a:gd name="connsiteY6" fmla="*/ 546801 h 578753"/>
                      <a:gd name="connsiteX7" fmla="*/ 44971 w 1767817"/>
                      <a:gd name="connsiteY7" fmla="*/ 251489 h 578753"/>
                      <a:gd name="connsiteX8" fmla="*/ 48529 w 1767817"/>
                      <a:gd name="connsiteY8" fmla="*/ 173214 h 578753"/>
                      <a:gd name="connsiteX0" fmla="*/ 48529 w 1767817"/>
                      <a:gd name="connsiteY0" fmla="*/ 173214 h 578753"/>
                      <a:gd name="connsiteX1" fmla="*/ 991392 w 1767817"/>
                      <a:gd name="connsiteY1" fmla="*/ 5989 h 578753"/>
                      <a:gd name="connsiteX2" fmla="*/ 1144385 w 1767817"/>
                      <a:gd name="connsiteY2" fmla="*/ 30895 h 578753"/>
                      <a:gd name="connsiteX3" fmla="*/ 1717220 w 1767817"/>
                      <a:gd name="connsiteY3" fmla="*/ 294186 h 578753"/>
                      <a:gd name="connsiteX4" fmla="*/ 1720778 w 1767817"/>
                      <a:gd name="connsiteY4" fmla="*/ 361787 h 578753"/>
                      <a:gd name="connsiteX5" fmla="*/ 699638 w 1767817"/>
                      <a:gd name="connsiteY5" fmla="*/ 557475 h 578753"/>
                      <a:gd name="connsiteX6" fmla="*/ 507508 w 1767817"/>
                      <a:gd name="connsiteY6" fmla="*/ 546801 h 578753"/>
                      <a:gd name="connsiteX7" fmla="*/ 44971 w 1767817"/>
                      <a:gd name="connsiteY7" fmla="*/ 251489 h 578753"/>
                      <a:gd name="connsiteX8" fmla="*/ 48529 w 1767817"/>
                      <a:gd name="connsiteY8" fmla="*/ 173214 h 578753"/>
                      <a:gd name="connsiteX0" fmla="*/ 48529 w 1767817"/>
                      <a:gd name="connsiteY0" fmla="*/ 167225 h 572764"/>
                      <a:gd name="connsiteX1" fmla="*/ 991392 w 1767817"/>
                      <a:gd name="connsiteY1" fmla="*/ 0 h 572764"/>
                      <a:gd name="connsiteX2" fmla="*/ 1144385 w 1767817"/>
                      <a:gd name="connsiteY2" fmla="*/ 24906 h 572764"/>
                      <a:gd name="connsiteX3" fmla="*/ 1717220 w 1767817"/>
                      <a:gd name="connsiteY3" fmla="*/ 288197 h 572764"/>
                      <a:gd name="connsiteX4" fmla="*/ 1720778 w 1767817"/>
                      <a:gd name="connsiteY4" fmla="*/ 355798 h 572764"/>
                      <a:gd name="connsiteX5" fmla="*/ 699638 w 1767817"/>
                      <a:gd name="connsiteY5" fmla="*/ 551486 h 572764"/>
                      <a:gd name="connsiteX6" fmla="*/ 507508 w 1767817"/>
                      <a:gd name="connsiteY6" fmla="*/ 540812 h 572764"/>
                      <a:gd name="connsiteX7" fmla="*/ 44971 w 1767817"/>
                      <a:gd name="connsiteY7" fmla="*/ 245500 h 572764"/>
                      <a:gd name="connsiteX8" fmla="*/ 48529 w 1767817"/>
                      <a:gd name="connsiteY8" fmla="*/ 167225 h 572764"/>
                      <a:gd name="connsiteX0" fmla="*/ 48529 w 1766344"/>
                      <a:gd name="connsiteY0" fmla="*/ 167225 h 572764"/>
                      <a:gd name="connsiteX1" fmla="*/ 991392 w 1766344"/>
                      <a:gd name="connsiteY1" fmla="*/ 0 h 572764"/>
                      <a:gd name="connsiteX2" fmla="*/ 1144385 w 1766344"/>
                      <a:gd name="connsiteY2" fmla="*/ 24906 h 572764"/>
                      <a:gd name="connsiteX3" fmla="*/ 1717220 w 1766344"/>
                      <a:gd name="connsiteY3" fmla="*/ 288197 h 572764"/>
                      <a:gd name="connsiteX4" fmla="*/ 1720778 w 1766344"/>
                      <a:gd name="connsiteY4" fmla="*/ 355798 h 572764"/>
                      <a:gd name="connsiteX5" fmla="*/ 699638 w 1766344"/>
                      <a:gd name="connsiteY5" fmla="*/ 551486 h 572764"/>
                      <a:gd name="connsiteX6" fmla="*/ 507508 w 1766344"/>
                      <a:gd name="connsiteY6" fmla="*/ 540812 h 572764"/>
                      <a:gd name="connsiteX7" fmla="*/ 44971 w 1766344"/>
                      <a:gd name="connsiteY7" fmla="*/ 245500 h 572764"/>
                      <a:gd name="connsiteX8" fmla="*/ 48529 w 1766344"/>
                      <a:gd name="connsiteY8" fmla="*/ 167225 h 572764"/>
                      <a:gd name="connsiteX0" fmla="*/ 48529 w 1767522"/>
                      <a:gd name="connsiteY0" fmla="*/ 167225 h 572764"/>
                      <a:gd name="connsiteX1" fmla="*/ 991392 w 1767522"/>
                      <a:gd name="connsiteY1" fmla="*/ 0 h 572764"/>
                      <a:gd name="connsiteX2" fmla="*/ 1144385 w 1767522"/>
                      <a:gd name="connsiteY2" fmla="*/ 24906 h 572764"/>
                      <a:gd name="connsiteX3" fmla="*/ 1717220 w 1767522"/>
                      <a:gd name="connsiteY3" fmla="*/ 288197 h 572764"/>
                      <a:gd name="connsiteX4" fmla="*/ 1720778 w 1767522"/>
                      <a:gd name="connsiteY4" fmla="*/ 355798 h 572764"/>
                      <a:gd name="connsiteX5" fmla="*/ 699638 w 1767522"/>
                      <a:gd name="connsiteY5" fmla="*/ 551486 h 572764"/>
                      <a:gd name="connsiteX6" fmla="*/ 507508 w 1767522"/>
                      <a:gd name="connsiteY6" fmla="*/ 540812 h 572764"/>
                      <a:gd name="connsiteX7" fmla="*/ 44971 w 1767522"/>
                      <a:gd name="connsiteY7" fmla="*/ 245500 h 572764"/>
                      <a:gd name="connsiteX8" fmla="*/ 48529 w 1767522"/>
                      <a:gd name="connsiteY8" fmla="*/ 167225 h 572764"/>
                      <a:gd name="connsiteX0" fmla="*/ 48529 w 1767522"/>
                      <a:gd name="connsiteY0" fmla="*/ 167225 h 575340"/>
                      <a:gd name="connsiteX1" fmla="*/ 991392 w 1767522"/>
                      <a:gd name="connsiteY1" fmla="*/ 0 h 575340"/>
                      <a:gd name="connsiteX2" fmla="*/ 1144385 w 1767522"/>
                      <a:gd name="connsiteY2" fmla="*/ 24906 h 575340"/>
                      <a:gd name="connsiteX3" fmla="*/ 1717220 w 1767522"/>
                      <a:gd name="connsiteY3" fmla="*/ 288197 h 575340"/>
                      <a:gd name="connsiteX4" fmla="*/ 1720778 w 1767522"/>
                      <a:gd name="connsiteY4" fmla="*/ 355798 h 575340"/>
                      <a:gd name="connsiteX5" fmla="*/ 688964 w 1767522"/>
                      <a:gd name="connsiteY5" fmla="*/ 555044 h 575340"/>
                      <a:gd name="connsiteX6" fmla="*/ 507508 w 1767522"/>
                      <a:gd name="connsiteY6" fmla="*/ 540812 h 575340"/>
                      <a:gd name="connsiteX7" fmla="*/ 44971 w 1767522"/>
                      <a:gd name="connsiteY7" fmla="*/ 245500 h 575340"/>
                      <a:gd name="connsiteX8" fmla="*/ 48529 w 1767522"/>
                      <a:gd name="connsiteY8" fmla="*/ 167225 h 575340"/>
                      <a:gd name="connsiteX0" fmla="*/ 48529 w 1767522"/>
                      <a:gd name="connsiteY0" fmla="*/ 167225 h 572177"/>
                      <a:gd name="connsiteX1" fmla="*/ 991392 w 1767522"/>
                      <a:gd name="connsiteY1" fmla="*/ 0 h 572177"/>
                      <a:gd name="connsiteX2" fmla="*/ 1144385 w 1767522"/>
                      <a:gd name="connsiteY2" fmla="*/ 24906 h 572177"/>
                      <a:gd name="connsiteX3" fmla="*/ 1717220 w 1767522"/>
                      <a:gd name="connsiteY3" fmla="*/ 288197 h 572177"/>
                      <a:gd name="connsiteX4" fmla="*/ 1720778 w 1767522"/>
                      <a:gd name="connsiteY4" fmla="*/ 355798 h 572177"/>
                      <a:gd name="connsiteX5" fmla="*/ 688964 w 1767522"/>
                      <a:gd name="connsiteY5" fmla="*/ 555044 h 572177"/>
                      <a:gd name="connsiteX6" fmla="*/ 507508 w 1767522"/>
                      <a:gd name="connsiteY6" fmla="*/ 540812 h 572177"/>
                      <a:gd name="connsiteX7" fmla="*/ 44971 w 1767522"/>
                      <a:gd name="connsiteY7" fmla="*/ 245500 h 572177"/>
                      <a:gd name="connsiteX8" fmla="*/ 48529 w 1767522"/>
                      <a:gd name="connsiteY8" fmla="*/ 167225 h 572177"/>
                      <a:gd name="connsiteX0" fmla="*/ 48529 w 1767522"/>
                      <a:gd name="connsiteY0" fmla="*/ 167225 h 572177"/>
                      <a:gd name="connsiteX1" fmla="*/ 991392 w 1767522"/>
                      <a:gd name="connsiteY1" fmla="*/ 0 h 572177"/>
                      <a:gd name="connsiteX2" fmla="*/ 1144385 w 1767522"/>
                      <a:gd name="connsiteY2" fmla="*/ 24906 h 572177"/>
                      <a:gd name="connsiteX3" fmla="*/ 1717220 w 1767522"/>
                      <a:gd name="connsiteY3" fmla="*/ 288197 h 572177"/>
                      <a:gd name="connsiteX4" fmla="*/ 1720778 w 1767522"/>
                      <a:gd name="connsiteY4" fmla="*/ 355798 h 572177"/>
                      <a:gd name="connsiteX5" fmla="*/ 688964 w 1767522"/>
                      <a:gd name="connsiteY5" fmla="*/ 555044 h 572177"/>
                      <a:gd name="connsiteX6" fmla="*/ 507508 w 1767522"/>
                      <a:gd name="connsiteY6" fmla="*/ 540812 h 572177"/>
                      <a:gd name="connsiteX7" fmla="*/ 44971 w 1767522"/>
                      <a:gd name="connsiteY7" fmla="*/ 245500 h 572177"/>
                      <a:gd name="connsiteX8" fmla="*/ 48529 w 1767522"/>
                      <a:gd name="connsiteY8" fmla="*/ 167225 h 572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67522" h="572177">
                        <a:moveTo>
                          <a:pt x="48529" y="167225"/>
                        </a:moveTo>
                        <a:lnTo>
                          <a:pt x="991392" y="0"/>
                        </a:lnTo>
                        <a:cubicBezTo>
                          <a:pt x="1045947" y="-9488"/>
                          <a:pt x="1096945" y="-1186"/>
                          <a:pt x="1144385" y="24906"/>
                        </a:cubicBezTo>
                        <a:lnTo>
                          <a:pt x="1717220" y="288197"/>
                        </a:lnTo>
                        <a:cubicBezTo>
                          <a:pt x="1771776" y="314289"/>
                          <a:pt x="1794310" y="336822"/>
                          <a:pt x="1720778" y="355798"/>
                        </a:cubicBezTo>
                        <a:lnTo>
                          <a:pt x="688964" y="555044"/>
                        </a:lnTo>
                        <a:cubicBezTo>
                          <a:pt x="616618" y="591810"/>
                          <a:pt x="547832" y="560974"/>
                          <a:pt x="507508" y="540812"/>
                        </a:cubicBezTo>
                        <a:lnTo>
                          <a:pt x="44971" y="245500"/>
                        </a:lnTo>
                        <a:cubicBezTo>
                          <a:pt x="-17886" y="207548"/>
                          <a:pt x="-13143" y="173155"/>
                          <a:pt x="48529" y="167225"/>
                        </a:cubicBezTo>
                        <a:close/>
                      </a:path>
                    </a:pathLst>
                  </a:custGeom>
                  <a:solidFill>
                    <a:srgbClr val="FF7D25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31">
                    <a:extLst>
                      <a:ext uri="{FF2B5EF4-FFF2-40B4-BE49-F238E27FC236}">
                        <a16:creationId xmlns:a16="http://schemas.microsoft.com/office/drawing/2014/main" id="{BEB0A027-FDCB-DF30-7ACF-29BCA654A7FC}"/>
                      </a:ext>
                    </a:extLst>
                  </p:cNvPr>
                  <p:cNvSpPr/>
                  <p:nvPr/>
                </p:nvSpPr>
                <p:spPr>
                  <a:xfrm>
                    <a:off x="4681419" y="700887"/>
                    <a:ext cx="1658282" cy="494489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113856 h 1028256"/>
                      <a:gd name="connsiteX1" fmla="*/ 885936 w 914400"/>
                      <a:gd name="connsiteY1" fmla="*/ 0 h 1028256"/>
                      <a:gd name="connsiteX2" fmla="*/ 914400 w 914400"/>
                      <a:gd name="connsiteY2" fmla="*/ 1028256 h 1028256"/>
                      <a:gd name="connsiteX3" fmla="*/ 0 w 914400"/>
                      <a:gd name="connsiteY3" fmla="*/ 1028256 h 1028256"/>
                      <a:gd name="connsiteX4" fmla="*/ 0 w 914400"/>
                      <a:gd name="connsiteY4" fmla="*/ 113856 h 1028256"/>
                      <a:gd name="connsiteX0" fmla="*/ 0 w 914400"/>
                      <a:gd name="connsiteY0" fmla="*/ 113856 h 1028256"/>
                      <a:gd name="connsiteX1" fmla="*/ 885936 w 914400"/>
                      <a:gd name="connsiteY1" fmla="*/ 0 h 1028256"/>
                      <a:gd name="connsiteX2" fmla="*/ 914400 w 914400"/>
                      <a:gd name="connsiteY2" fmla="*/ 1028256 h 1028256"/>
                      <a:gd name="connsiteX3" fmla="*/ 594182 w 914400"/>
                      <a:gd name="connsiteY3" fmla="*/ 469653 h 1028256"/>
                      <a:gd name="connsiteX4" fmla="*/ 0 w 914400"/>
                      <a:gd name="connsiteY4" fmla="*/ 113856 h 1028256"/>
                      <a:gd name="connsiteX0" fmla="*/ 0 w 1569068"/>
                      <a:gd name="connsiteY0" fmla="*/ 113856 h 469653"/>
                      <a:gd name="connsiteX1" fmla="*/ 885936 w 1569068"/>
                      <a:gd name="connsiteY1" fmla="*/ 0 h 469653"/>
                      <a:gd name="connsiteX2" fmla="*/ 1569068 w 1569068"/>
                      <a:gd name="connsiteY2" fmla="*/ 341566 h 469653"/>
                      <a:gd name="connsiteX3" fmla="*/ 594182 w 1569068"/>
                      <a:gd name="connsiteY3" fmla="*/ 469653 h 469653"/>
                      <a:gd name="connsiteX4" fmla="*/ 0 w 1569068"/>
                      <a:gd name="connsiteY4" fmla="*/ 113856 h 469653"/>
                      <a:gd name="connsiteX0" fmla="*/ 0 w 1569068"/>
                      <a:gd name="connsiteY0" fmla="*/ 113856 h 469653"/>
                      <a:gd name="connsiteX1" fmla="*/ 885936 w 1569068"/>
                      <a:gd name="connsiteY1" fmla="*/ 0 h 469653"/>
                      <a:gd name="connsiteX2" fmla="*/ 1569068 w 1569068"/>
                      <a:gd name="connsiteY2" fmla="*/ 341566 h 469653"/>
                      <a:gd name="connsiteX3" fmla="*/ 718711 w 1569068"/>
                      <a:gd name="connsiteY3" fmla="*/ 451864 h 469653"/>
                      <a:gd name="connsiteX4" fmla="*/ 594182 w 1569068"/>
                      <a:gd name="connsiteY4" fmla="*/ 469653 h 469653"/>
                      <a:gd name="connsiteX5" fmla="*/ 0 w 1569068"/>
                      <a:gd name="connsiteY5" fmla="*/ 113856 h 469653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1569068 w 1569068"/>
                      <a:gd name="connsiteY2" fmla="*/ 341566 h 483886"/>
                      <a:gd name="connsiteX3" fmla="*/ 747175 w 1569068"/>
                      <a:gd name="connsiteY3" fmla="*/ 483886 h 483886"/>
                      <a:gd name="connsiteX4" fmla="*/ 594182 w 1569068"/>
                      <a:gd name="connsiteY4" fmla="*/ 469653 h 483886"/>
                      <a:gd name="connsiteX5" fmla="*/ 0 w 1569068"/>
                      <a:gd name="connsiteY5" fmla="*/ 113856 h 483886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957096 w 1569068"/>
                      <a:gd name="connsiteY2" fmla="*/ 39138 h 483886"/>
                      <a:gd name="connsiteX3" fmla="*/ 1569068 w 1569068"/>
                      <a:gd name="connsiteY3" fmla="*/ 341566 h 483886"/>
                      <a:gd name="connsiteX4" fmla="*/ 747175 w 1569068"/>
                      <a:gd name="connsiteY4" fmla="*/ 483886 h 483886"/>
                      <a:gd name="connsiteX5" fmla="*/ 594182 w 1569068"/>
                      <a:gd name="connsiteY5" fmla="*/ 469653 h 483886"/>
                      <a:gd name="connsiteX6" fmla="*/ 0 w 1569068"/>
                      <a:gd name="connsiteY6" fmla="*/ 113856 h 483886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992676 w 1569068"/>
                      <a:gd name="connsiteY2" fmla="*/ 21348 h 483886"/>
                      <a:gd name="connsiteX3" fmla="*/ 1569068 w 1569068"/>
                      <a:gd name="connsiteY3" fmla="*/ 341566 h 483886"/>
                      <a:gd name="connsiteX4" fmla="*/ 747175 w 1569068"/>
                      <a:gd name="connsiteY4" fmla="*/ 483886 h 483886"/>
                      <a:gd name="connsiteX5" fmla="*/ 594182 w 1569068"/>
                      <a:gd name="connsiteY5" fmla="*/ 469653 h 483886"/>
                      <a:gd name="connsiteX6" fmla="*/ 0 w 1569068"/>
                      <a:gd name="connsiteY6" fmla="*/ 113856 h 483886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992676 w 1569068"/>
                      <a:gd name="connsiteY2" fmla="*/ 21348 h 483886"/>
                      <a:gd name="connsiteX3" fmla="*/ 1455212 w 1569068"/>
                      <a:gd name="connsiteY3" fmla="*/ 281081 h 483886"/>
                      <a:gd name="connsiteX4" fmla="*/ 1569068 w 1569068"/>
                      <a:gd name="connsiteY4" fmla="*/ 341566 h 483886"/>
                      <a:gd name="connsiteX5" fmla="*/ 747175 w 1569068"/>
                      <a:gd name="connsiteY5" fmla="*/ 483886 h 483886"/>
                      <a:gd name="connsiteX6" fmla="*/ 594182 w 1569068"/>
                      <a:gd name="connsiteY6" fmla="*/ 469653 h 483886"/>
                      <a:gd name="connsiteX7" fmla="*/ 0 w 1569068"/>
                      <a:gd name="connsiteY7" fmla="*/ 113856 h 483886"/>
                      <a:gd name="connsiteX0" fmla="*/ 0 w 1586858"/>
                      <a:gd name="connsiteY0" fmla="*/ 113856 h 483886"/>
                      <a:gd name="connsiteX1" fmla="*/ 885936 w 1586858"/>
                      <a:gd name="connsiteY1" fmla="*/ 0 h 483886"/>
                      <a:gd name="connsiteX2" fmla="*/ 992676 w 1586858"/>
                      <a:gd name="connsiteY2" fmla="*/ 21348 h 483886"/>
                      <a:gd name="connsiteX3" fmla="*/ 1586858 w 1586858"/>
                      <a:gd name="connsiteY3" fmla="*/ 288197 h 483886"/>
                      <a:gd name="connsiteX4" fmla="*/ 1569068 w 1586858"/>
                      <a:gd name="connsiteY4" fmla="*/ 341566 h 483886"/>
                      <a:gd name="connsiteX5" fmla="*/ 747175 w 1586858"/>
                      <a:gd name="connsiteY5" fmla="*/ 483886 h 483886"/>
                      <a:gd name="connsiteX6" fmla="*/ 594182 w 1586858"/>
                      <a:gd name="connsiteY6" fmla="*/ 469653 h 483886"/>
                      <a:gd name="connsiteX7" fmla="*/ 0 w 1586858"/>
                      <a:gd name="connsiteY7" fmla="*/ 113856 h 483886"/>
                      <a:gd name="connsiteX0" fmla="*/ 0 w 1596168"/>
                      <a:gd name="connsiteY0" fmla="*/ 113856 h 483886"/>
                      <a:gd name="connsiteX1" fmla="*/ 885936 w 1596168"/>
                      <a:gd name="connsiteY1" fmla="*/ 0 h 483886"/>
                      <a:gd name="connsiteX2" fmla="*/ 992676 w 1596168"/>
                      <a:gd name="connsiteY2" fmla="*/ 21348 h 483886"/>
                      <a:gd name="connsiteX3" fmla="*/ 1586858 w 1596168"/>
                      <a:gd name="connsiteY3" fmla="*/ 288197 h 483886"/>
                      <a:gd name="connsiteX4" fmla="*/ 1569068 w 1596168"/>
                      <a:gd name="connsiteY4" fmla="*/ 341566 h 483886"/>
                      <a:gd name="connsiteX5" fmla="*/ 747175 w 1596168"/>
                      <a:gd name="connsiteY5" fmla="*/ 483886 h 483886"/>
                      <a:gd name="connsiteX6" fmla="*/ 594182 w 1596168"/>
                      <a:gd name="connsiteY6" fmla="*/ 469653 h 483886"/>
                      <a:gd name="connsiteX7" fmla="*/ 0 w 1596168"/>
                      <a:gd name="connsiteY7" fmla="*/ 113856 h 483886"/>
                      <a:gd name="connsiteX0" fmla="*/ 0 w 1619226"/>
                      <a:gd name="connsiteY0" fmla="*/ 113856 h 483886"/>
                      <a:gd name="connsiteX1" fmla="*/ 885936 w 1619226"/>
                      <a:gd name="connsiteY1" fmla="*/ 0 h 483886"/>
                      <a:gd name="connsiteX2" fmla="*/ 992676 w 1619226"/>
                      <a:gd name="connsiteY2" fmla="*/ 21348 h 483886"/>
                      <a:gd name="connsiteX3" fmla="*/ 1586858 w 1619226"/>
                      <a:gd name="connsiteY3" fmla="*/ 288197 h 483886"/>
                      <a:gd name="connsiteX4" fmla="*/ 1569068 w 1619226"/>
                      <a:gd name="connsiteY4" fmla="*/ 341566 h 483886"/>
                      <a:gd name="connsiteX5" fmla="*/ 747175 w 1619226"/>
                      <a:gd name="connsiteY5" fmla="*/ 483886 h 483886"/>
                      <a:gd name="connsiteX6" fmla="*/ 594182 w 1619226"/>
                      <a:gd name="connsiteY6" fmla="*/ 469653 h 483886"/>
                      <a:gd name="connsiteX7" fmla="*/ 0 w 1619226"/>
                      <a:gd name="connsiteY7" fmla="*/ 113856 h 483886"/>
                      <a:gd name="connsiteX0" fmla="*/ 0 w 1619226"/>
                      <a:gd name="connsiteY0" fmla="*/ 113856 h 483886"/>
                      <a:gd name="connsiteX1" fmla="*/ 885936 w 1619226"/>
                      <a:gd name="connsiteY1" fmla="*/ 0 h 483886"/>
                      <a:gd name="connsiteX2" fmla="*/ 992676 w 1619226"/>
                      <a:gd name="connsiteY2" fmla="*/ 21348 h 483886"/>
                      <a:gd name="connsiteX3" fmla="*/ 1586858 w 1619226"/>
                      <a:gd name="connsiteY3" fmla="*/ 288197 h 483886"/>
                      <a:gd name="connsiteX4" fmla="*/ 1569068 w 1619226"/>
                      <a:gd name="connsiteY4" fmla="*/ 341566 h 483886"/>
                      <a:gd name="connsiteX5" fmla="*/ 747175 w 1619226"/>
                      <a:gd name="connsiteY5" fmla="*/ 483886 h 483886"/>
                      <a:gd name="connsiteX6" fmla="*/ 594182 w 1619226"/>
                      <a:gd name="connsiteY6" fmla="*/ 469653 h 483886"/>
                      <a:gd name="connsiteX7" fmla="*/ 0 w 1619226"/>
                      <a:gd name="connsiteY7" fmla="*/ 113856 h 483886"/>
                      <a:gd name="connsiteX0" fmla="*/ 0 w 1614709"/>
                      <a:gd name="connsiteY0" fmla="*/ 113856 h 483886"/>
                      <a:gd name="connsiteX1" fmla="*/ 885936 w 1614709"/>
                      <a:gd name="connsiteY1" fmla="*/ 0 h 483886"/>
                      <a:gd name="connsiteX2" fmla="*/ 992676 w 1614709"/>
                      <a:gd name="connsiteY2" fmla="*/ 21348 h 483886"/>
                      <a:gd name="connsiteX3" fmla="*/ 1586858 w 1614709"/>
                      <a:gd name="connsiteY3" fmla="*/ 288197 h 483886"/>
                      <a:gd name="connsiteX4" fmla="*/ 1569068 w 1614709"/>
                      <a:gd name="connsiteY4" fmla="*/ 341566 h 483886"/>
                      <a:gd name="connsiteX5" fmla="*/ 747175 w 1614709"/>
                      <a:gd name="connsiteY5" fmla="*/ 483886 h 483886"/>
                      <a:gd name="connsiteX6" fmla="*/ 594182 w 1614709"/>
                      <a:gd name="connsiteY6" fmla="*/ 469653 h 483886"/>
                      <a:gd name="connsiteX7" fmla="*/ 0 w 1614709"/>
                      <a:gd name="connsiteY7" fmla="*/ 113856 h 483886"/>
                      <a:gd name="connsiteX0" fmla="*/ 0 w 1614709"/>
                      <a:gd name="connsiteY0" fmla="*/ 119166 h 489196"/>
                      <a:gd name="connsiteX1" fmla="*/ 885936 w 1614709"/>
                      <a:gd name="connsiteY1" fmla="*/ 5310 h 489196"/>
                      <a:gd name="connsiteX2" fmla="*/ 992676 w 1614709"/>
                      <a:gd name="connsiteY2" fmla="*/ 26658 h 489196"/>
                      <a:gd name="connsiteX3" fmla="*/ 1586858 w 1614709"/>
                      <a:gd name="connsiteY3" fmla="*/ 293507 h 489196"/>
                      <a:gd name="connsiteX4" fmla="*/ 1569068 w 1614709"/>
                      <a:gd name="connsiteY4" fmla="*/ 346876 h 489196"/>
                      <a:gd name="connsiteX5" fmla="*/ 747175 w 1614709"/>
                      <a:gd name="connsiteY5" fmla="*/ 489196 h 489196"/>
                      <a:gd name="connsiteX6" fmla="*/ 594182 w 1614709"/>
                      <a:gd name="connsiteY6" fmla="*/ 474963 h 489196"/>
                      <a:gd name="connsiteX7" fmla="*/ 0 w 1614709"/>
                      <a:gd name="connsiteY7" fmla="*/ 119166 h 489196"/>
                      <a:gd name="connsiteX0" fmla="*/ 0 w 1614709"/>
                      <a:gd name="connsiteY0" fmla="*/ 123425 h 493455"/>
                      <a:gd name="connsiteX1" fmla="*/ 881173 w 1614709"/>
                      <a:gd name="connsiteY1" fmla="*/ 4807 h 493455"/>
                      <a:gd name="connsiteX2" fmla="*/ 992676 w 1614709"/>
                      <a:gd name="connsiteY2" fmla="*/ 30917 h 493455"/>
                      <a:gd name="connsiteX3" fmla="*/ 1586858 w 1614709"/>
                      <a:gd name="connsiteY3" fmla="*/ 297766 h 493455"/>
                      <a:gd name="connsiteX4" fmla="*/ 1569068 w 1614709"/>
                      <a:gd name="connsiteY4" fmla="*/ 351135 h 493455"/>
                      <a:gd name="connsiteX5" fmla="*/ 747175 w 1614709"/>
                      <a:gd name="connsiteY5" fmla="*/ 493455 h 493455"/>
                      <a:gd name="connsiteX6" fmla="*/ 594182 w 1614709"/>
                      <a:gd name="connsiteY6" fmla="*/ 479222 h 493455"/>
                      <a:gd name="connsiteX7" fmla="*/ 0 w 1614709"/>
                      <a:gd name="connsiteY7" fmla="*/ 123425 h 493455"/>
                      <a:gd name="connsiteX0" fmla="*/ 0 w 1614709"/>
                      <a:gd name="connsiteY0" fmla="*/ 120163 h 490193"/>
                      <a:gd name="connsiteX1" fmla="*/ 881173 w 1614709"/>
                      <a:gd name="connsiteY1" fmla="*/ 1545 h 490193"/>
                      <a:gd name="connsiteX2" fmla="*/ 992676 w 1614709"/>
                      <a:gd name="connsiteY2" fmla="*/ 27655 h 490193"/>
                      <a:gd name="connsiteX3" fmla="*/ 1586858 w 1614709"/>
                      <a:gd name="connsiteY3" fmla="*/ 294504 h 490193"/>
                      <a:gd name="connsiteX4" fmla="*/ 1569068 w 1614709"/>
                      <a:gd name="connsiteY4" fmla="*/ 347873 h 490193"/>
                      <a:gd name="connsiteX5" fmla="*/ 747175 w 1614709"/>
                      <a:gd name="connsiteY5" fmla="*/ 490193 h 490193"/>
                      <a:gd name="connsiteX6" fmla="*/ 594182 w 1614709"/>
                      <a:gd name="connsiteY6" fmla="*/ 475960 h 490193"/>
                      <a:gd name="connsiteX7" fmla="*/ 0 w 1614709"/>
                      <a:gd name="connsiteY7" fmla="*/ 120163 h 490193"/>
                      <a:gd name="connsiteX0" fmla="*/ 0 w 1614709"/>
                      <a:gd name="connsiteY0" fmla="*/ 120908 h 490938"/>
                      <a:gd name="connsiteX1" fmla="*/ 881173 w 1614709"/>
                      <a:gd name="connsiteY1" fmla="*/ 2290 h 490938"/>
                      <a:gd name="connsiteX2" fmla="*/ 992676 w 1614709"/>
                      <a:gd name="connsiteY2" fmla="*/ 28400 h 490938"/>
                      <a:gd name="connsiteX3" fmla="*/ 1586858 w 1614709"/>
                      <a:gd name="connsiteY3" fmla="*/ 295249 h 490938"/>
                      <a:gd name="connsiteX4" fmla="*/ 1569068 w 1614709"/>
                      <a:gd name="connsiteY4" fmla="*/ 348618 h 490938"/>
                      <a:gd name="connsiteX5" fmla="*/ 747175 w 1614709"/>
                      <a:gd name="connsiteY5" fmla="*/ 490938 h 490938"/>
                      <a:gd name="connsiteX6" fmla="*/ 594182 w 1614709"/>
                      <a:gd name="connsiteY6" fmla="*/ 476705 h 490938"/>
                      <a:gd name="connsiteX7" fmla="*/ 0 w 1614709"/>
                      <a:gd name="connsiteY7" fmla="*/ 120908 h 490938"/>
                      <a:gd name="connsiteX0" fmla="*/ 0 w 1614709"/>
                      <a:gd name="connsiteY0" fmla="*/ 120908 h 496815"/>
                      <a:gd name="connsiteX1" fmla="*/ 881173 w 1614709"/>
                      <a:gd name="connsiteY1" fmla="*/ 2290 h 496815"/>
                      <a:gd name="connsiteX2" fmla="*/ 992676 w 1614709"/>
                      <a:gd name="connsiteY2" fmla="*/ 28400 h 496815"/>
                      <a:gd name="connsiteX3" fmla="*/ 1586858 w 1614709"/>
                      <a:gd name="connsiteY3" fmla="*/ 295249 h 496815"/>
                      <a:gd name="connsiteX4" fmla="*/ 1569068 w 1614709"/>
                      <a:gd name="connsiteY4" fmla="*/ 348618 h 496815"/>
                      <a:gd name="connsiteX5" fmla="*/ 747175 w 1614709"/>
                      <a:gd name="connsiteY5" fmla="*/ 490938 h 496815"/>
                      <a:gd name="connsiteX6" fmla="*/ 594182 w 1614709"/>
                      <a:gd name="connsiteY6" fmla="*/ 476705 h 496815"/>
                      <a:gd name="connsiteX7" fmla="*/ 0 w 1614709"/>
                      <a:gd name="connsiteY7" fmla="*/ 120908 h 496815"/>
                      <a:gd name="connsiteX0" fmla="*/ 0 w 1614709"/>
                      <a:gd name="connsiteY0" fmla="*/ 120908 h 506368"/>
                      <a:gd name="connsiteX1" fmla="*/ 881173 w 1614709"/>
                      <a:gd name="connsiteY1" fmla="*/ 2290 h 506368"/>
                      <a:gd name="connsiteX2" fmla="*/ 992676 w 1614709"/>
                      <a:gd name="connsiteY2" fmla="*/ 28400 h 506368"/>
                      <a:gd name="connsiteX3" fmla="*/ 1586858 w 1614709"/>
                      <a:gd name="connsiteY3" fmla="*/ 295249 h 506368"/>
                      <a:gd name="connsiteX4" fmla="*/ 1569068 w 1614709"/>
                      <a:gd name="connsiteY4" fmla="*/ 348618 h 506368"/>
                      <a:gd name="connsiteX5" fmla="*/ 747175 w 1614709"/>
                      <a:gd name="connsiteY5" fmla="*/ 490938 h 506368"/>
                      <a:gd name="connsiteX6" fmla="*/ 594182 w 1614709"/>
                      <a:gd name="connsiteY6" fmla="*/ 476705 h 506368"/>
                      <a:gd name="connsiteX7" fmla="*/ 0 w 1614709"/>
                      <a:gd name="connsiteY7" fmla="*/ 120908 h 506368"/>
                      <a:gd name="connsiteX0" fmla="*/ 0 w 1614709"/>
                      <a:gd name="connsiteY0" fmla="*/ 120908 h 506368"/>
                      <a:gd name="connsiteX1" fmla="*/ 881173 w 1614709"/>
                      <a:gd name="connsiteY1" fmla="*/ 2290 h 506368"/>
                      <a:gd name="connsiteX2" fmla="*/ 992676 w 1614709"/>
                      <a:gd name="connsiteY2" fmla="*/ 28400 h 506368"/>
                      <a:gd name="connsiteX3" fmla="*/ 1586858 w 1614709"/>
                      <a:gd name="connsiteY3" fmla="*/ 295249 h 506368"/>
                      <a:gd name="connsiteX4" fmla="*/ 1569068 w 1614709"/>
                      <a:gd name="connsiteY4" fmla="*/ 348618 h 506368"/>
                      <a:gd name="connsiteX5" fmla="*/ 747175 w 1614709"/>
                      <a:gd name="connsiteY5" fmla="*/ 490938 h 506368"/>
                      <a:gd name="connsiteX6" fmla="*/ 594182 w 1614709"/>
                      <a:gd name="connsiteY6" fmla="*/ 476705 h 506368"/>
                      <a:gd name="connsiteX7" fmla="*/ 66083 w 1614709"/>
                      <a:gd name="connsiteY7" fmla="*/ 164586 h 506368"/>
                      <a:gd name="connsiteX8" fmla="*/ 0 w 1614709"/>
                      <a:gd name="connsiteY8" fmla="*/ 120908 h 506368"/>
                      <a:gd name="connsiteX0" fmla="*/ 36311 w 1651020"/>
                      <a:gd name="connsiteY0" fmla="*/ 120908 h 506368"/>
                      <a:gd name="connsiteX1" fmla="*/ 917484 w 1651020"/>
                      <a:gd name="connsiteY1" fmla="*/ 2290 h 506368"/>
                      <a:gd name="connsiteX2" fmla="*/ 1028987 w 1651020"/>
                      <a:gd name="connsiteY2" fmla="*/ 28400 h 506368"/>
                      <a:gd name="connsiteX3" fmla="*/ 1623169 w 1651020"/>
                      <a:gd name="connsiteY3" fmla="*/ 295249 h 506368"/>
                      <a:gd name="connsiteX4" fmla="*/ 1605379 w 1651020"/>
                      <a:gd name="connsiteY4" fmla="*/ 348618 h 506368"/>
                      <a:gd name="connsiteX5" fmla="*/ 783486 w 1651020"/>
                      <a:gd name="connsiteY5" fmla="*/ 490938 h 506368"/>
                      <a:gd name="connsiteX6" fmla="*/ 630493 w 1651020"/>
                      <a:gd name="connsiteY6" fmla="*/ 476705 h 506368"/>
                      <a:gd name="connsiteX7" fmla="*/ 0 w 1651020"/>
                      <a:gd name="connsiteY7" fmla="*/ 197923 h 506368"/>
                      <a:gd name="connsiteX8" fmla="*/ 36311 w 1651020"/>
                      <a:gd name="connsiteY8" fmla="*/ 120908 h 506368"/>
                      <a:gd name="connsiteX0" fmla="*/ 42771 w 1657480"/>
                      <a:gd name="connsiteY0" fmla="*/ 120908 h 506368"/>
                      <a:gd name="connsiteX1" fmla="*/ 923944 w 1657480"/>
                      <a:gd name="connsiteY1" fmla="*/ 2290 h 506368"/>
                      <a:gd name="connsiteX2" fmla="*/ 1035447 w 1657480"/>
                      <a:gd name="connsiteY2" fmla="*/ 28400 h 506368"/>
                      <a:gd name="connsiteX3" fmla="*/ 1629629 w 1657480"/>
                      <a:gd name="connsiteY3" fmla="*/ 295249 h 506368"/>
                      <a:gd name="connsiteX4" fmla="*/ 1611839 w 1657480"/>
                      <a:gd name="connsiteY4" fmla="*/ 348618 h 506368"/>
                      <a:gd name="connsiteX5" fmla="*/ 789946 w 1657480"/>
                      <a:gd name="connsiteY5" fmla="*/ 490938 h 506368"/>
                      <a:gd name="connsiteX6" fmla="*/ 636953 w 1657480"/>
                      <a:gd name="connsiteY6" fmla="*/ 476705 h 506368"/>
                      <a:gd name="connsiteX7" fmla="*/ 6460 w 1657480"/>
                      <a:gd name="connsiteY7" fmla="*/ 197923 h 506368"/>
                      <a:gd name="connsiteX8" fmla="*/ 42771 w 1657480"/>
                      <a:gd name="connsiteY8" fmla="*/ 120908 h 506368"/>
                      <a:gd name="connsiteX0" fmla="*/ 48020 w 1662729"/>
                      <a:gd name="connsiteY0" fmla="*/ 120908 h 506368"/>
                      <a:gd name="connsiteX1" fmla="*/ 929193 w 1662729"/>
                      <a:gd name="connsiteY1" fmla="*/ 2290 h 506368"/>
                      <a:gd name="connsiteX2" fmla="*/ 1040696 w 1662729"/>
                      <a:gd name="connsiteY2" fmla="*/ 28400 h 506368"/>
                      <a:gd name="connsiteX3" fmla="*/ 1634878 w 1662729"/>
                      <a:gd name="connsiteY3" fmla="*/ 295249 h 506368"/>
                      <a:gd name="connsiteX4" fmla="*/ 1617088 w 1662729"/>
                      <a:gd name="connsiteY4" fmla="*/ 348618 h 506368"/>
                      <a:gd name="connsiteX5" fmla="*/ 795195 w 1662729"/>
                      <a:gd name="connsiteY5" fmla="*/ 490938 h 506368"/>
                      <a:gd name="connsiteX6" fmla="*/ 642202 w 1662729"/>
                      <a:gd name="connsiteY6" fmla="*/ 476705 h 506368"/>
                      <a:gd name="connsiteX7" fmla="*/ 11709 w 1662729"/>
                      <a:gd name="connsiteY7" fmla="*/ 197923 h 506368"/>
                      <a:gd name="connsiteX8" fmla="*/ 48020 w 1662729"/>
                      <a:gd name="connsiteY8" fmla="*/ 120908 h 506368"/>
                      <a:gd name="connsiteX0" fmla="*/ 48020 w 1662729"/>
                      <a:gd name="connsiteY0" fmla="*/ 116695 h 502155"/>
                      <a:gd name="connsiteX1" fmla="*/ 903000 w 1662729"/>
                      <a:gd name="connsiteY1" fmla="*/ 2839 h 502155"/>
                      <a:gd name="connsiteX2" fmla="*/ 1040696 w 1662729"/>
                      <a:gd name="connsiteY2" fmla="*/ 24187 h 502155"/>
                      <a:gd name="connsiteX3" fmla="*/ 1634878 w 1662729"/>
                      <a:gd name="connsiteY3" fmla="*/ 291036 h 502155"/>
                      <a:gd name="connsiteX4" fmla="*/ 1617088 w 1662729"/>
                      <a:gd name="connsiteY4" fmla="*/ 344405 h 502155"/>
                      <a:gd name="connsiteX5" fmla="*/ 795195 w 1662729"/>
                      <a:gd name="connsiteY5" fmla="*/ 486725 h 502155"/>
                      <a:gd name="connsiteX6" fmla="*/ 642202 w 1662729"/>
                      <a:gd name="connsiteY6" fmla="*/ 472492 h 502155"/>
                      <a:gd name="connsiteX7" fmla="*/ 11709 w 1662729"/>
                      <a:gd name="connsiteY7" fmla="*/ 193710 h 502155"/>
                      <a:gd name="connsiteX8" fmla="*/ 48020 w 1662729"/>
                      <a:gd name="connsiteY8" fmla="*/ 116695 h 502155"/>
                      <a:gd name="connsiteX0" fmla="*/ 48020 w 1662729"/>
                      <a:gd name="connsiteY0" fmla="*/ 114819 h 500279"/>
                      <a:gd name="connsiteX1" fmla="*/ 903000 w 1662729"/>
                      <a:gd name="connsiteY1" fmla="*/ 963 h 500279"/>
                      <a:gd name="connsiteX2" fmla="*/ 1040696 w 1662729"/>
                      <a:gd name="connsiteY2" fmla="*/ 22311 h 500279"/>
                      <a:gd name="connsiteX3" fmla="*/ 1634878 w 1662729"/>
                      <a:gd name="connsiteY3" fmla="*/ 289160 h 500279"/>
                      <a:gd name="connsiteX4" fmla="*/ 1617088 w 1662729"/>
                      <a:gd name="connsiteY4" fmla="*/ 342529 h 500279"/>
                      <a:gd name="connsiteX5" fmla="*/ 795195 w 1662729"/>
                      <a:gd name="connsiteY5" fmla="*/ 484849 h 500279"/>
                      <a:gd name="connsiteX6" fmla="*/ 642202 w 1662729"/>
                      <a:gd name="connsiteY6" fmla="*/ 470616 h 500279"/>
                      <a:gd name="connsiteX7" fmla="*/ 11709 w 1662729"/>
                      <a:gd name="connsiteY7" fmla="*/ 191834 h 500279"/>
                      <a:gd name="connsiteX8" fmla="*/ 48020 w 1662729"/>
                      <a:gd name="connsiteY8" fmla="*/ 114819 h 500279"/>
                      <a:gd name="connsiteX0" fmla="*/ 48020 w 1662729"/>
                      <a:gd name="connsiteY0" fmla="*/ 115735 h 501195"/>
                      <a:gd name="connsiteX1" fmla="*/ 903000 w 1662729"/>
                      <a:gd name="connsiteY1" fmla="*/ 1879 h 501195"/>
                      <a:gd name="connsiteX2" fmla="*/ 1040696 w 1662729"/>
                      <a:gd name="connsiteY2" fmla="*/ 23227 h 501195"/>
                      <a:gd name="connsiteX3" fmla="*/ 1634878 w 1662729"/>
                      <a:gd name="connsiteY3" fmla="*/ 290076 h 501195"/>
                      <a:gd name="connsiteX4" fmla="*/ 1617088 w 1662729"/>
                      <a:gd name="connsiteY4" fmla="*/ 343445 h 501195"/>
                      <a:gd name="connsiteX5" fmla="*/ 795195 w 1662729"/>
                      <a:gd name="connsiteY5" fmla="*/ 485765 h 501195"/>
                      <a:gd name="connsiteX6" fmla="*/ 642202 w 1662729"/>
                      <a:gd name="connsiteY6" fmla="*/ 471532 h 501195"/>
                      <a:gd name="connsiteX7" fmla="*/ 11709 w 1662729"/>
                      <a:gd name="connsiteY7" fmla="*/ 192750 h 501195"/>
                      <a:gd name="connsiteX8" fmla="*/ 48020 w 1662729"/>
                      <a:gd name="connsiteY8" fmla="*/ 115735 h 501195"/>
                      <a:gd name="connsiteX0" fmla="*/ 48020 w 1662729"/>
                      <a:gd name="connsiteY0" fmla="*/ 117447 h 502907"/>
                      <a:gd name="connsiteX1" fmla="*/ 903000 w 1662729"/>
                      <a:gd name="connsiteY1" fmla="*/ 3591 h 502907"/>
                      <a:gd name="connsiteX2" fmla="*/ 1040696 w 1662729"/>
                      <a:gd name="connsiteY2" fmla="*/ 24939 h 502907"/>
                      <a:gd name="connsiteX3" fmla="*/ 1634878 w 1662729"/>
                      <a:gd name="connsiteY3" fmla="*/ 291788 h 502907"/>
                      <a:gd name="connsiteX4" fmla="*/ 1617088 w 1662729"/>
                      <a:gd name="connsiteY4" fmla="*/ 345157 h 502907"/>
                      <a:gd name="connsiteX5" fmla="*/ 795195 w 1662729"/>
                      <a:gd name="connsiteY5" fmla="*/ 487477 h 502907"/>
                      <a:gd name="connsiteX6" fmla="*/ 642202 w 1662729"/>
                      <a:gd name="connsiteY6" fmla="*/ 473244 h 502907"/>
                      <a:gd name="connsiteX7" fmla="*/ 11709 w 1662729"/>
                      <a:gd name="connsiteY7" fmla="*/ 194462 h 502907"/>
                      <a:gd name="connsiteX8" fmla="*/ 48020 w 1662729"/>
                      <a:gd name="connsiteY8" fmla="*/ 117447 h 502907"/>
                      <a:gd name="connsiteX0" fmla="*/ 48020 w 1662729"/>
                      <a:gd name="connsiteY0" fmla="*/ 117447 h 498682"/>
                      <a:gd name="connsiteX1" fmla="*/ 903000 w 1662729"/>
                      <a:gd name="connsiteY1" fmla="*/ 3591 h 498682"/>
                      <a:gd name="connsiteX2" fmla="*/ 1040696 w 1662729"/>
                      <a:gd name="connsiteY2" fmla="*/ 24939 h 498682"/>
                      <a:gd name="connsiteX3" fmla="*/ 1634878 w 1662729"/>
                      <a:gd name="connsiteY3" fmla="*/ 291788 h 498682"/>
                      <a:gd name="connsiteX4" fmla="*/ 1617088 w 1662729"/>
                      <a:gd name="connsiteY4" fmla="*/ 345157 h 498682"/>
                      <a:gd name="connsiteX5" fmla="*/ 795195 w 1662729"/>
                      <a:gd name="connsiteY5" fmla="*/ 487477 h 498682"/>
                      <a:gd name="connsiteX6" fmla="*/ 642202 w 1662729"/>
                      <a:gd name="connsiteY6" fmla="*/ 473244 h 498682"/>
                      <a:gd name="connsiteX7" fmla="*/ 11709 w 1662729"/>
                      <a:gd name="connsiteY7" fmla="*/ 194462 h 498682"/>
                      <a:gd name="connsiteX8" fmla="*/ 48020 w 1662729"/>
                      <a:gd name="connsiteY8" fmla="*/ 117447 h 498682"/>
                      <a:gd name="connsiteX0" fmla="*/ 48020 w 1662729"/>
                      <a:gd name="connsiteY0" fmla="*/ 117447 h 494489"/>
                      <a:gd name="connsiteX1" fmla="*/ 903000 w 1662729"/>
                      <a:gd name="connsiteY1" fmla="*/ 3591 h 494489"/>
                      <a:gd name="connsiteX2" fmla="*/ 1040696 w 1662729"/>
                      <a:gd name="connsiteY2" fmla="*/ 24939 h 494489"/>
                      <a:gd name="connsiteX3" fmla="*/ 1634878 w 1662729"/>
                      <a:gd name="connsiteY3" fmla="*/ 291788 h 494489"/>
                      <a:gd name="connsiteX4" fmla="*/ 1617088 w 1662729"/>
                      <a:gd name="connsiteY4" fmla="*/ 345157 h 494489"/>
                      <a:gd name="connsiteX5" fmla="*/ 795195 w 1662729"/>
                      <a:gd name="connsiteY5" fmla="*/ 487477 h 494489"/>
                      <a:gd name="connsiteX6" fmla="*/ 642202 w 1662729"/>
                      <a:gd name="connsiteY6" fmla="*/ 473244 h 494489"/>
                      <a:gd name="connsiteX7" fmla="*/ 11709 w 1662729"/>
                      <a:gd name="connsiteY7" fmla="*/ 194462 h 494489"/>
                      <a:gd name="connsiteX8" fmla="*/ 48020 w 1662729"/>
                      <a:gd name="connsiteY8" fmla="*/ 117447 h 494489"/>
                      <a:gd name="connsiteX0" fmla="*/ 42730 w 1657439"/>
                      <a:gd name="connsiteY0" fmla="*/ 117447 h 494489"/>
                      <a:gd name="connsiteX1" fmla="*/ 897710 w 1657439"/>
                      <a:gd name="connsiteY1" fmla="*/ 3591 h 494489"/>
                      <a:gd name="connsiteX2" fmla="*/ 1035406 w 1657439"/>
                      <a:gd name="connsiteY2" fmla="*/ 24939 h 494489"/>
                      <a:gd name="connsiteX3" fmla="*/ 1629588 w 1657439"/>
                      <a:gd name="connsiteY3" fmla="*/ 291788 h 494489"/>
                      <a:gd name="connsiteX4" fmla="*/ 1611798 w 1657439"/>
                      <a:gd name="connsiteY4" fmla="*/ 345157 h 494489"/>
                      <a:gd name="connsiteX5" fmla="*/ 789905 w 1657439"/>
                      <a:gd name="connsiteY5" fmla="*/ 487477 h 494489"/>
                      <a:gd name="connsiteX6" fmla="*/ 636912 w 1657439"/>
                      <a:gd name="connsiteY6" fmla="*/ 473244 h 494489"/>
                      <a:gd name="connsiteX7" fmla="*/ 6419 w 1657439"/>
                      <a:gd name="connsiteY7" fmla="*/ 194462 h 494489"/>
                      <a:gd name="connsiteX8" fmla="*/ 42730 w 1657439"/>
                      <a:gd name="connsiteY8" fmla="*/ 117447 h 494489"/>
                      <a:gd name="connsiteX0" fmla="*/ 43268 w 1657977"/>
                      <a:gd name="connsiteY0" fmla="*/ 117447 h 494489"/>
                      <a:gd name="connsiteX1" fmla="*/ 898248 w 1657977"/>
                      <a:gd name="connsiteY1" fmla="*/ 3591 h 494489"/>
                      <a:gd name="connsiteX2" fmla="*/ 1035944 w 1657977"/>
                      <a:gd name="connsiteY2" fmla="*/ 24939 h 494489"/>
                      <a:gd name="connsiteX3" fmla="*/ 1630126 w 1657977"/>
                      <a:gd name="connsiteY3" fmla="*/ 291788 h 494489"/>
                      <a:gd name="connsiteX4" fmla="*/ 1612336 w 1657977"/>
                      <a:gd name="connsiteY4" fmla="*/ 345157 h 494489"/>
                      <a:gd name="connsiteX5" fmla="*/ 790443 w 1657977"/>
                      <a:gd name="connsiteY5" fmla="*/ 487477 h 494489"/>
                      <a:gd name="connsiteX6" fmla="*/ 637450 w 1657977"/>
                      <a:gd name="connsiteY6" fmla="*/ 473244 h 494489"/>
                      <a:gd name="connsiteX7" fmla="*/ 6957 w 1657977"/>
                      <a:gd name="connsiteY7" fmla="*/ 194462 h 494489"/>
                      <a:gd name="connsiteX8" fmla="*/ 43268 w 1657977"/>
                      <a:gd name="connsiteY8" fmla="*/ 117447 h 494489"/>
                      <a:gd name="connsiteX0" fmla="*/ 38431 w 1653140"/>
                      <a:gd name="connsiteY0" fmla="*/ 117447 h 494489"/>
                      <a:gd name="connsiteX1" fmla="*/ 893411 w 1653140"/>
                      <a:gd name="connsiteY1" fmla="*/ 3591 h 494489"/>
                      <a:gd name="connsiteX2" fmla="*/ 1031107 w 1653140"/>
                      <a:gd name="connsiteY2" fmla="*/ 24939 h 494489"/>
                      <a:gd name="connsiteX3" fmla="*/ 1625289 w 1653140"/>
                      <a:gd name="connsiteY3" fmla="*/ 291788 h 494489"/>
                      <a:gd name="connsiteX4" fmla="*/ 1607499 w 1653140"/>
                      <a:gd name="connsiteY4" fmla="*/ 345157 h 494489"/>
                      <a:gd name="connsiteX5" fmla="*/ 785606 w 1653140"/>
                      <a:gd name="connsiteY5" fmla="*/ 487477 h 494489"/>
                      <a:gd name="connsiteX6" fmla="*/ 632613 w 1653140"/>
                      <a:gd name="connsiteY6" fmla="*/ 473244 h 494489"/>
                      <a:gd name="connsiteX7" fmla="*/ 9264 w 1653140"/>
                      <a:gd name="connsiteY7" fmla="*/ 201606 h 494489"/>
                      <a:gd name="connsiteX8" fmla="*/ 38431 w 1653140"/>
                      <a:gd name="connsiteY8" fmla="*/ 117447 h 494489"/>
                      <a:gd name="connsiteX0" fmla="*/ 43573 w 1658282"/>
                      <a:gd name="connsiteY0" fmla="*/ 117447 h 494489"/>
                      <a:gd name="connsiteX1" fmla="*/ 898553 w 1658282"/>
                      <a:gd name="connsiteY1" fmla="*/ 3591 h 494489"/>
                      <a:gd name="connsiteX2" fmla="*/ 1036249 w 1658282"/>
                      <a:gd name="connsiteY2" fmla="*/ 24939 h 494489"/>
                      <a:gd name="connsiteX3" fmla="*/ 1630431 w 1658282"/>
                      <a:gd name="connsiteY3" fmla="*/ 291788 h 494489"/>
                      <a:gd name="connsiteX4" fmla="*/ 1612641 w 1658282"/>
                      <a:gd name="connsiteY4" fmla="*/ 345157 h 494489"/>
                      <a:gd name="connsiteX5" fmla="*/ 790748 w 1658282"/>
                      <a:gd name="connsiteY5" fmla="*/ 487477 h 494489"/>
                      <a:gd name="connsiteX6" fmla="*/ 637755 w 1658282"/>
                      <a:gd name="connsiteY6" fmla="*/ 473244 h 494489"/>
                      <a:gd name="connsiteX7" fmla="*/ 14406 w 1658282"/>
                      <a:gd name="connsiteY7" fmla="*/ 201606 h 494489"/>
                      <a:gd name="connsiteX8" fmla="*/ 43573 w 1658282"/>
                      <a:gd name="connsiteY8" fmla="*/ 117447 h 494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58282" h="494489">
                        <a:moveTo>
                          <a:pt x="43573" y="117447"/>
                        </a:moveTo>
                        <a:lnTo>
                          <a:pt x="898553" y="3591"/>
                        </a:lnTo>
                        <a:cubicBezTo>
                          <a:pt x="956685" y="88"/>
                          <a:pt x="976856" y="-8369"/>
                          <a:pt x="1036249" y="24939"/>
                        </a:cubicBezTo>
                        <a:lnTo>
                          <a:pt x="1630431" y="291788"/>
                        </a:lnTo>
                        <a:cubicBezTo>
                          <a:pt x="1674312" y="316694"/>
                          <a:pt x="1664824" y="345157"/>
                          <a:pt x="1612641" y="345157"/>
                        </a:cubicBezTo>
                        <a:lnTo>
                          <a:pt x="790748" y="487477"/>
                        </a:lnTo>
                        <a:cubicBezTo>
                          <a:pt x="718319" y="499402"/>
                          <a:pt x="688753" y="497038"/>
                          <a:pt x="637755" y="473244"/>
                        </a:cubicBezTo>
                        <a:lnTo>
                          <a:pt x="14406" y="201606"/>
                        </a:lnTo>
                        <a:cubicBezTo>
                          <a:pt x="-9210" y="164029"/>
                          <a:pt x="-6631" y="131212"/>
                          <a:pt x="43573" y="117447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9">
                    <a:extLst>
                      <a:ext uri="{FF2B5EF4-FFF2-40B4-BE49-F238E27FC236}">
                        <a16:creationId xmlns:a16="http://schemas.microsoft.com/office/drawing/2014/main" id="{D7389F1B-CC16-8C42-E93F-66D92389546B}"/>
                      </a:ext>
                    </a:extLst>
                  </p:cNvPr>
                  <p:cNvSpPr/>
                  <p:nvPr/>
                </p:nvSpPr>
                <p:spPr>
                  <a:xfrm>
                    <a:off x="1550946" y="709669"/>
                    <a:ext cx="1801454" cy="626759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34210 h 669661"/>
                      <a:gd name="connsiteX1" fmla="*/ 1226537 w 1930469"/>
                      <a:gd name="connsiteY1" fmla="*/ 57935 h 669661"/>
                      <a:gd name="connsiteX2" fmla="*/ 1426913 w 1930469"/>
                      <a:gd name="connsiteY2" fmla="*/ 10058 h 669661"/>
                      <a:gd name="connsiteX3" fmla="*/ 1885892 w 1930469"/>
                      <a:gd name="connsiteY3" fmla="*/ 291138 h 669661"/>
                      <a:gd name="connsiteX4" fmla="*/ 1878776 w 1930469"/>
                      <a:gd name="connsiteY4" fmla="*/ 380087 h 669661"/>
                      <a:gd name="connsiteX5" fmla="*/ 622810 w 1930469"/>
                      <a:gd name="connsiteY5" fmla="*/ 639819 h 669661"/>
                      <a:gd name="connsiteX6" fmla="*/ 437795 w 1930469"/>
                      <a:gd name="connsiteY6" fmla="*/ 643377 h 669661"/>
                      <a:gd name="connsiteX7" fmla="*/ 17954 w 1930469"/>
                      <a:gd name="connsiteY7" fmla="*/ 326717 h 669661"/>
                      <a:gd name="connsiteX8" fmla="*/ 64208 w 1930469"/>
                      <a:gd name="connsiteY8" fmla="*/ 234210 h 669661"/>
                      <a:gd name="connsiteX0" fmla="*/ 64208 w 1930469"/>
                      <a:gd name="connsiteY0" fmla="*/ 179889 h 615340"/>
                      <a:gd name="connsiteX1" fmla="*/ 1226537 w 1930469"/>
                      <a:gd name="connsiteY1" fmla="*/ 3614 h 615340"/>
                      <a:gd name="connsiteX2" fmla="*/ 1368856 w 1930469"/>
                      <a:gd name="connsiteY2" fmla="*/ 39194 h 615340"/>
                      <a:gd name="connsiteX3" fmla="*/ 1885892 w 1930469"/>
                      <a:gd name="connsiteY3" fmla="*/ 236817 h 615340"/>
                      <a:gd name="connsiteX4" fmla="*/ 1878776 w 1930469"/>
                      <a:gd name="connsiteY4" fmla="*/ 325766 h 615340"/>
                      <a:gd name="connsiteX5" fmla="*/ 622810 w 1930469"/>
                      <a:gd name="connsiteY5" fmla="*/ 585498 h 615340"/>
                      <a:gd name="connsiteX6" fmla="*/ 437795 w 1930469"/>
                      <a:gd name="connsiteY6" fmla="*/ 589056 h 615340"/>
                      <a:gd name="connsiteX7" fmla="*/ 17954 w 1930469"/>
                      <a:gd name="connsiteY7" fmla="*/ 272396 h 615340"/>
                      <a:gd name="connsiteX8" fmla="*/ 64208 w 1930469"/>
                      <a:gd name="connsiteY8" fmla="*/ 179889 h 615340"/>
                      <a:gd name="connsiteX0" fmla="*/ 64208 w 1899038"/>
                      <a:gd name="connsiteY0" fmla="*/ 179889 h 615340"/>
                      <a:gd name="connsiteX1" fmla="*/ 1226537 w 1899038"/>
                      <a:gd name="connsiteY1" fmla="*/ 3614 h 615340"/>
                      <a:gd name="connsiteX2" fmla="*/ 1368856 w 1899038"/>
                      <a:gd name="connsiteY2" fmla="*/ 39194 h 615340"/>
                      <a:gd name="connsiteX3" fmla="*/ 1740749 w 1899038"/>
                      <a:gd name="connsiteY3" fmla="*/ 283989 h 615340"/>
                      <a:gd name="connsiteX4" fmla="*/ 1878776 w 1899038"/>
                      <a:gd name="connsiteY4" fmla="*/ 325766 h 615340"/>
                      <a:gd name="connsiteX5" fmla="*/ 622810 w 1899038"/>
                      <a:gd name="connsiteY5" fmla="*/ 585498 h 615340"/>
                      <a:gd name="connsiteX6" fmla="*/ 437795 w 1899038"/>
                      <a:gd name="connsiteY6" fmla="*/ 589056 h 615340"/>
                      <a:gd name="connsiteX7" fmla="*/ 17954 w 1899038"/>
                      <a:gd name="connsiteY7" fmla="*/ 272396 h 615340"/>
                      <a:gd name="connsiteX8" fmla="*/ 64208 w 1899038"/>
                      <a:gd name="connsiteY8" fmla="*/ 179889 h 615340"/>
                      <a:gd name="connsiteX0" fmla="*/ 64208 w 1803053"/>
                      <a:gd name="connsiteY0" fmla="*/ 179889 h 615340"/>
                      <a:gd name="connsiteX1" fmla="*/ 1226537 w 1803053"/>
                      <a:gd name="connsiteY1" fmla="*/ 3614 h 615340"/>
                      <a:gd name="connsiteX2" fmla="*/ 1368856 w 1803053"/>
                      <a:gd name="connsiteY2" fmla="*/ 39194 h 615340"/>
                      <a:gd name="connsiteX3" fmla="*/ 1740749 w 1803053"/>
                      <a:gd name="connsiteY3" fmla="*/ 283989 h 615340"/>
                      <a:gd name="connsiteX4" fmla="*/ 1762661 w 1803053"/>
                      <a:gd name="connsiteY4" fmla="*/ 383824 h 615340"/>
                      <a:gd name="connsiteX5" fmla="*/ 622810 w 1803053"/>
                      <a:gd name="connsiteY5" fmla="*/ 585498 h 615340"/>
                      <a:gd name="connsiteX6" fmla="*/ 437795 w 1803053"/>
                      <a:gd name="connsiteY6" fmla="*/ 589056 h 615340"/>
                      <a:gd name="connsiteX7" fmla="*/ 17954 w 1803053"/>
                      <a:gd name="connsiteY7" fmla="*/ 272396 h 615340"/>
                      <a:gd name="connsiteX8" fmla="*/ 64208 w 1803053"/>
                      <a:gd name="connsiteY8" fmla="*/ 179889 h 615340"/>
                      <a:gd name="connsiteX0" fmla="*/ 64208 w 1803053"/>
                      <a:gd name="connsiteY0" fmla="*/ 179889 h 632179"/>
                      <a:gd name="connsiteX1" fmla="*/ 1226537 w 1803053"/>
                      <a:gd name="connsiteY1" fmla="*/ 3614 h 632179"/>
                      <a:gd name="connsiteX2" fmla="*/ 1368856 w 1803053"/>
                      <a:gd name="connsiteY2" fmla="*/ 39194 h 632179"/>
                      <a:gd name="connsiteX3" fmla="*/ 1740749 w 1803053"/>
                      <a:gd name="connsiteY3" fmla="*/ 283989 h 632179"/>
                      <a:gd name="connsiteX4" fmla="*/ 1762661 w 1803053"/>
                      <a:gd name="connsiteY4" fmla="*/ 383824 h 632179"/>
                      <a:gd name="connsiteX5" fmla="*/ 639479 w 1803053"/>
                      <a:gd name="connsiteY5" fmla="*/ 611692 h 632179"/>
                      <a:gd name="connsiteX6" fmla="*/ 437795 w 1803053"/>
                      <a:gd name="connsiteY6" fmla="*/ 589056 h 632179"/>
                      <a:gd name="connsiteX7" fmla="*/ 17954 w 1803053"/>
                      <a:gd name="connsiteY7" fmla="*/ 272396 h 632179"/>
                      <a:gd name="connsiteX8" fmla="*/ 64208 w 1803053"/>
                      <a:gd name="connsiteY8" fmla="*/ 179889 h 632179"/>
                      <a:gd name="connsiteX0" fmla="*/ 64208 w 1803053"/>
                      <a:gd name="connsiteY0" fmla="*/ 179889 h 634963"/>
                      <a:gd name="connsiteX1" fmla="*/ 1226537 w 1803053"/>
                      <a:gd name="connsiteY1" fmla="*/ 3614 h 634963"/>
                      <a:gd name="connsiteX2" fmla="*/ 1368856 w 1803053"/>
                      <a:gd name="connsiteY2" fmla="*/ 39194 h 634963"/>
                      <a:gd name="connsiteX3" fmla="*/ 1740749 w 1803053"/>
                      <a:gd name="connsiteY3" fmla="*/ 283989 h 634963"/>
                      <a:gd name="connsiteX4" fmla="*/ 1762661 w 1803053"/>
                      <a:gd name="connsiteY4" fmla="*/ 383824 h 634963"/>
                      <a:gd name="connsiteX5" fmla="*/ 639479 w 1803053"/>
                      <a:gd name="connsiteY5" fmla="*/ 611692 h 634963"/>
                      <a:gd name="connsiteX6" fmla="*/ 447320 w 1803053"/>
                      <a:gd name="connsiteY6" fmla="*/ 598581 h 634963"/>
                      <a:gd name="connsiteX7" fmla="*/ 17954 w 1803053"/>
                      <a:gd name="connsiteY7" fmla="*/ 272396 h 634963"/>
                      <a:gd name="connsiteX8" fmla="*/ 64208 w 1803053"/>
                      <a:gd name="connsiteY8" fmla="*/ 179889 h 634963"/>
                      <a:gd name="connsiteX0" fmla="*/ 64208 w 1803053"/>
                      <a:gd name="connsiteY0" fmla="*/ 179889 h 630806"/>
                      <a:gd name="connsiteX1" fmla="*/ 1226537 w 1803053"/>
                      <a:gd name="connsiteY1" fmla="*/ 3614 h 630806"/>
                      <a:gd name="connsiteX2" fmla="*/ 1368856 w 1803053"/>
                      <a:gd name="connsiteY2" fmla="*/ 39194 h 630806"/>
                      <a:gd name="connsiteX3" fmla="*/ 1740749 w 1803053"/>
                      <a:gd name="connsiteY3" fmla="*/ 283989 h 630806"/>
                      <a:gd name="connsiteX4" fmla="*/ 1762661 w 1803053"/>
                      <a:gd name="connsiteY4" fmla="*/ 383824 h 630806"/>
                      <a:gd name="connsiteX5" fmla="*/ 639479 w 1803053"/>
                      <a:gd name="connsiteY5" fmla="*/ 611692 h 630806"/>
                      <a:gd name="connsiteX6" fmla="*/ 447320 w 1803053"/>
                      <a:gd name="connsiteY6" fmla="*/ 598581 h 630806"/>
                      <a:gd name="connsiteX7" fmla="*/ 17954 w 1803053"/>
                      <a:gd name="connsiteY7" fmla="*/ 272396 h 630806"/>
                      <a:gd name="connsiteX8" fmla="*/ 64208 w 1803053"/>
                      <a:gd name="connsiteY8" fmla="*/ 179889 h 630806"/>
                      <a:gd name="connsiteX0" fmla="*/ 64208 w 1779586"/>
                      <a:gd name="connsiteY0" fmla="*/ 179889 h 630806"/>
                      <a:gd name="connsiteX1" fmla="*/ 1226537 w 1779586"/>
                      <a:gd name="connsiteY1" fmla="*/ 3614 h 630806"/>
                      <a:gd name="connsiteX2" fmla="*/ 1368856 w 1779586"/>
                      <a:gd name="connsiteY2" fmla="*/ 39194 h 630806"/>
                      <a:gd name="connsiteX3" fmla="*/ 1740749 w 1779586"/>
                      <a:gd name="connsiteY3" fmla="*/ 283989 h 630806"/>
                      <a:gd name="connsiteX4" fmla="*/ 1722179 w 1779586"/>
                      <a:gd name="connsiteY4" fmla="*/ 390968 h 630806"/>
                      <a:gd name="connsiteX5" fmla="*/ 639479 w 1779586"/>
                      <a:gd name="connsiteY5" fmla="*/ 611692 h 630806"/>
                      <a:gd name="connsiteX6" fmla="*/ 447320 w 1779586"/>
                      <a:gd name="connsiteY6" fmla="*/ 598581 h 630806"/>
                      <a:gd name="connsiteX7" fmla="*/ 17954 w 1779586"/>
                      <a:gd name="connsiteY7" fmla="*/ 272396 h 630806"/>
                      <a:gd name="connsiteX8" fmla="*/ 64208 w 1779586"/>
                      <a:gd name="connsiteY8" fmla="*/ 179889 h 630806"/>
                      <a:gd name="connsiteX0" fmla="*/ 64208 w 1791141"/>
                      <a:gd name="connsiteY0" fmla="*/ 179889 h 630806"/>
                      <a:gd name="connsiteX1" fmla="*/ 1226537 w 1791141"/>
                      <a:gd name="connsiteY1" fmla="*/ 3614 h 630806"/>
                      <a:gd name="connsiteX2" fmla="*/ 1368856 w 1791141"/>
                      <a:gd name="connsiteY2" fmla="*/ 39194 h 630806"/>
                      <a:gd name="connsiteX3" fmla="*/ 1740749 w 1791141"/>
                      <a:gd name="connsiteY3" fmla="*/ 283989 h 630806"/>
                      <a:gd name="connsiteX4" fmla="*/ 1722179 w 1791141"/>
                      <a:gd name="connsiteY4" fmla="*/ 390968 h 630806"/>
                      <a:gd name="connsiteX5" fmla="*/ 639479 w 1791141"/>
                      <a:gd name="connsiteY5" fmla="*/ 611692 h 630806"/>
                      <a:gd name="connsiteX6" fmla="*/ 447320 w 1791141"/>
                      <a:gd name="connsiteY6" fmla="*/ 598581 h 630806"/>
                      <a:gd name="connsiteX7" fmla="*/ 17954 w 1791141"/>
                      <a:gd name="connsiteY7" fmla="*/ 272396 h 630806"/>
                      <a:gd name="connsiteX8" fmla="*/ 64208 w 1791141"/>
                      <a:gd name="connsiteY8" fmla="*/ 179889 h 630806"/>
                      <a:gd name="connsiteX0" fmla="*/ 64208 w 1800990"/>
                      <a:gd name="connsiteY0" fmla="*/ 179889 h 630806"/>
                      <a:gd name="connsiteX1" fmla="*/ 1226537 w 1800990"/>
                      <a:gd name="connsiteY1" fmla="*/ 3614 h 630806"/>
                      <a:gd name="connsiteX2" fmla="*/ 1368856 w 1800990"/>
                      <a:gd name="connsiteY2" fmla="*/ 39194 h 630806"/>
                      <a:gd name="connsiteX3" fmla="*/ 1740749 w 1800990"/>
                      <a:gd name="connsiteY3" fmla="*/ 283989 h 630806"/>
                      <a:gd name="connsiteX4" fmla="*/ 1722179 w 1800990"/>
                      <a:gd name="connsiteY4" fmla="*/ 390968 h 630806"/>
                      <a:gd name="connsiteX5" fmla="*/ 639479 w 1800990"/>
                      <a:gd name="connsiteY5" fmla="*/ 611692 h 630806"/>
                      <a:gd name="connsiteX6" fmla="*/ 447320 w 1800990"/>
                      <a:gd name="connsiteY6" fmla="*/ 598581 h 630806"/>
                      <a:gd name="connsiteX7" fmla="*/ 17954 w 1800990"/>
                      <a:gd name="connsiteY7" fmla="*/ 272396 h 630806"/>
                      <a:gd name="connsiteX8" fmla="*/ 64208 w 1800990"/>
                      <a:gd name="connsiteY8" fmla="*/ 179889 h 630806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672 w 1801454"/>
                      <a:gd name="connsiteY0" fmla="*/ 177906 h 628823"/>
                      <a:gd name="connsiteX1" fmla="*/ 1231763 w 1801454"/>
                      <a:gd name="connsiteY1" fmla="*/ 4012 h 628823"/>
                      <a:gd name="connsiteX2" fmla="*/ 1369320 w 1801454"/>
                      <a:gd name="connsiteY2" fmla="*/ 37211 h 628823"/>
                      <a:gd name="connsiteX3" fmla="*/ 1741213 w 1801454"/>
                      <a:gd name="connsiteY3" fmla="*/ 282006 h 628823"/>
                      <a:gd name="connsiteX4" fmla="*/ 1722643 w 1801454"/>
                      <a:gd name="connsiteY4" fmla="*/ 388985 h 628823"/>
                      <a:gd name="connsiteX5" fmla="*/ 639943 w 1801454"/>
                      <a:gd name="connsiteY5" fmla="*/ 609709 h 628823"/>
                      <a:gd name="connsiteX6" fmla="*/ 447784 w 1801454"/>
                      <a:gd name="connsiteY6" fmla="*/ 596598 h 628823"/>
                      <a:gd name="connsiteX7" fmla="*/ 18418 w 1801454"/>
                      <a:gd name="connsiteY7" fmla="*/ 270413 h 628823"/>
                      <a:gd name="connsiteX8" fmla="*/ 64672 w 1801454"/>
                      <a:gd name="connsiteY8" fmla="*/ 177906 h 628823"/>
                      <a:gd name="connsiteX0" fmla="*/ 64672 w 1801454"/>
                      <a:gd name="connsiteY0" fmla="*/ 177906 h 626759"/>
                      <a:gd name="connsiteX1" fmla="*/ 1231763 w 1801454"/>
                      <a:gd name="connsiteY1" fmla="*/ 4012 h 626759"/>
                      <a:gd name="connsiteX2" fmla="*/ 1369320 w 1801454"/>
                      <a:gd name="connsiteY2" fmla="*/ 37211 h 626759"/>
                      <a:gd name="connsiteX3" fmla="*/ 1741213 w 1801454"/>
                      <a:gd name="connsiteY3" fmla="*/ 282006 h 626759"/>
                      <a:gd name="connsiteX4" fmla="*/ 1722643 w 1801454"/>
                      <a:gd name="connsiteY4" fmla="*/ 388985 h 626759"/>
                      <a:gd name="connsiteX5" fmla="*/ 639943 w 1801454"/>
                      <a:gd name="connsiteY5" fmla="*/ 609709 h 626759"/>
                      <a:gd name="connsiteX6" fmla="*/ 447784 w 1801454"/>
                      <a:gd name="connsiteY6" fmla="*/ 596598 h 626759"/>
                      <a:gd name="connsiteX7" fmla="*/ 18418 w 1801454"/>
                      <a:gd name="connsiteY7" fmla="*/ 270413 h 626759"/>
                      <a:gd name="connsiteX8" fmla="*/ 64672 w 1801454"/>
                      <a:gd name="connsiteY8" fmla="*/ 177906 h 626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1454" h="626759">
                        <a:moveTo>
                          <a:pt x="64672" y="177906"/>
                        </a:moveTo>
                        <a:lnTo>
                          <a:pt x="1231763" y="4012"/>
                        </a:lnTo>
                        <a:cubicBezTo>
                          <a:pt x="1293379" y="-5476"/>
                          <a:pt x="1325438" y="445"/>
                          <a:pt x="1369320" y="37211"/>
                        </a:cubicBezTo>
                        <a:lnTo>
                          <a:pt x="1741213" y="282006"/>
                        </a:lnTo>
                        <a:cubicBezTo>
                          <a:pt x="1820786" y="324739"/>
                          <a:pt x="1828308" y="366451"/>
                          <a:pt x="1722643" y="388985"/>
                        </a:cubicBezTo>
                        <a:lnTo>
                          <a:pt x="639943" y="609709"/>
                        </a:lnTo>
                        <a:cubicBezTo>
                          <a:pt x="540143" y="639303"/>
                          <a:pt x="495224" y="627434"/>
                          <a:pt x="447784" y="596598"/>
                        </a:cubicBezTo>
                        <a:lnTo>
                          <a:pt x="18418" y="270413"/>
                        </a:lnTo>
                        <a:cubicBezTo>
                          <a:pt x="-23091" y="232461"/>
                          <a:pt x="11293" y="183809"/>
                          <a:pt x="64672" y="177906"/>
                        </a:cubicBezTo>
                        <a:close/>
                      </a:path>
                    </a:pathLst>
                  </a:custGeom>
                  <a:solidFill>
                    <a:srgbClr val="0086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Rectangle 29">
                    <a:extLst>
                      <a:ext uri="{FF2B5EF4-FFF2-40B4-BE49-F238E27FC236}">
                        <a16:creationId xmlns:a16="http://schemas.microsoft.com/office/drawing/2014/main" id="{91BD2712-06D7-717A-8C84-868E7D220B0F}"/>
                      </a:ext>
                    </a:extLst>
                  </p:cNvPr>
                  <p:cNvSpPr/>
                  <p:nvPr/>
                </p:nvSpPr>
                <p:spPr>
                  <a:xfrm>
                    <a:off x="2948739" y="537243"/>
                    <a:ext cx="1545132" cy="512906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34210 h 669661"/>
                      <a:gd name="connsiteX1" fmla="*/ 1226537 w 1930469"/>
                      <a:gd name="connsiteY1" fmla="*/ 57935 h 669661"/>
                      <a:gd name="connsiteX2" fmla="*/ 1426913 w 1930469"/>
                      <a:gd name="connsiteY2" fmla="*/ 10058 h 669661"/>
                      <a:gd name="connsiteX3" fmla="*/ 1885892 w 1930469"/>
                      <a:gd name="connsiteY3" fmla="*/ 291138 h 669661"/>
                      <a:gd name="connsiteX4" fmla="*/ 1878776 w 1930469"/>
                      <a:gd name="connsiteY4" fmla="*/ 380087 h 669661"/>
                      <a:gd name="connsiteX5" fmla="*/ 622810 w 1930469"/>
                      <a:gd name="connsiteY5" fmla="*/ 639819 h 669661"/>
                      <a:gd name="connsiteX6" fmla="*/ 437795 w 1930469"/>
                      <a:gd name="connsiteY6" fmla="*/ 643377 h 669661"/>
                      <a:gd name="connsiteX7" fmla="*/ 17954 w 1930469"/>
                      <a:gd name="connsiteY7" fmla="*/ 326717 h 669661"/>
                      <a:gd name="connsiteX8" fmla="*/ 64208 w 1930469"/>
                      <a:gd name="connsiteY8" fmla="*/ 234210 h 669661"/>
                      <a:gd name="connsiteX0" fmla="*/ 64208 w 1930469"/>
                      <a:gd name="connsiteY0" fmla="*/ 179889 h 615340"/>
                      <a:gd name="connsiteX1" fmla="*/ 1226537 w 1930469"/>
                      <a:gd name="connsiteY1" fmla="*/ 3614 h 615340"/>
                      <a:gd name="connsiteX2" fmla="*/ 1368856 w 1930469"/>
                      <a:gd name="connsiteY2" fmla="*/ 39194 h 615340"/>
                      <a:gd name="connsiteX3" fmla="*/ 1885892 w 1930469"/>
                      <a:gd name="connsiteY3" fmla="*/ 236817 h 615340"/>
                      <a:gd name="connsiteX4" fmla="*/ 1878776 w 1930469"/>
                      <a:gd name="connsiteY4" fmla="*/ 325766 h 615340"/>
                      <a:gd name="connsiteX5" fmla="*/ 622810 w 1930469"/>
                      <a:gd name="connsiteY5" fmla="*/ 585498 h 615340"/>
                      <a:gd name="connsiteX6" fmla="*/ 437795 w 1930469"/>
                      <a:gd name="connsiteY6" fmla="*/ 589056 h 615340"/>
                      <a:gd name="connsiteX7" fmla="*/ 17954 w 1930469"/>
                      <a:gd name="connsiteY7" fmla="*/ 272396 h 615340"/>
                      <a:gd name="connsiteX8" fmla="*/ 64208 w 1930469"/>
                      <a:gd name="connsiteY8" fmla="*/ 179889 h 615340"/>
                      <a:gd name="connsiteX0" fmla="*/ 64208 w 1899038"/>
                      <a:gd name="connsiteY0" fmla="*/ 179889 h 615340"/>
                      <a:gd name="connsiteX1" fmla="*/ 1226537 w 1899038"/>
                      <a:gd name="connsiteY1" fmla="*/ 3614 h 615340"/>
                      <a:gd name="connsiteX2" fmla="*/ 1368856 w 1899038"/>
                      <a:gd name="connsiteY2" fmla="*/ 39194 h 615340"/>
                      <a:gd name="connsiteX3" fmla="*/ 1740749 w 1899038"/>
                      <a:gd name="connsiteY3" fmla="*/ 283989 h 615340"/>
                      <a:gd name="connsiteX4" fmla="*/ 1878776 w 1899038"/>
                      <a:gd name="connsiteY4" fmla="*/ 325766 h 615340"/>
                      <a:gd name="connsiteX5" fmla="*/ 622810 w 1899038"/>
                      <a:gd name="connsiteY5" fmla="*/ 585498 h 615340"/>
                      <a:gd name="connsiteX6" fmla="*/ 437795 w 1899038"/>
                      <a:gd name="connsiteY6" fmla="*/ 589056 h 615340"/>
                      <a:gd name="connsiteX7" fmla="*/ 17954 w 1899038"/>
                      <a:gd name="connsiteY7" fmla="*/ 272396 h 615340"/>
                      <a:gd name="connsiteX8" fmla="*/ 64208 w 1899038"/>
                      <a:gd name="connsiteY8" fmla="*/ 179889 h 615340"/>
                      <a:gd name="connsiteX0" fmla="*/ 64208 w 1803053"/>
                      <a:gd name="connsiteY0" fmla="*/ 179889 h 615340"/>
                      <a:gd name="connsiteX1" fmla="*/ 1226537 w 1803053"/>
                      <a:gd name="connsiteY1" fmla="*/ 3614 h 615340"/>
                      <a:gd name="connsiteX2" fmla="*/ 1368856 w 1803053"/>
                      <a:gd name="connsiteY2" fmla="*/ 39194 h 615340"/>
                      <a:gd name="connsiteX3" fmla="*/ 1740749 w 1803053"/>
                      <a:gd name="connsiteY3" fmla="*/ 283989 h 615340"/>
                      <a:gd name="connsiteX4" fmla="*/ 1762661 w 1803053"/>
                      <a:gd name="connsiteY4" fmla="*/ 383824 h 615340"/>
                      <a:gd name="connsiteX5" fmla="*/ 622810 w 1803053"/>
                      <a:gd name="connsiteY5" fmla="*/ 585498 h 615340"/>
                      <a:gd name="connsiteX6" fmla="*/ 437795 w 1803053"/>
                      <a:gd name="connsiteY6" fmla="*/ 589056 h 615340"/>
                      <a:gd name="connsiteX7" fmla="*/ 17954 w 1803053"/>
                      <a:gd name="connsiteY7" fmla="*/ 272396 h 615340"/>
                      <a:gd name="connsiteX8" fmla="*/ 64208 w 1803053"/>
                      <a:gd name="connsiteY8" fmla="*/ 179889 h 615340"/>
                      <a:gd name="connsiteX0" fmla="*/ 64208 w 1803053"/>
                      <a:gd name="connsiteY0" fmla="*/ 179889 h 632179"/>
                      <a:gd name="connsiteX1" fmla="*/ 1226537 w 1803053"/>
                      <a:gd name="connsiteY1" fmla="*/ 3614 h 632179"/>
                      <a:gd name="connsiteX2" fmla="*/ 1368856 w 1803053"/>
                      <a:gd name="connsiteY2" fmla="*/ 39194 h 632179"/>
                      <a:gd name="connsiteX3" fmla="*/ 1740749 w 1803053"/>
                      <a:gd name="connsiteY3" fmla="*/ 283989 h 632179"/>
                      <a:gd name="connsiteX4" fmla="*/ 1762661 w 1803053"/>
                      <a:gd name="connsiteY4" fmla="*/ 383824 h 632179"/>
                      <a:gd name="connsiteX5" fmla="*/ 639479 w 1803053"/>
                      <a:gd name="connsiteY5" fmla="*/ 611692 h 632179"/>
                      <a:gd name="connsiteX6" fmla="*/ 437795 w 1803053"/>
                      <a:gd name="connsiteY6" fmla="*/ 589056 h 632179"/>
                      <a:gd name="connsiteX7" fmla="*/ 17954 w 1803053"/>
                      <a:gd name="connsiteY7" fmla="*/ 272396 h 632179"/>
                      <a:gd name="connsiteX8" fmla="*/ 64208 w 1803053"/>
                      <a:gd name="connsiteY8" fmla="*/ 179889 h 632179"/>
                      <a:gd name="connsiteX0" fmla="*/ 64208 w 1803053"/>
                      <a:gd name="connsiteY0" fmla="*/ 179889 h 634963"/>
                      <a:gd name="connsiteX1" fmla="*/ 1226537 w 1803053"/>
                      <a:gd name="connsiteY1" fmla="*/ 3614 h 634963"/>
                      <a:gd name="connsiteX2" fmla="*/ 1368856 w 1803053"/>
                      <a:gd name="connsiteY2" fmla="*/ 39194 h 634963"/>
                      <a:gd name="connsiteX3" fmla="*/ 1740749 w 1803053"/>
                      <a:gd name="connsiteY3" fmla="*/ 283989 h 634963"/>
                      <a:gd name="connsiteX4" fmla="*/ 1762661 w 1803053"/>
                      <a:gd name="connsiteY4" fmla="*/ 383824 h 634963"/>
                      <a:gd name="connsiteX5" fmla="*/ 639479 w 1803053"/>
                      <a:gd name="connsiteY5" fmla="*/ 611692 h 634963"/>
                      <a:gd name="connsiteX6" fmla="*/ 447320 w 1803053"/>
                      <a:gd name="connsiteY6" fmla="*/ 598581 h 634963"/>
                      <a:gd name="connsiteX7" fmla="*/ 17954 w 1803053"/>
                      <a:gd name="connsiteY7" fmla="*/ 272396 h 634963"/>
                      <a:gd name="connsiteX8" fmla="*/ 64208 w 1803053"/>
                      <a:gd name="connsiteY8" fmla="*/ 179889 h 634963"/>
                      <a:gd name="connsiteX0" fmla="*/ 64208 w 1803053"/>
                      <a:gd name="connsiteY0" fmla="*/ 179889 h 630806"/>
                      <a:gd name="connsiteX1" fmla="*/ 1226537 w 1803053"/>
                      <a:gd name="connsiteY1" fmla="*/ 3614 h 630806"/>
                      <a:gd name="connsiteX2" fmla="*/ 1368856 w 1803053"/>
                      <a:gd name="connsiteY2" fmla="*/ 39194 h 630806"/>
                      <a:gd name="connsiteX3" fmla="*/ 1740749 w 1803053"/>
                      <a:gd name="connsiteY3" fmla="*/ 283989 h 630806"/>
                      <a:gd name="connsiteX4" fmla="*/ 1762661 w 1803053"/>
                      <a:gd name="connsiteY4" fmla="*/ 383824 h 630806"/>
                      <a:gd name="connsiteX5" fmla="*/ 639479 w 1803053"/>
                      <a:gd name="connsiteY5" fmla="*/ 611692 h 630806"/>
                      <a:gd name="connsiteX6" fmla="*/ 447320 w 1803053"/>
                      <a:gd name="connsiteY6" fmla="*/ 598581 h 630806"/>
                      <a:gd name="connsiteX7" fmla="*/ 17954 w 1803053"/>
                      <a:gd name="connsiteY7" fmla="*/ 272396 h 630806"/>
                      <a:gd name="connsiteX8" fmla="*/ 64208 w 1803053"/>
                      <a:gd name="connsiteY8" fmla="*/ 179889 h 630806"/>
                      <a:gd name="connsiteX0" fmla="*/ 64208 w 1779586"/>
                      <a:gd name="connsiteY0" fmla="*/ 179889 h 630806"/>
                      <a:gd name="connsiteX1" fmla="*/ 1226537 w 1779586"/>
                      <a:gd name="connsiteY1" fmla="*/ 3614 h 630806"/>
                      <a:gd name="connsiteX2" fmla="*/ 1368856 w 1779586"/>
                      <a:gd name="connsiteY2" fmla="*/ 39194 h 630806"/>
                      <a:gd name="connsiteX3" fmla="*/ 1740749 w 1779586"/>
                      <a:gd name="connsiteY3" fmla="*/ 283989 h 630806"/>
                      <a:gd name="connsiteX4" fmla="*/ 1722179 w 1779586"/>
                      <a:gd name="connsiteY4" fmla="*/ 390968 h 630806"/>
                      <a:gd name="connsiteX5" fmla="*/ 639479 w 1779586"/>
                      <a:gd name="connsiteY5" fmla="*/ 611692 h 630806"/>
                      <a:gd name="connsiteX6" fmla="*/ 447320 w 1779586"/>
                      <a:gd name="connsiteY6" fmla="*/ 598581 h 630806"/>
                      <a:gd name="connsiteX7" fmla="*/ 17954 w 1779586"/>
                      <a:gd name="connsiteY7" fmla="*/ 272396 h 630806"/>
                      <a:gd name="connsiteX8" fmla="*/ 64208 w 1779586"/>
                      <a:gd name="connsiteY8" fmla="*/ 179889 h 630806"/>
                      <a:gd name="connsiteX0" fmla="*/ 64208 w 1791141"/>
                      <a:gd name="connsiteY0" fmla="*/ 179889 h 630806"/>
                      <a:gd name="connsiteX1" fmla="*/ 1226537 w 1791141"/>
                      <a:gd name="connsiteY1" fmla="*/ 3614 h 630806"/>
                      <a:gd name="connsiteX2" fmla="*/ 1368856 w 1791141"/>
                      <a:gd name="connsiteY2" fmla="*/ 39194 h 630806"/>
                      <a:gd name="connsiteX3" fmla="*/ 1740749 w 1791141"/>
                      <a:gd name="connsiteY3" fmla="*/ 283989 h 630806"/>
                      <a:gd name="connsiteX4" fmla="*/ 1722179 w 1791141"/>
                      <a:gd name="connsiteY4" fmla="*/ 390968 h 630806"/>
                      <a:gd name="connsiteX5" fmla="*/ 639479 w 1791141"/>
                      <a:gd name="connsiteY5" fmla="*/ 611692 h 630806"/>
                      <a:gd name="connsiteX6" fmla="*/ 447320 w 1791141"/>
                      <a:gd name="connsiteY6" fmla="*/ 598581 h 630806"/>
                      <a:gd name="connsiteX7" fmla="*/ 17954 w 1791141"/>
                      <a:gd name="connsiteY7" fmla="*/ 272396 h 630806"/>
                      <a:gd name="connsiteX8" fmla="*/ 64208 w 1791141"/>
                      <a:gd name="connsiteY8" fmla="*/ 179889 h 630806"/>
                      <a:gd name="connsiteX0" fmla="*/ 64208 w 1800990"/>
                      <a:gd name="connsiteY0" fmla="*/ 179889 h 630806"/>
                      <a:gd name="connsiteX1" fmla="*/ 1226537 w 1800990"/>
                      <a:gd name="connsiteY1" fmla="*/ 3614 h 630806"/>
                      <a:gd name="connsiteX2" fmla="*/ 1368856 w 1800990"/>
                      <a:gd name="connsiteY2" fmla="*/ 39194 h 630806"/>
                      <a:gd name="connsiteX3" fmla="*/ 1740749 w 1800990"/>
                      <a:gd name="connsiteY3" fmla="*/ 283989 h 630806"/>
                      <a:gd name="connsiteX4" fmla="*/ 1722179 w 1800990"/>
                      <a:gd name="connsiteY4" fmla="*/ 390968 h 630806"/>
                      <a:gd name="connsiteX5" fmla="*/ 639479 w 1800990"/>
                      <a:gd name="connsiteY5" fmla="*/ 611692 h 630806"/>
                      <a:gd name="connsiteX6" fmla="*/ 447320 w 1800990"/>
                      <a:gd name="connsiteY6" fmla="*/ 598581 h 630806"/>
                      <a:gd name="connsiteX7" fmla="*/ 17954 w 1800990"/>
                      <a:gd name="connsiteY7" fmla="*/ 272396 h 630806"/>
                      <a:gd name="connsiteX8" fmla="*/ 64208 w 1800990"/>
                      <a:gd name="connsiteY8" fmla="*/ 179889 h 630806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672 w 1801454"/>
                      <a:gd name="connsiteY0" fmla="*/ 177906 h 628823"/>
                      <a:gd name="connsiteX1" fmla="*/ 1231763 w 1801454"/>
                      <a:gd name="connsiteY1" fmla="*/ 4012 h 628823"/>
                      <a:gd name="connsiteX2" fmla="*/ 1369320 w 1801454"/>
                      <a:gd name="connsiteY2" fmla="*/ 37211 h 628823"/>
                      <a:gd name="connsiteX3" fmla="*/ 1741213 w 1801454"/>
                      <a:gd name="connsiteY3" fmla="*/ 282006 h 628823"/>
                      <a:gd name="connsiteX4" fmla="*/ 1722643 w 1801454"/>
                      <a:gd name="connsiteY4" fmla="*/ 388985 h 628823"/>
                      <a:gd name="connsiteX5" fmla="*/ 639943 w 1801454"/>
                      <a:gd name="connsiteY5" fmla="*/ 609709 h 628823"/>
                      <a:gd name="connsiteX6" fmla="*/ 447784 w 1801454"/>
                      <a:gd name="connsiteY6" fmla="*/ 596598 h 628823"/>
                      <a:gd name="connsiteX7" fmla="*/ 18418 w 1801454"/>
                      <a:gd name="connsiteY7" fmla="*/ 270413 h 628823"/>
                      <a:gd name="connsiteX8" fmla="*/ 64672 w 1801454"/>
                      <a:gd name="connsiteY8" fmla="*/ 177906 h 628823"/>
                      <a:gd name="connsiteX0" fmla="*/ 64672 w 1801454"/>
                      <a:gd name="connsiteY0" fmla="*/ 177906 h 626759"/>
                      <a:gd name="connsiteX1" fmla="*/ 1231763 w 1801454"/>
                      <a:gd name="connsiteY1" fmla="*/ 4012 h 626759"/>
                      <a:gd name="connsiteX2" fmla="*/ 1369320 w 1801454"/>
                      <a:gd name="connsiteY2" fmla="*/ 37211 h 626759"/>
                      <a:gd name="connsiteX3" fmla="*/ 1741213 w 1801454"/>
                      <a:gd name="connsiteY3" fmla="*/ 282006 h 626759"/>
                      <a:gd name="connsiteX4" fmla="*/ 1722643 w 1801454"/>
                      <a:gd name="connsiteY4" fmla="*/ 388985 h 626759"/>
                      <a:gd name="connsiteX5" fmla="*/ 639943 w 1801454"/>
                      <a:gd name="connsiteY5" fmla="*/ 609709 h 626759"/>
                      <a:gd name="connsiteX6" fmla="*/ 447784 w 1801454"/>
                      <a:gd name="connsiteY6" fmla="*/ 596598 h 626759"/>
                      <a:gd name="connsiteX7" fmla="*/ 18418 w 1801454"/>
                      <a:gd name="connsiteY7" fmla="*/ 270413 h 626759"/>
                      <a:gd name="connsiteX8" fmla="*/ 64672 w 1801454"/>
                      <a:gd name="connsiteY8" fmla="*/ 177906 h 626759"/>
                      <a:gd name="connsiteX0" fmla="*/ 64672 w 1801454"/>
                      <a:gd name="connsiteY0" fmla="*/ 177906 h 615699"/>
                      <a:gd name="connsiteX1" fmla="*/ 1231763 w 1801454"/>
                      <a:gd name="connsiteY1" fmla="*/ 4012 h 615699"/>
                      <a:gd name="connsiteX2" fmla="*/ 1369320 w 1801454"/>
                      <a:gd name="connsiteY2" fmla="*/ 37211 h 615699"/>
                      <a:gd name="connsiteX3" fmla="*/ 1741213 w 1801454"/>
                      <a:gd name="connsiteY3" fmla="*/ 282006 h 615699"/>
                      <a:gd name="connsiteX4" fmla="*/ 1722643 w 1801454"/>
                      <a:gd name="connsiteY4" fmla="*/ 388985 h 615699"/>
                      <a:gd name="connsiteX5" fmla="*/ 639943 w 1801454"/>
                      <a:gd name="connsiteY5" fmla="*/ 609709 h 615699"/>
                      <a:gd name="connsiteX6" fmla="*/ 416828 w 1801454"/>
                      <a:gd name="connsiteY6" fmla="*/ 520398 h 615699"/>
                      <a:gd name="connsiteX7" fmla="*/ 18418 w 1801454"/>
                      <a:gd name="connsiteY7" fmla="*/ 270413 h 615699"/>
                      <a:gd name="connsiteX8" fmla="*/ 64672 w 1801454"/>
                      <a:gd name="connsiteY8" fmla="*/ 177906 h 615699"/>
                      <a:gd name="connsiteX0" fmla="*/ 64672 w 1801454"/>
                      <a:gd name="connsiteY0" fmla="*/ 177906 h 557171"/>
                      <a:gd name="connsiteX1" fmla="*/ 1231763 w 1801454"/>
                      <a:gd name="connsiteY1" fmla="*/ 4012 h 557171"/>
                      <a:gd name="connsiteX2" fmla="*/ 1369320 w 1801454"/>
                      <a:gd name="connsiteY2" fmla="*/ 37211 h 557171"/>
                      <a:gd name="connsiteX3" fmla="*/ 1741213 w 1801454"/>
                      <a:gd name="connsiteY3" fmla="*/ 282006 h 557171"/>
                      <a:gd name="connsiteX4" fmla="*/ 1722643 w 1801454"/>
                      <a:gd name="connsiteY4" fmla="*/ 388985 h 557171"/>
                      <a:gd name="connsiteX5" fmla="*/ 575649 w 1801454"/>
                      <a:gd name="connsiteY5" fmla="*/ 543034 h 557171"/>
                      <a:gd name="connsiteX6" fmla="*/ 416828 w 1801454"/>
                      <a:gd name="connsiteY6" fmla="*/ 520398 h 557171"/>
                      <a:gd name="connsiteX7" fmla="*/ 18418 w 1801454"/>
                      <a:gd name="connsiteY7" fmla="*/ 270413 h 557171"/>
                      <a:gd name="connsiteX8" fmla="*/ 64672 w 1801454"/>
                      <a:gd name="connsiteY8" fmla="*/ 177906 h 557171"/>
                      <a:gd name="connsiteX0" fmla="*/ 64672 w 1758420"/>
                      <a:gd name="connsiteY0" fmla="*/ 177906 h 557171"/>
                      <a:gd name="connsiteX1" fmla="*/ 1231763 w 1758420"/>
                      <a:gd name="connsiteY1" fmla="*/ 4012 h 557171"/>
                      <a:gd name="connsiteX2" fmla="*/ 1369320 w 1758420"/>
                      <a:gd name="connsiteY2" fmla="*/ 37211 h 557171"/>
                      <a:gd name="connsiteX3" fmla="*/ 1741213 w 1758420"/>
                      <a:gd name="connsiteY3" fmla="*/ 282006 h 557171"/>
                      <a:gd name="connsiteX4" fmla="*/ 1498805 w 1758420"/>
                      <a:gd name="connsiteY4" fmla="*/ 369935 h 557171"/>
                      <a:gd name="connsiteX5" fmla="*/ 575649 w 1758420"/>
                      <a:gd name="connsiteY5" fmla="*/ 543034 h 557171"/>
                      <a:gd name="connsiteX6" fmla="*/ 416828 w 1758420"/>
                      <a:gd name="connsiteY6" fmla="*/ 520398 h 557171"/>
                      <a:gd name="connsiteX7" fmla="*/ 18418 w 1758420"/>
                      <a:gd name="connsiteY7" fmla="*/ 270413 h 557171"/>
                      <a:gd name="connsiteX8" fmla="*/ 64672 w 1758420"/>
                      <a:gd name="connsiteY8" fmla="*/ 177906 h 557171"/>
                      <a:gd name="connsiteX0" fmla="*/ 64672 w 1566315"/>
                      <a:gd name="connsiteY0" fmla="*/ 177906 h 557171"/>
                      <a:gd name="connsiteX1" fmla="*/ 1231763 w 1566315"/>
                      <a:gd name="connsiteY1" fmla="*/ 4012 h 557171"/>
                      <a:gd name="connsiteX2" fmla="*/ 1369320 w 1566315"/>
                      <a:gd name="connsiteY2" fmla="*/ 37211 h 557171"/>
                      <a:gd name="connsiteX3" fmla="*/ 1493563 w 1566315"/>
                      <a:gd name="connsiteY3" fmla="*/ 291531 h 557171"/>
                      <a:gd name="connsiteX4" fmla="*/ 1498805 w 1566315"/>
                      <a:gd name="connsiteY4" fmla="*/ 369935 h 557171"/>
                      <a:gd name="connsiteX5" fmla="*/ 575649 w 1566315"/>
                      <a:gd name="connsiteY5" fmla="*/ 543034 h 557171"/>
                      <a:gd name="connsiteX6" fmla="*/ 416828 w 1566315"/>
                      <a:gd name="connsiteY6" fmla="*/ 520398 h 557171"/>
                      <a:gd name="connsiteX7" fmla="*/ 18418 w 1566315"/>
                      <a:gd name="connsiteY7" fmla="*/ 270413 h 557171"/>
                      <a:gd name="connsiteX8" fmla="*/ 64672 w 1566315"/>
                      <a:gd name="connsiteY8" fmla="*/ 177906 h 557171"/>
                      <a:gd name="connsiteX0" fmla="*/ 64672 w 1566315"/>
                      <a:gd name="connsiteY0" fmla="*/ 155589 h 534854"/>
                      <a:gd name="connsiteX1" fmla="*/ 907913 w 1566315"/>
                      <a:gd name="connsiteY1" fmla="*/ 29320 h 534854"/>
                      <a:gd name="connsiteX2" fmla="*/ 1369320 w 1566315"/>
                      <a:gd name="connsiteY2" fmla="*/ 14894 h 534854"/>
                      <a:gd name="connsiteX3" fmla="*/ 1493563 w 1566315"/>
                      <a:gd name="connsiteY3" fmla="*/ 269214 h 534854"/>
                      <a:gd name="connsiteX4" fmla="*/ 1498805 w 1566315"/>
                      <a:gd name="connsiteY4" fmla="*/ 347618 h 534854"/>
                      <a:gd name="connsiteX5" fmla="*/ 575649 w 1566315"/>
                      <a:gd name="connsiteY5" fmla="*/ 520717 h 534854"/>
                      <a:gd name="connsiteX6" fmla="*/ 416828 w 1566315"/>
                      <a:gd name="connsiteY6" fmla="*/ 498081 h 534854"/>
                      <a:gd name="connsiteX7" fmla="*/ 18418 w 1566315"/>
                      <a:gd name="connsiteY7" fmla="*/ 248096 h 534854"/>
                      <a:gd name="connsiteX8" fmla="*/ 64672 w 1566315"/>
                      <a:gd name="connsiteY8" fmla="*/ 155589 h 534854"/>
                      <a:gd name="connsiteX0" fmla="*/ 64672 w 1566315"/>
                      <a:gd name="connsiteY0" fmla="*/ 135419 h 514684"/>
                      <a:gd name="connsiteX1" fmla="*/ 907913 w 1566315"/>
                      <a:gd name="connsiteY1" fmla="*/ 9150 h 514684"/>
                      <a:gd name="connsiteX2" fmla="*/ 1033563 w 1566315"/>
                      <a:gd name="connsiteY2" fmla="*/ 25680 h 514684"/>
                      <a:gd name="connsiteX3" fmla="*/ 1493563 w 1566315"/>
                      <a:gd name="connsiteY3" fmla="*/ 249044 h 514684"/>
                      <a:gd name="connsiteX4" fmla="*/ 1498805 w 1566315"/>
                      <a:gd name="connsiteY4" fmla="*/ 327448 h 514684"/>
                      <a:gd name="connsiteX5" fmla="*/ 575649 w 1566315"/>
                      <a:gd name="connsiteY5" fmla="*/ 500547 h 514684"/>
                      <a:gd name="connsiteX6" fmla="*/ 416828 w 1566315"/>
                      <a:gd name="connsiteY6" fmla="*/ 477911 h 514684"/>
                      <a:gd name="connsiteX7" fmla="*/ 18418 w 1566315"/>
                      <a:gd name="connsiteY7" fmla="*/ 227926 h 514684"/>
                      <a:gd name="connsiteX8" fmla="*/ 64672 w 1566315"/>
                      <a:gd name="connsiteY8" fmla="*/ 135419 h 514684"/>
                      <a:gd name="connsiteX0" fmla="*/ 64672 w 1555889"/>
                      <a:gd name="connsiteY0" fmla="*/ 135419 h 514684"/>
                      <a:gd name="connsiteX1" fmla="*/ 907913 w 1555889"/>
                      <a:gd name="connsiteY1" fmla="*/ 9150 h 514684"/>
                      <a:gd name="connsiteX2" fmla="*/ 1033563 w 1555889"/>
                      <a:gd name="connsiteY2" fmla="*/ 25680 h 514684"/>
                      <a:gd name="connsiteX3" fmla="*/ 1493563 w 1555889"/>
                      <a:gd name="connsiteY3" fmla="*/ 249044 h 514684"/>
                      <a:gd name="connsiteX4" fmla="*/ 1498805 w 1555889"/>
                      <a:gd name="connsiteY4" fmla="*/ 327448 h 514684"/>
                      <a:gd name="connsiteX5" fmla="*/ 575649 w 1555889"/>
                      <a:gd name="connsiteY5" fmla="*/ 500547 h 514684"/>
                      <a:gd name="connsiteX6" fmla="*/ 416828 w 1555889"/>
                      <a:gd name="connsiteY6" fmla="*/ 477911 h 514684"/>
                      <a:gd name="connsiteX7" fmla="*/ 18418 w 1555889"/>
                      <a:gd name="connsiteY7" fmla="*/ 227926 h 514684"/>
                      <a:gd name="connsiteX8" fmla="*/ 64672 w 1555889"/>
                      <a:gd name="connsiteY8" fmla="*/ 135419 h 514684"/>
                      <a:gd name="connsiteX0" fmla="*/ 64672 w 1551675"/>
                      <a:gd name="connsiteY0" fmla="*/ 135419 h 514684"/>
                      <a:gd name="connsiteX1" fmla="*/ 907913 w 1551675"/>
                      <a:gd name="connsiteY1" fmla="*/ 9150 h 514684"/>
                      <a:gd name="connsiteX2" fmla="*/ 1033563 w 1551675"/>
                      <a:gd name="connsiteY2" fmla="*/ 25680 h 514684"/>
                      <a:gd name="connsiteX3" fmla="*/ 1493563 w 1551675"/>
                      <a:gd name="connsiteY3" fmla="*/ 249044 h 514684"/>
                      <a:gd name="connsiteX4" fmla="*/ 1498805 w 1551675"/>
                      <a:gd name="connsiteY4" fmla="*/ 327448 h 514684"/>
                      <a:gd name="connsiteX5" fmla="*/ 575649 w 1551675"/>
                      <a:gd name="connsiteY5" fmla="*/ 500547 h 514684"/>
                      <a:gd name="connsiteX6" fmla="*/ 416828 w 1551675"/>
                      <a:gd name="connsiteY6" fmla="*/ 477911 h 514684"/>
                      <a:gd name="connsiteX7" fmla="*/ 18418 w 1551675"/>
                      <a:gd name="connsiteY7" fmla="*/ 227926 h 514684"/>
                      <a:gd name="connsiteX8" fmla="*/ 64672 w 1551675"/>
                      <a:gd name="connsiteY8" fmla="*/ 135419 h 514684"/>
                      <a:gd name="connsiteX0" fmla="*/ 64672 w 1545132"/>
                      <a:gd name="connsiteY0" fmla="*/ 135419 h 514684"/>
                      <a:gd name="connsiteX1" fmla="*/ 907913 w 1545132"/>
                      <a:gd name="connsiteY1" fmla="*/ 9150 h 514684"/>
                      <a:gd name="connsiteX2" fmla="*/ 1033563 w 1545132"/>
                      <a:gd name="connsiteY2" fmla="*/ 25680 h 514684"/>
                      <a:gd name="connsiteX3" fmla="*/ 1493563 w 1545132"/>
                      <a:gd name="connsiteY3" fmla="*/ 249044 h 514684"/>
                      <a:gd name="connsiteX4" fmla="*/ 1498805 w 1545132"/>
                      <a:gd name="connsiteY4" fmla="*/ 327448 h 514684"/>
                      <a:gd name="connsiteX5" fmla="*/ 575649 w 1545132"/>
                      <a:gd name="connsiteY5" fmla="*/ 500547 h 514684"/>
                      <a:gd name="connsiteX6" fmla="*/ 416828 w 1545132"/>
                      <a:gd name="connsiteY6" fmla="*/ 477911 h 514684"/>
                      <a:gd name="connsiteX7" fmla="*/ 18418 w 1545132"/>
                      <a:gd name="connsiteY7" fmla="*/ 227926 h 514684"/>
                      <a:gd name="connsiteX8" fmla="*/ 64672 w 1545132"/>
                      <a:gd name="connsiteY8" fmla="*/ 135419 h 514684"/>
                      <a:gd name="connsiteX0" fmla="*/ 64672 w 1545132"/>
                      <a:gd name="connsiteY0" fmla="*/ 134604 h 513869"/>
                      <a:gd name="connsiteX1" fmla="*/ 907913 w 1545132"/>
                      <a:gd name="connsiteY1" fmla="*/ 8335 h 513869"/>
                      <a:gd name="connsiteX2" fmla="*/ 1033563 w 1545132"/>
                      <a:gd name="connsiteY2" fmla="*/ 24865 h 513869"/>
                      <a:gd name="connsiteX3" fmla="*/ 1493563 w 1545132"/>
                      <a:gd name="connsiteY3" fmla="*/ 248229 h 513869"/>
                      <a:gd name="connsiteX4" fmla="*/ 1498805 w 1545132"/>
                      <a:gd name="connsiteY4" fmla="*/ 326633 h 513869"/>
                      <a:gd name="connsiteX5" fmla="*/ 575649 w 1545132"/>
                      <a:gd name="connsiteY5" fmla="*/ 499732 h 513869"/>
                      <a:gd name="connsiteX6" fmla="*/ 416828 w 1545132"/>
                      <a:gd name="connsiteY6" fmla="*/ 477096 h 513869"/>
                      <a:gd name="connsiteX7" fmla="*/ 18418 w 1545132"/>
                      <a:gd name="connsiteY7" fmla="*/ 227111 h 513869"/>
                      <a:gd name="connsiteX8" fmla="*/ 64672 w 1545132"/>
                      <a:gd name="connsiteY8" fmla="*/ 134604 h 513869"/>
                      <a:gd name="connsiteX0" fmla="*/ 64672 w 1545132"/>
                      <a:gd name="connsiteY0" fmla="*/ 133641 h 512906"/>
                      <a:gd name="connsiteX1" fmla="*/ 907913 w 1545132"/>
                      <a:gd name="connsiteY1" fmla="*/ 7372 h 512906"/>
                      <a:gd name="connsiteX2" fmla="*/ 1033563 w 1545132"/>
                      <a:gd name="connsiteY2" fmla="*/ 23902 h 512906"/>
                      <a:gd name="connsiteX3" fmla="*/ 1493563 w 1545132"/>
                      <a:gd name="connsiteY3" fmla="*/ 247266 h 512906"/>
                      <a:gd name="connsiteX4" fmla="*/ 1498805 w 1545132"/>
                      <a:gd name="connsiteY4" fmla="*/ 325670 h 512906"/>
                      <a:gd name="connsiteX5" fmla="*/ 575649 w 1545132"/>
                      <a:gd name="connsiteY5" fmla="*/ 498769 h 512906"/>
                      <a:gd name="connsiteX6" fmla="*/ 416828 w 1545132"/>
                      <a:gd name="connsiteY6" fmla="*/ 476133 h 512906"/>
                      <a:gd name="connsiteX7" fmla="*/ 18418 w 1545132"/>
                      <a:gd name="connsiteY7" fmla="*/ 226148 h 512906"/>
                      <a:gd name="connsiteX8" fmla="*/ 64672 w 1545132"/>
                      <a:gd name="connsiteY8" fmla="*/ 133641 h 512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45132" h="512906">
                        <a:moveTo>
                          <a:pt x="64672" y="133641"/>
                        </a:moveTo>
                        <a:lnTo>
                          <a:pt x="907913" y="7372"/>
                        </a:lnTo>
                        <a:cubicBezTo>
                          <a:pt x="962385" y="266"/>
                          <a:pt x="975393" y="-10483"/>
                          <a:pt x="1033563" y="23902"/>
                        </a:cubicBezTo>
                        <a:lnTo>
                          <a:pt x="1493563" y="247266"/>
                        </a:lnTo>
                        <a:cubicBezTo>
                          <a:pt x="1561230" y="289999"/>
                          <a:pt x="1561608" y="310280"/>
                          <a:pt x="1498805" y="325670"/>
                        </a:cubicBezTo>
                        <a:lnTo>
                          <a:pt x="575649" y="498769"/>
                        </a:lnTo>
                        <a:cubicBezTo>
                          <a:pt x="475849" y="528363"/>
                          <a:pt x="464268" y="506969"/>
                          <a:pt x="416828" y="476133"/>
                        </a:cubicBezTo>
                        <a:lnTo>
                          <a:pt x="18418" y="226148"/>
                        </a:lnTo>
                        <a:cubicBezTo>
                          <a:pt x="-23091" y="188196"/>
                          <a:pt x="11293" y="139544"/>
                          <a:pt x="64672" y="133641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9">
                    <a:extLst>
                      <a:ext uri="{FF2B5EF4-FFF2-40B4-BE49-F238E27FC236}">
                        <a16:creationId xmlns:a16="http://schemas.microsoft.com/office/drawing/2014/main" id="{204FD7D7-7933-B774-A9B2-DC26D5D0BD35}"/>
                      </a:ext>
                    </a:extLst>
                  </p:cNvPr>
                  <p:cNvSpPr/>
                  <p:nvPr/>
                </p:nvSpPr>
                <p:spPr>
                  <a:xfrm>
                    <a:off x="4051257" y="379265"/>
                    <a:ext cx="1513645" cy="447836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34210 h 669661"/>
                      <a:gd name="connsiteX1" fmla="*/ 1226537 w 1930469"/>
                      <a:gd name="connsiteY1" fmla="*/ 57935 h 669661"/>
                      <a:gd name="connsiteX2" fmla="*/ 1426913 w 1930469"/>
                      <a:gd name="connsiteY2" fmla="*/ 10058 h 669661"/>
                      <a:gd name="connsiteX3" fmla="*/ 1885892 w 1930469"/>
                      <a:gd name="connsiteY3" fmla="*/ 291138 h 669661"/>
                      <a:gd name="connsiteX4" fmla="*/ 1878776 w 1930469"/>
                      <a:gd name="connsiteY4" fmla="*/ 380087 h 669661"/>
                      <a:gd name="connsiteX5" fmla="*/ 622810 w 1930469"/>
                      <a:gd name="connsiteY5" fmla="*/ 639819 h 669661"/>
                      <a:gd name="connsiteX6" fmla="*/ 437795 w 1930469"/>
                      <a:gd name="connsiteY6" fmla="*/ 643377 h 669661"/>
                      <a:gd name="connsiteX7" fmla="*/ 17954 w 1930469"/>
                      <a:gd name="connsiteY7" fmla="*/ 326717 h 669661"/>
                      <a:gd name="connsiteX8" fmla="*/ 64208 w 1930469"/>
                      <a:gd name="connsiteY8" fmla="*/ 234210 h 669661"/>
                      <a:gd name="connsiteX0" fmla="*/ 64208 w 1930469"/>
                      <a:gd name="connsiteY0" fmla="*/ 179889 h 615340"/>
                      <a:gd name="connsiteX1" fmla="*/ 1226537 w 1930469"/>
                      <a:gd name="connsiteY1" fmla="*/ 3614 h 615340"/>
                      <a:gd name="connsiteX2" fmla="*/ 1368856 w 1930469"/>
                      <a:gd name="connsiteY2" fmla="*/ 39194 h 615340"/>
                      <a:gd name="connsiteX3" fmla="*/ 1885892 w 1930469"/>
                      <a:gd name="connsiteY3" fmla="*/ 236817 h 615340"/>
                      <a:gd name="connsiteX4" fmla="*/ 1878776 w 1930469"/>
                      <a:gd name="connsiteY4" fmla="*/ 325766 h 615340"/>
                      <a:gd name="connsiteX5" fmla="*/ 622810 w 1930469"/>
                      <a:gd name="connsiteY5" fmla="*/ 585498 h 615340"/>
                      <a:gd name="connsiteX6" fmla="*/ 437795 w 1930469"/>
                      <a:gd name="connsiteY6" fmla="*/ 589056 h 615340"/>
                      <a:gd name="connsiteX7" fmla="*/ 17954 w 1930469"/>
                      <a:gd name="connsiteY7" fmla="*/ 272396 h 615340"/>
                      <a:gd name="connsiteX8" fmla="*/ 64208 w 1930469"/>
                      <a:gd name="connsiteY8" fmla="*/ 179889 h 615340"/>
                      <a:gd name="connsiteX0" fmla="*/ 64208 w 1899038"/>
                      <a:gd name="connsiteY0" fmla="*/ 179889 h 615340"/>
                      <a:gd name="connsiteX1" fmla="*/ 1226537 w 1899038"/>
                      <a:gd name="connsiteY1" fmla="*/ 3614 h 615340"/>
                      <a:gd name="connsiteX2" fmla="*/ 1368856 w 1899038"/>
                      <a:gd name="connsiteY2" fmla="*/ 39194 h 615340"/>
                      <a:gd name="connsiteX3" fmla="*/ 1740749 w 1899038"/>
                      <a:gd name="connsiteY3" fmla="*/ 283989 h 615340"/>
                      <a:gd name="connsiteX4" fmla="*/ 1878776 w 1899038"/>
                      <a:gd name="connsiteY4" fmla="*/ 325766 h 615340"/>
                      <a:gd name="connsiteX5" fmla="*/ 622810 w 1899038"/>
                      <a:gd name="connsiteY5" fmla="*/ 585498 h 615340"/>
                      <a:gd name="connsiteX6" fmla="*/ 437795 w 1899038"/>
                      <a:gd name="connsiteY6" fmla="*/ 589056 h 615340"/>
                      <a:gd name="connsiteX7" fmla="*/ 17954 w 1899038"/>
                      <a:gd name="connsiteY7" fmla="*/ 272396 h 615340"/>
                      <a:gd name="connsiteX8" fmla="*/ 64208 w 1899038"/>
                      <a:gd name="connsiteY8" fmla="*/ 179889 h 615340"/>
                      <a:gd name="connsiteX0" fmla="*/ 64208 w 1803053"/>
                      <a:gd name="connsiteY0" fmla="*/ 179889 h 615340"/>
                      <a:gd name="connsiteX1" fmla="*/ 1226537 w 1803053"/>
                      <a:gd name="connsiteY1" fmla="*/ 3614 h 615340"/>
                      <a:gd name="connsiteX2" fmla="*/ 1368856 w 1803053"/>
                      <a:gd name="connsiteY2" fmla="*/ 39194 h 615340"/>
                      <a:gd name="connsiteX3" fmla="*/ 1740749 w 1803053"/>
                      <a:gd name="connsiteY3" fmla="*/ 283989 h 615340"/>
                      <a:gd name="connsiteX4" fmla="*/ 1762661 w 1803053"/>
                      <a:gd name="connsiteY4" fmla="*/ 383824 h 615340"/>
                      <a:gd name="connsiteX5" fmla="*/ 622810 w 1803053"/>
                      <a:gd name="connsiteY5" fmla="*/ 585498 h 615340"/>
                      <a:gd name="connsiteX6" fmla="*/ 437795 w 1803053"/>
                      <a:gd name="connsiteY6" fmla="*/ 589056 h 615340"/>
                      <a:gd name="connsiteX7" fmla="*/ 17954 w 1803053"/>
                      <a:gd name="connsiteY7" fmla="*/ 272396 h 615340"/>
                      <a:gd name="connsiteX8" fmla="*/ 64208 w 1803053"/>
                      <a:gd name="connsiteY8" fmla="*/ 179889 h 615340"/>
                      <a:gd name="connsiteX0" fmla="*/ 64208 w 1803053"/>
                      <a:gd name="connsiteY0" fmla="*/ 179889 h 632179"/>
                      <a:gd name="connsiteX1" fmla="*/ 1226537 w 1803053"/>
                      <a:gd name="connsiteY1" fmla="*/ 3614 h 632179"/>
                      <a:gd name="connsiteX2" fmla="*/ 1368856 w 1803053"/>
                      <a:gd name="connsiteY2" fmla="*/ 39194 h 632179"/>
                      <a:gd name="connsiteX3" fmla="*/ 1740749 w 1803053"/>
                      <a:gd name="connsiteY3" fmla="*/ 283989 h 632179"/>
                      <a:gd name="connsiteX4" fmla="*/ 1762661 w 1803053"/>
                      <a:gd name="connsiteY4" fmla="*/ 383824 h 632179"/>
                      <a:gd name="connsiteX5" fmla="*/ 639479 w 1803053"/>
                      <a:gd name="connsiteY5" fmla="*/ 611692 h 632179"/>
                      <a:gd name="connsiteX6" fmla="*/ 437795 w 1803053"/>
                      <a:gd name="connsiteY6" fmla="*/ 589056 h 632179"/>
                      <a:gd name="connsiteX7" fmla="*/ 17954 w 1803053"/>
                      <a:gd name="connsiteY7" fmla="*/ 272396 h 632179"/>
                      <a:gd name="connsiteX8" fmla="*/ 64208 w 1803053"/>
                      <a:gd name="connsiteY8" fmla="*/ 179889 h 632179"/>
                      <a:gd name="connsiteX0" fmla="*/ 64208 w 1803053"/>
                      <a:gd name="connsiteY0" fmla="*/ 179889 h 634963"/>
                      <a:gd name="connsiteX1" fmla="*/ 1226537 w 1803053"/>
                      <a:gd name="connsiteY1" fmla="*/ 3614 h 634963"/>
                      <a:gd name="connsiteX2" fmla="*/ 1368856 w 1803053"/>
                      <a:gd name="connsiteY2" fmla="*/ 39194 h 634963"/>
                      <a:gd name="connsiteX3" fmla="*/ 1740749 w 1803053"/>
                      <a:gd name="connsiteY3" fmla="*/ 283989 h 634963"/>
                      <a:gd name="connsiteX4" fmla="*/ 1762661 w 1803053"/>
                      <a:gd name="connsiteY4" fmla="*/ 383824 h 634963"/>
                      <a:gd name="connsiteX5" fmla="*/ 639479 w 1803053"/>
                      <a:gd name="connsiteY5" fmla="*/ 611692 h 634963"/>
                      <a:gd name="connsiteX6" fmla="*/ 447320 w 1803053"/>
                      <a:gd name="connsiteY6" fmla="*/ 598581 h 634963"/>
                      <a:gd name="connsiteX7" fmla="*/ 17954 w 1803053"/>
                      <a:gd name="connsiteY7" fmla="*/ 272396 h 634963"/>
                      <a:gd name="connsiteX8" fmla="*/ 64208 w 1803053"/>
                      <a:gd name="connsiteY8" fmla="*/ 179889 h 634963"/>
                      <a:gd name="connsiteX0" fmla="*/ 64208 w 1803053"/>
                      <a:gd name="connsiteY0" fmla="*/ 179889 h 630806"/>
                      <a:gd name="connsiteX1" fmla="*/ 1226537 w 1803053"/>
                      <a:gd name="connsiteY1" fmla="*/ 3614 h 630806"/>
                      <a:gd name="connsiteX2" fmla="*/ 1368856 w 1803053"/>
                      <a:gd name="connsiteY2" fmla="*/ 39194 h 630806"/>
                      <a:gd name="connsiteX3" fmla="*/ 1740749 w 1803053"/>
                      <a:gd name="connsiteY3" fmla="*/ 283989 h 630806"/>
                      <a:gd name="connsiteX4" fmla="*/ 1762661 w 1803053"/>
                      <a:gd name="connsiteY4" fmla="*/ 383824 h 630806"/>
                      <a:gd name="connsiteX5" fmla="*/ 639479 w 1803053"/>
                      <a:gd name="connsiteY5" fmla="*/ 611692 h 630806"/>
                      <a:gd name="connsiteX6" fmla="*/ 447320 w 1803053"/>
                      <a:gd name="connsiteY6" fmla="*/ 598581 h 630806"/>
                      <a:gd name="connsiteX7" fmla="*/ 17954 w 1803053"/>
                      <a:gd name="connsiteY7" fmla="*/ 272396 h 630806"/>
                      <a:gd name="connsiteX8" fmla="*/ 64208 w 1803053"/>
                      <a:gd name="connsiteY8" fmla="*/ 179889 h 630806"/>
                      <a:gd name="connsiteX0" fmla="*/ 64208 w 1779586"/>
                      <a:gd name="connsiteY0" fmla="*/ 179889 h 630806"/>
                      <a:gd name="connsiteX1" fmla="*/ 1226537 w 1779586"/>
                      <a:gd name="connsiteY1" fmla="*/ 3614 h 630806"/>
                      <a:gd name="connsiteX2" fmla="*/ 1368856 w 1779586"/>
                      <a:gd name="connsiteY2" fmla="*/ 39194 h 630806"/>
                      <a:gd name="connsiteX3" fmla="*/ 1740749 w 1779586"/>
                      <a:gd name="connsiteY3" fmla="*/ 283989 h 630806"/>
                      <a:gd name="connsiteX4" fmla="*/ 1722179 w 1779586"/>
                      <a:gd name="connsiteY4" fmla="*/ 390968 h 630806"/>
                      <a:gd name="connsiteX5" fmla="*/ 639479 w 1779586"/>
                      <a:gd name="connsiteY5" fmla="*/ 611692 h 630806"/>
                      <a:gd name="connsiteX6" fmla="*/ 447320 w 1779586"/>
                      <a:gd name="connsiteY6" fmla="*/ 598581 h 630806"/>
                      <a:gd name="connsiteX7" fmla="*/ 17954 w 1779586"/>
                      <a:gd name="connsiteY7" fmla="*/ 272396 h 630806"/>
                      <a:gd name="connsiteX8" fmla="*/ 64208 w 1779586"/>
                      <a:gd name="connsiteY8" fmla="*/ 179889 h 630806"/>
                      <a:gd name="connsiteX0" fmla="*/ 64208 w 1791141"/>
                      <a:gd name="connsiteY0" fmla="*/ 179889 h 630806"/>
                      <a:gd name="connsiteX1" fmla="*/ 1226537 w 1791141"/>
                      <a:gd name="connsiteY1" fmla="*/ 3614 h 630806"/>
                      <a:gd name="connsiteX2" fmla="*/ 1368856 w 1791141"/>
                      <a:gd name="connsiteY2" fmla="*/ 39194 h 630806"/>
                      <a:gd name="connsiteX3" fmla="*/ 1740749 w 1791141"/>
                      <a:gd name="connsiteY3" fmla="*/ 283989 h 630806"/>
                      <a:gd name="connsiteX4" fmla="*/ 1722179 w 1791141"/>
                      <a:gd name="connsiteY4" fmla="*/ 390968 h 630806"/>
                      <a:gd name="connsiteX5" fmla="*/ 639479 w 1791141"/>
                      <a:gd name="connsiteY5" fmla="*/ 611692 h 630806"/>
                      <a:gd name="connsiteX6" fmla="*/ 447320 w 1791141"/>
                      <a:gd name="connsiteY6" fmla="*/ 598581 h 630806"/>
                      <a:gd name="connsiteX7" fmla="*/ 17954 w 1791141"/>
                      <a:gd name="connsiteY7" fmla="*/ 272396 h 630806"/>
                      <a:gd name="connsiteX8" fmla="*/ 64208 w 1791141"/>
                      <a:gd name="connsiteY8" fmla="*/ 179889 h 630806"/>
                      <a:gd name="connsiteX0" fmla="*/ 64208 w 1800990"/>
                      <a:gd name="connsiteY0" fmla="*/ 179889 h 630806"/>
                      <a:gd name="connsiteX1" fmla="*/ 1226537 w 1800990"/>
                      <a:gd name="connsiteY1" fmla="*/ 3614 h 630806"/>
                      <a:gd name="connsiteX2" fmla="*/ 1368856 w 1800990"/>
                      <a:gd name="connsiteY2" fmla="*/ 39194 h 630806"/>
                      <a:gd name="connsiteX3" fmla="*/ 1740749 w 1800990"/>
                      <a:gd name="connsiteY3" fmla="*/ 283989 h 630806"/>
                      <a:gd name="connsiteX4" fmla="*/ 1722179 w 1800990"/>
                      <a:gd name="connsiteY4" fmla="*/ 390968 h 630806"/>
                      <a:gd name="connsiteX5" fmla="*/ 639479 w 1800990"/>
                      <a:gd name="connsiteY5" fmla="*/ 611692 h 630806"/>
                      <a:gd name="connsiteX6" fmla="*/ 447320 w 1800990"/>
                      <a:gd name="connsiteY6" fmla="*/ 598581 h 630806"/>
                      <a:gd name="connsiteX7" fmla="*/ 17954 w 1800990"/>
                      <a:gd name="connsiteY7" fmla="*/ 272396 h 630806"/>
                      <a:gd name="connsiteX8" fmla="*/ 64208 w 1800990"/>
                      <a:gd name="connsiteY8" fmla="*/ 179889 h 630806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672 w 1801454"/>
                      <a:gd name="connsiteY0" fmla="*/ 177906 h 628823"/>
                      <a:gd name="connsiteX1" fmla="*/ 1231763 w 1801454"/>
                      <a:gd name="connsiteY1" fmla="*/ 4012 h 628823"/>
                      <a:gd name="connsiteX2" fmla="*/ 1369320 w 1801454"/>
                      <a:gd name="connsiteY2" fmla="*/ 37211 h 628823"/>
                      <a:gd name="connsiteX3" fmla="*/ 1741213 w 1801454"/>
                      <a:gd name="connsiteY3" fmla="*/ 282006 h 628823"/>
                      <a:gd name="connsiteX4" fmla="*/ 1722643 w 1801454"/>
                      <a:gd name="connsiteY4" fmla="*/ 388985 h 628823"/>
                      <a:gd name="connsiteX5" fmla="*/ 639943 w 1801454"/>
                      <a:gd name="connsiteY5" fmla="*/ 609709 h 628823"/>
                      <a:gd name="connsiteX6" fmla="*/ 447784 w 1801454"/>
                      <a:gd name="connsiteY6" fmla="*/ 596598 h 628823"/>
                      <a:gd name="connsiteX7" fmla="*/ 18418 w 1801454"/>
                      <a:gd name="connsiteY7" fmla="*/ 270413 h 628823"/>
                      <a:gd name="connsiteX8" fmla="*/ 64672 w 1801454"/>
                      <a:gd name="connsiteY8" fmla="*/ 177906 h 628823"/>
                      <a:gd name="connsiteX0" fmla="*/ 64672 w 1801454"/>
                      <a:gd name="connsiteY0" fmla="*/ 177906 h 626759"/>
                      <a:gd name="connsiteX1" fmla="*/ 1231763 w 1801454"/>
                      <a:gd name="connsiteY1" fmla="*/ 4012 h 626759"/>
                      <a:gd name="connsiteX2" fmla="*/ 1369320 w 1801454"/>
                      <a:gd name="connsiteY2" fmla="*/ 37211 h 626759"/>
                      <a:gd name="connsiteX3" fmla="*/ 1741213 w 1801454"/>
                      <a:gd name="connsiteY3" fmla="*/ 282006 h 626759"/>
                      <a:gd name="connsiteX4" fmla="*/ 1722643 w 1801454"/>
                      <a:gd name="connsiteY4" fmla="*/ 388985 h 626759"/>
                      <a:gd name="connsiteX5" fmla="*/ 639943 w 1801454"/>
                      <a:gd name="connsiteY5" fmla="*/ 609709 h 626759"/>
                      <a:gd name="connsiteX6" fmla="*/ 447784 w 1801454"/>
                      <a:gd name="connsiteY6" fmla="*/ 596598 h 626759"/>
                      <a:gd name="connsiteX7" fmla="*/ 18418 w 1801454"/>
                      <a:gd name="connsiteY7" fmla="*/ 270413 h 626759"/>
                      <a:gd name="connsiteX8" fmla="*/ 64672 w 1801454"/>
                      <a:gd name="connsiteY8" fmla="*/ 177906 h 626759"/>
                      <a:gd name="connsiteX0" fmla="*/ 64672 w 1801454"/>
                      <a:gd name="connsiteY0" fmla="*/ 177906 h 615699"/>
                      <a:gd name="connsiteX1" fmla="*/ 1231763 w 1801454"/>
                      <a:gd name="connsiteY1" fmla="*/ 4012 h 615699"/>
                      <a:gd name="connsiteX2" fmla="*/ 1369320 w 1801454"/>
                      <a:gd name="connsiteY2" fmla="*/ 37211 h 615699"/>
                      <a:gd name="connsiteX3" fmla="*/ 1741213 w 1801454"/>
                      <a:gd name="connsiteY3" fmla="*/ 282006 h 615699"/>
                      <a:gd name="connsiteX4" fmla="*/ 1722643 w 1801454"/>
                      <a:gd name="connsiteY4" fmla="*/ 388985 h 615699"/>
                      <a:gd name="connsiteX5" fmla="*/ 639943 w 1801454"/>
                      <a:gd name="connsiteY5" fmla="*/ 609709 h 615699"/>
                      <a:gd name="connsiteX6" fmla="*/ 416828 w 1801454"/>
                      <a:gd name="connsiteY6" fmla="*/ 520398 h 615699"/>
                      <a:gd name="connsiteX7" fmla="*/ 18418 w 1801454"/>
                      <a:gd name="connsiteY7" fmla="*/ 270413 h 615699"/>
                      <a:gd name="connsiteX8" fmla="*/ 64672 w 1801454"/>
                      <a:gd name="connsiteY8" fmla="*/ 177906 h 615699"/>
                      <a:gd name="connsiteX0" fmla="*/ 64672 w 1801454"/>
                      <a:gd name="connsiteY0" fmla="*/ 177906 h 557171"/>
                      <a:gd name="connsiteX1" fmla="*/ 1231763 w 1801454"/>
                      <a:gd name="connsiteY1" fmla="*/ 4012 h 557171"/>
                      <a:gd name="connsiteX2" fmla="*/ 1369320 w 1801454"/>
                      <a:gd name="connsiteY2" fmla="*/ 37211 h 557171"/>
                      <a:gd name="connsiteX3" fmla="*/ 1741213 w 1801454"/>
                      <a:gd name="connsiteY3" fmla="*/ 282006 h 557171"/>
                      <a:gd name="connsiteX4" fmla="*/ 1722643 w 1801454"/>
                      <a:gd name="connsiteY4" fmla="*/ 388985 h 557171"/>
                      <a:gd name="connsiteX5" fmla="*/ 575649 w 1801454"/>
                      <a:gd name="connsiteY5" fmla="*/ 543034 h 557171"/>
                      <a:gd name="connsiteX6" fmla="*/ 416828 w 1801454"/>
                      <a:gd name="connsiteY6" fmla="*/ 520398 h 557171"/>
                      <a:gd name="connsiteX7" fmla="*/ 18418 w 1801454"/>
                      <a:gd name="connsiteY7" fmla="*/ 270413 h 557171"/>
                      <a:gd name="connsiteX8" fmla="*/ 64672 w 1801454"/>
                      <a:gd name="connsiteY8" fmla="*/ 177906 h 557171"/>
                      <a:gd name="connsiteX0" fmla="*/ 64672 w 1758420"/>
                      <a:gd name="connsiteY0" fmla="*/ 177906 h 557171"/>
                      <a:gd name="connsiteX1" fmla="*/ 1231763 w 1758420"/>
                      <a:gd name="connsiteY1" fmla="*/ 4012 h 557171"/>
                      <a:gd name="connsiteX2" fmla="*/ 1369320 w 1758420"/>
                      <a:gd name="connsiteY2" fmla="*/ 37211 h 557171"/>
                      <a:gd name="connsiteX3" fmla="*/ 1741213 w 1758420"/>
                      <a:gd name="connsiteY3" fmla="*/ 282006 h 557171"/>
                      <a:gd name="connsiteX4" fmla="*/ 1498805 w 1758420"/>
                      <a:gd name="connsiteY4" fmla="*/ 369935 h 557171"/>
                      <a:gd name="connsiteX5" fmla="*/ 575649 w 1758420"/>
                      <a:gd name="connsiteY5" fmla="*/ 543034 h 557171"/>
                      <a:gd name="connsiteX6" fmla="*/ 416828 w 1758420"/>
                      <a:gd name="connsiteY6" fmla="*/ 520398 h 557171"/>
                      <a:gd name="connsiteX7" fmla="*/ 18418 w 1758420"/>
                      <a:gd name="connsiteY7" fmla="*/ 270413 h 557171"/>
                      <a:gd name="connsiteX8" fmla="*/ 64672 w 1758420"/>
                      <a:gd name="connsiteY8" fmla="*/ 177906 h 557171"/>
                      <a:gd name="connsiteX0" fmla="*/ 64672 w 1566315"/>
                      <a:gd name="connsiteY0" fmla="*/ 177906 h 557171"/>
                      <a:gd name="connsiteX1" fmla="*/ 1231763 w 1566315"/>
                      <a:gd name="connsiteY1" fmla="*/ 4012 h 557171"/>
                      <a:gd name="connsiteX2" fmla="*/ 1369320 w 1566315"/>
                      <a:gd name="connsiteY2" fmla="*/ 37211 h 557171"/>
                      <a:gd name="connsiteX3" fmla="*/ 1493563 w 1566315"/>
                      <a:gd name="connsiteY3" fmla="*/ 291531 h 557171"/>
                      <a:gd name="connsiteX4" fmla="*/ 1498805 w 1566315"/>
                      <a:gd name="connsiteY4" fmla="*/ 369935 h 557171"/>
                      <a:gd name="connsiteX5" fmla="*/ 575649 w 1566315"/>
                      <a:gd name="connsiteY5" fmla="*/ 543034 h 557171"/>
                      <a:gd name="connsiteX6" fmla="*/ 416828 w 1566315"/>
                      <a:gd name="connsiteY6" fmla="*/ 520398 h 557171"/>
                      <a:gd name="connsiteX7" fmla="*/ 18418 w 1566315"/>
                      <a:gd name="connsiteY7" fmla="*/ 270413 h 557171"/>
                      <a:gd name="connsiteX8" fmla="*/ 64672 w 1566315"/>
                      <a:gd name="connsiteY8" fmla="*/ 177906 h 557171"/>
                      <a:gd name="connsiteX0" fmla="*/ 64672 w 1566315"/>
                      <a:gd name="connsiteY0" fmla="*/ 155589 h 534854"/>
                      <a:gd name="connsiteX1" fmla="*/ 907913 w 1566315"/>
                      <a:gd name="connsiteY1" fmla="*/ 29320 h 534854"/>
                      <a:gd name="connsiteX2" fmla="*/ 1369320 w 1566315"/>
                      <a:gd name="connsiteY2" fmla="*/ 14894 h 534854"/>
                      <a:gd name="connsiteX3" fmla="*/ 1493563 w 1566315"/>
                      <a:gd name="connsiteY3" fmla="*/ 269214 h 534854"/>
                      <a:gd name="connsiteX4" fmla="*/ 1498805 w 1566315"/>
                      <a:gd name="connsiteY4" fmla="*/ 347618 h 534854"/>
                      <a:gd name="connsiteX5" fmla="*/ 575649 w 1566315"/>
                      <a:gd name="connsiteY5" fmla="*/ 520717 h 534854"/>
                      <a:gd name="connsiteX6" fmla="*/ 416828 w 1566315"/>
                      <a:gd name="connsiteY6" fmla="*/ 498081 h 534854"/>
                      <a:gd name="connsiteX7" fmla="*/ 18418 w 1566315"/>
                      <a:gd name="connsiteY7" fmla="*/ 248096 h 534854"/>
                      <a:gd name="connsiteX8" fmla="*/ 64672 w 1566315"/>
                      <a:gd name="connsiteY8" fmla="*/ 155589 h 534854"/>
                      <a:gd name="connsiteX0" fmla="*/ 64672 w 1566315"/>
                      <a:gd name="connsiteY0" fmla="*/ 135419 h 514684"/>
                      <a:gd name="connsiteX1" fmla="*/ 907913 w 1566315"/>
                      <a:gd name="connsiteY1" fmla="*/ 9150 h 514684"/>
                      <a:gd name="connsiteX2" fmla="*/ 1033563 w 1566315"/>
                      <a:gd name="connsiteY2" fmla="*/ 25680 h 514684"/>
                      <a:gd name="connsiteX3" fmla="*/ 1493563 w 1566315"/>
                      <a:gd name="connsiteY3" fmla="*/ 249044 h 514684"/>
                      <a:gd name="connsiteX4" fmla="*/ 1498805 w 1566315"/>
                      <a:gd name="connsiteY4" fmla="*/ 327448 h 514684"/>
                      <a:gd name="connsiteX5" fmla="*/ 575649 w 1566315"/>
                      <a:gd name="connsiteY5" fmla="*/ 500547 h 514684"/>
                      <a:gd name="connsiteX6" fmla="*/ 416828 w 1566315"/>
                      <a:gd name="connsiteY6" fmla="*/ 477911 h 514684"/>
                      <a:gd name="connsiteX7" fmla="*/ 18418 w 1566315"/>
                      <a:gd name="connsiteY7" fmla="*/ 227926 h 514684"/>
                      <a:gd name="connsiteX8" fmla="*/ 64672 w 1566315"/>
                      <a:gd name="connsiteY8" fmla="*/ 135419 h 514684"/>
                      <a:gd name="connsiteX0" fmla="*/ 64672 w 1555889"/>
                      <a:gd name="connsiteY0" fmla="*/ 135419 h 514684"/>
                      <a:gd name="connsiteX1" fmla="*/ 907913 w 1555889"/>
                      <a:gd name="connsiteY1" fmla="*/ 9150 h 514684"/>
                      <a:gd name="connsiteX2" fmla="*/ 1033563 w 1555889"/>
                      <a:gd name="connsiteY2" fmla="*/ 25680 h 514684"/>
                      <a:gd name="connsiteX3" fmla="*/ 1493563 w 1555889"/>
                      <a:gd name="connsiteY3" fmla="*/ 249044 h 514684"/>
                      <a:gd name="connsiteX4" fmla="*/ 1498805 w 1555889"/>
                      <a:gd name="connsiteY4" fmla="*/ 327448 h 514684"/>
                      <a:gd name="connsiteX5" fmla="*/ 575649 w 1555889"/>
                      <a:gd name="connsiteY5" fmla="*/ 500547 h 514684"/>
                      <a:gd name="connsiteX6" fmla="*/ 416828 w 1555889"/>
                      <a:gd name="connsiteY6" fmla="*/ 477911 h 514684"/>
                      <a:gd name="connsiteX7" fmla="*/ 18418 w 1555889"/>
                      <a:gd name="connsiteY7" fmla="*/ 227926 h 514684"/>
                      <a:gd name="connsiteX8" fmla="*/ 64672 w 1555889"/>
                      <a:gd name="connsiteY8" fmla="*/ 135419 h 514684"/>
                      <a:gd name="connsiteX0" fmla="*/ 64672 w 1551675"/>
                      <a:gd name="connsiteY0" fmla="*/ 135419 h 514684"/>
                      <a:gd name="connsiteX1" fmla="*/ 907913 w 1551675"/>
                      <a:gd name="connsiteY1" fmla="*/ 9150 h 514684"/>
                      <a:gd name="connsiteX2" fmla="*/ 1033563 w 1551675"/>
                      <a:gd name="connsiteY2" fmla="*/ 25680 h 514684"/>
                      <a:gd name="connsiteX3" fmla="*/ 1493563 w 1551675"/>
                      <a:gd name="connsiteY3" fmla="*/ 249044 h 514684"/>
                      <a:gd name="connsiteX4" fmla="*/ 1498805 w 1551675"/>
                      <a:gd name="connsiteY4" fmla="*/ 327448 h 514684"/>
                      <a:gd name="connsiteX5" fmla="*/ 575649 w 1551675"/>
                      <a:gd name="connsiteY5" fmla="*/ 500547 h 514684"/>
                      <a:gd name="connsiteX6" fmla="*/ 416828 w 1551675"/>
                      <a:gd name="connsiteY6" fmla="*/ 477911 h 514684"/>
                      <a:gd name="connsiteX7" fmla="*/ 18418 w 1551675"/>
                      <a:gd name="connsiteY7" fmla="*/ 227926 h 514684"/>
                      <a:gd name="connsiteX8" fmla="*/ 64672 w 1551675"/>
                      <a:gd name="connsiteY8" fmla="*/ 135419 h 514684"/>
                      <a:gd name="connsiteX0" fmla="*/ 64672 w 1545132"/>
                      <a:gd name="connsiteY0" fmla="*/ 135419 h 514684"/>
                      <a:gd name="connsiteX1" fmla="*/ 907913 w 1545132"/>
                      <a:gd name="connsiteY1" fmla="*/ 9150 h 514684"/>
                      <a:gd name="connsiteX2" fmla="*/ 1033563 w 1545132"/>
                      <a:gd name="connsiteY2" fmla="*/ 25680 h 514684"/>
                      <a:gd name="connsiteX3" fmla="*/ 1493563 w 1545132"/>
                      <a:gd name="connsiteY3" fmla="*/ 249044 h 514684"/>
                      <a:gd name="connsiteX4" fmla="*/ 1498805 w 1545132"/>
                      <a:gd name="connsiteY4" fmla="*/ 327448 h 514684"/>
                      <a:gd name="connsiteX5" fmla="*/ 575649 w 1545132"/>
                      <a:gd name="connsiteY5" fmla="*/ 500547 h 514684"/>
                      <a:gd name="connsiteX6" fmla="*/ 416828 w 1545132"/>
                      <a:gd name="connsiteY6" fmla="*/ 477911 h 514684"/>
                      <a:gd name="connsiteX7" fmla="*/ 18418 w 1545132"/>
                      <a:gd name="connsiteY7" fmla="*/ 227926 h 514684"/>
                      <a:gd name="connsiteX8" fmla="*/ 64672 w 1545132"/>
                      <a:gd name="connsiteY8" fmla="*/ 135419 h 514684"/>
                      <a:gd name="connsiteX0" fmla="*/ 64672 w 1545132"/>
                      <a:gd name="connsiteY0" fmla="*/ 134604 h 513869"/>
                      <a:gd name="connsiteX1" fmla="*/ 907913 w 1545132"/>
                      <a:gd name="connsiteY1" fmla="*/ 8335 h 513869"/>
                      <a:gd name="connsiteX2" fmla="*/ 1033563 w 1545132"/>
                      <a:gd name="connsiteY2" fmla="*/ 24865 h 513869"/>
                      <a:gd name="connsiteX3" fmla="*/ 1493563 w 1545132"/>
                      <a:gd name="connsiteY3" fmla="*/ 248229 h 513869"/>
                      <a:gd name="connsiteX4" fmla="*/ 1498805 w 1545132"/>
                      <a:gd name="connsiteY4" fmla="*/ 326633 h 513869"/>
                      <a:gd name="connsiteX5" fmla="*/ 575649 w 1545132"/>
                      <a:gd name="connsiteY5" fmla="*/ 499732 h 513869"/>
                      <a:gd name="connsiteX6" fmla="*/ 416828 w 1545132"/>
                      <a:gd name="connsiteY6" fmla="*/ 477096 h 513869"/>
                      <a:gd name="connsiteX7" fmla="*/ 18418 w 1545132"/>
                      <a:gd name="connsiteY7" fmla="*/ 227111 h 513869"/>
                      <a:gd name="connsiteX8" fmla="*/ 64672 w 1545132"/>
                      <a:gd name="connsiteY8" fmla="*/ 134604 h 513869"/>
                      <a:gd name="connsiteX0" fmla="*/ 64672 w 1545132"/>
                      <a:gd name="connsiteY0" fmla="*/ 133641 h 512906"/>
                      <a:gd name="connsiteX1" fmla="*/ 907913 w 1545132"/>
                      <a:gd name="connsiteY1" fmla="*/ 7372 h 512906"/>
                      <a:gd name="connsiteX2" fmla="*/ 1033563 w 1545132"/>
                      <a:gd name="connsiteY2" fmla="*/ 23902 h 512906"/>
                      <a:gd name="connsiteX3" fmla="*/ 1493563 w 1545132"/>
                      <a:gd name="connsiteY3" fmla="*/ 247266 h 512906"/>
                      <a:gd name="connsiteX4" fmla="*/ 1498805 w 1545132"/>
                      <a:gd name="connsiteY4" fmla="*/ 325670 h 512906"/>
                      <a:gd name="connsiteX5" fmla="*/ 575649 w 1545132"/>
                      <a:gd name="connsiteY5" fmla="*/ 498769 h 512906"/>
                      <a:gd name="connsiteX6" fmla="*/ 416828 w 1545132"/>
                      <a:gd name="connsiteY6" fmla="*/ 476133 h 512906"/>
                      <a:gd name="connsiteX7" fmla="*/ 18418 w 1545132"/>
                      <a:gd name="connsiteY7" fmla="*/ 226148 h 512906"/>
                      <a:gd name="connsiteX8" fmla="*/ 64672 w 1545132"/>
                      <a:gd name="connsiteY8" fmla="*/ 133641 h 512906"/>
                      <a:gd name="connsiteX0" fmla="*/ 64672 w 1545132"/>
                      <a:gd name="connsiteY0" fmla="*/ 133641 h 505805"/>
                      <a:gd name="connsiteX1" fmla="*/ 907913 w 1545132"/>
                      <a:gd name="connsiteY1" fmla="*/ 7372 h 505805"/>
                      <a:gd name="connsiteX2" fmla="*/ 1033563 w 1545132"/>
                      <a:gd name="connsiteY2" fmla="*/ 23902 h 505805"/>
                      <a:gd name="connsiteX3" fmla="*/ 1493563 w 1545132"/>
                      <a:gd name="connsiteY3" fmla="*/ 247266 h 505805"/>
                      <a:gd name="connsiteX4" fmla="*/ 1498805 w 1545132"/>
                      <a:gd name="connsiteY4" fmla="*/ 325670 h 505805"/>
                      <a:gd name="connsiteX5" fmla="*/ 575649 w 1545132"/>
                      <a:gd name="connsiteY5" fmla="*/ 498769 h 505805"/>
                      <a:gd name="connsiteX6" fmla="*/ 428735 w 1545132"/>
                      <a:gd name="connsiteY6" fmla="*/ 426127 h 505805"/>
                      <a:gd name="connsiteX7" fmla="*/ 18418 w 1545132"/>
                      <a:gd name="connsiteY7" fmla="*/ 226148 h 505805"/>
                      <a:gd name="connsiteX8" fmla="*/ 64672 w 1545132"/>
                      <a:gd name="connsiteY8" fmla="*/ 133641 h 505805"/>
                      <a:gd name="connsiteX0" fmla="*/ 64672 w 1545132"/>
                      <a:gd name="connsiteY0" fmla="*/ 133641 h 472174"/>
                      <a:gd name="connsiteX1" fmla="*/ 907913 w 1545132"/>
                      <a:gd name="connsiteY1" fmla="*/ 7372 h 472174"/>
                      <a:gd name="connsiteX2" fmla="*/ 1033563 w 1545132"/>
                      <a:gd name="connsiteY2" fmla="*/ 23902 h 472174"/>
                      <a:gd name="connsiteX3" fmla="*/ 1493563 w 1545132"/>
                      <a:gd name="connsiteY3" fmla="*/ 247266 h 472174"/>
                      <a:gd name="connsiteX4" fmla="*/ 1498805 w 1545132"/>
                      <a:gd name="connsiteY4" fmla="*/ 325670 h 472174"/>
                      <a:gd name="connsiteX5" fmla="*/ 575649 w 1545132"/>
                      <a:gd name="connsiteY5" fmla="*/ 460669 h 472174"/>
                      <a:gd name="connsiteX6" fmla="*/ 428735 w 1545132"/>
                      <a:gd name="connsiteY6" fmla="*/ 426127 h 472174"/>
                      <a:gd name="connsiteX7" fmla="*/ 18418 w 1545132"/>
                      <a:gd name="connsiteY7" fmla="*/ 226148 h 472174"/>
                      <a:gd name="connsiteX8" fmla="*/ 64672 w 1545132"/>
                      <a:gd name="connsiteY8" fmla="*/ 133641 h 472174"/>
                      <a:gd name="connsiteX0" fmla="*/ 64672 w 1545132"/>
                      <a:gd name="connsiteY0" fmla="*/ 133641 h 466070"/>
                      <a:gd name="connsiteX1" fmla="*/ 907913 w 1545132"/>
                      <a:gd name="connsiteY1" fmla="*/ 7372 h 466070"/>
                      <a:gd name="connsiteX2" fmla="*/ 1033563 w 1545132"/>
                      <a:gd name="connsiteY2" fmla="*/ 23902 h 466070"/>
                      <a:gd name="connsiteX3" fmla="*/ 1493563 w 1545132"/>
                      <a:gd name="connsiteY3" fmla="*/ 247266 h 466070"/>
                      <a:gd name="connsiteX4" fmla="*/ 1498805 w 1545132"/>
                      <a:gd name="connsiteY4" fmla="*/ 325670 h 466070"/>
                      <a:gd name="connsiteX5" fmla="*/ 575649 w 1545132"/>
                      <a:gd name="connsiteY5" fmla="*/ 460669 h 466070"/>
                      <a:gd name="connsiteX6" fmla="*/ 428735 w 1545132"/>
                      <a:gd name="connsiteY6" fmla="*/ 426127 h 466070"/>
                      <a:gd name="connsiteX7" fmla="*/ 18418 w 1545132"/>
                      <a:gd name="connsiteY7" fmla="*/ 226148 h 466070"/>
                      <a:gd name="connsiteX8" fmla="*/ 64672 w 1545132"/>
                      <a:gd name="connsiteY8" fmla="*/ 133641 h 466070"/>
                      <a:gd name="connsiteX0" fmla="*/ 64672 w 1545132"/>
                      <a:gd name="connsiteY0" fmla="*/ 126684 h 459113"/>
                      <a:gd name="connsiteX1" fmla="*/ 853144 w 1545132"/>
                      <a:gd name="connsiteY1" fmla="*/ 17084 h 459113"/>
                      <a:gd name="connsiteX2" fmla="*/ 1033563 w 1545132"/>
                      <a:gd name="connsiteY2" fmla="*/ 16945 h 459113"/>
                      <a:gd name="connsiteX3" fmla="*/ 1493563 w 1545132"/>
                      <a:gd name="connsiteY3" fmla="*/ 240309 h 459113"/>
                      <a:gd name="connsiteX4" fmla="*/ 1498805 w 1545132"/>
                      <a:gd name="connsiteY4" fmla="*/ 318713 h 459113"/>
                      <a:gd name="connsiteX5" fmla="*/ 575649 w 1545132"/>
                      <a:gd name="connsiteY5" fmla="*/ 453712 h 459113"/>
                      <a:gd name="connsiteX6" fmla="*/ 428735 w 1545132"/>
                      <a:gd name="connsiteY6" fmla="*/ 419170 h 459113"/>
                      <a:gd name="connsiteX7" fmla="*/ 18418 w 1545132"/>
                      <a:gd name="connsiteY7" fmla="*/ 219191 h 459113"/>
                      <a:gd name="connsiteX8" fmla="*/ 64672 w 1545132"/>
                      <a:gd name="connsiteY8" fmla="*/ 126684 h 459113"/>
                      <a:gd name="connsiteX0" fmla="*/ 64672 w 1545132"/>
                      <a:gd name="connsiteY0" fmla="*/ 116973 h 449402"/>
                      <a:gd name="connsiteX1" fmla="*/ 853144 w 1545132"/>
                      <a:gd name="connsiteY1" fmla="*/ 7373 h 449402"/>
                      <a:gd name="connsiteX2" fmla="*/ 995463 w 1545132"/>
                      <a:gd name="connsiteY2" fmla="*/ 23902 h 449402"/>
                      <a:gd name="connsiteX3" fmla="*/ 1493563 w 1545132"/>
                      <a:gd name="connsiteY3" fmla="*/ 230598 h 449402"/>
                      <a:gd name="connsiteX4" fmla="*/ 1498805 w 1545132"/>
                      <a:gd name="connsiteY4" fmla="*/ 309002 h 449402"/>
                      <a:gd name="connsiteX5" fmla="*/ 575649 w 1545132"/>
                      <a:gd name="connsiteY5" fmla="*/ 444001 h 449402"/>
                      <a:gd name="connsiteX6" fmla="*/ 428735 w 1545132"/>
                      <a:gd name="connsiteY6" fmla="*/ 409459 h 449402"/>
                      <a:gd name="connsiteX7" fmla="*/ 18418 w 1545132"/>
                      <a:gd name="connsiteY7" fmla="*/ 209480 h 449402"/>
                      <a:gd name="connsiteX8" fmla="*/ 64672 w 1545132"/>
                      <a:gd name="connsiteY8" fmla="*/ 116973 h 449402"/>
                      <a:gd name="connsiteX0" fmla="*/ 64672 w 1545132"/>
                      <a:gd name="connsiteY0" fmla="*/ 115407 h 447836"/>
                      <a:gd name="connsiteX1" fmla="*/ 853144 w 1545132"/>
                      <a:gd name="connsiteY1" fmla="*/ 5807 h 447836"/>
                      <a:gd name="connsiteX2" fmla="*/ 995463 w 1545132"/>
                      <a:gd name="connsiteY2" fmla="*/ 22336 h 447836"/>
                      <a:gd name="connsiteX3" fmla="*/ 1493563 w 1545132"/>
                      <a:gd name="connsiteY3" fmla="*/ 229032 h 447836"/>
                      <a:gd name="connsiteX4" fmla="*/ 1498805 w 1545132"/>
                      <a:gd name="connsiteY4" fmla="*/ 307436 h 447836"/>
                      <a:gd name="connsiteX5" fmla="*/ 575649 w 1545132"/>
                      <a:gd name="connsiteY5" fmla="*/ 442435 h 447836"/>
                      <a:gd name="connsiteX6" fmla="*/ 428735 w 1545132"/>
                      <a:gd name="connsiteY6" fmla="*/ 407893 h 447836"/>
                      <a:gd name="connsiteX7" fmla="*/ 18418 w 1545132"/>
                      <a:gd name="connsiteY7" fmla="*/ 207914 h 447836"/>
                      <a:gd name="connsiteX8" fmla="*/ 64672 w 1545132"/>
                      <a:gd name="connsiteY8" fmla="*/ 115407 h 447836"/>
                      <a:gd name="connsiteX0" fmla="*/ 64672 w 1545132"/>
                      <a:gd name="connsiteY0" fmla="*/ 115407 h 447836"/>
                      <a:gd name="connsiteX1" fmla="*/ 853144 w 1545132"/>
                      <a:gd name="connsiteY1" fmla="*/ 5807 h 447836"/>
                      <a:gd name="connsiteX2" fmla="*/ 995463 w 1545132"/>
                      <a:gd name="connsiteY2" fmla="*/ 22336 h 447836"/>
                      <a:gd name="connsiteX3" fmla="*/ 1493563 w 1545132"/>
                      <a:gd name="connsiteY3" fmla="*/ 229032 h 447836"/>
                      <a:gd name="connsiteX4" fmla="*/ 1498805 w 1545132"/>
                      <a:gd name="connsiteY4" fmla="*/ 307436 h 447836"/>
                      <a:gd name="connsiteX5" fmla="*/ 575649 w 1545132"/>
                      <a:gd name="connsiteY5" fmla="*/ 442435 h 447836"/>
                      <a:gd name="connsiteX6" fmla="*/ 428735 w 1545132"/>
                      <a:gd name="connsiteY6" fmla="*/ 407893 h 447836"/>
                      <a:gd name="connsiteX7" fmla="*/ 18418 w 1545132"/>
                      <a:gd name="connsiteY7" fmla="*/ 207914 h 447836"/>
                      <a:gd name="connsiteX8" fmla="*/ 64672 w 1545132"/>
                      <a:gd name="connsiteY8" fmla="*/ 115407 h 447836"/>
                      <a:gd name="connsiteX0" fmla="*/ 64672 w 1539393"/>
                      <a:gd name="connsiteY0" fmla="*/ 115407 h 447836"/>
                      <a:gd name="connsiteX1" fmla="*/ 853144 w 1539393"/>
                      <a:gd name="connsiteY1" fmla="*/ 5807 h 447836"/>
                      <a:gd name="connsiteX2" fmla="*/ 995463 w 1539393"/>
                      <a:gd name="connsiteY2" fmla="*/ 22336 h 447836"/>
                      <a:gd name="connsiteX3" fmla="*/ 1493563 w 1539393"/>
                      <a:gd name="connsiteY3" fmla="*/ 229032 h 447836"/>
                      <a:gd name="connsiteX4" fmla="*/ 1486899 w 1539393"/>
                      <a:gd name="connsiteY4" fmla="*/ 297911 h 447836"/>
                      <a:gd name="connsiteX5" fmla="*/ 575649 w 1539393"/>
                      <a:gd name="connsiteY5" fmla="*/ 442435 h 447836"/>
                      <a:gd name="connsiteX6" fmla="*/ 428735 w 1539393"/>
                      <a:gd name="connsiteY6" fmla="*/ 407893 h 447836"/>
                      <a:gd name="connsiteX7" fmla="*/ 18418 w 1539393"/>
                      <a:gd name="connsiteY7" fmla="*/ 207914 h 447836"/>
                      <a:gd name="connsiteX8" fmla="*/ 64672 w 1539393"/>
                      <a:gd name="connsiteY8" fmla="*/ 115407 h 447836"/>
                      <a:gd name="connsiteX0" fmla="*/ 64672 w 1530987"/>
                      <a:gd name="connsiteY0" fmla="*/ 115407 h 447836"/>
                      <a:gd name="connsiteX1" fmla="*/ 853144 w 1530987"/>
                      <a:gd name="connsiteY1" fmla="*/ 5807 h 447836"/>
                      <a:gd name="connsiteX2" fmla="*/ 995463 w 1530987"/>
                      <a:gd name="connsiteY2" fmla="*/ 22336 h 447836"/>
                      <a:gd name="connsiteX3" fmla="*/ 1476894 w 1530987"/>
                      <a:gd name="connsiteY3" fmla="*/ 240938 h 447836"/>
                      <a:gd name="connsiteX4" fmla="*/ 1486899 w 1530987"/>
                      <a:gd name="connsiteY4" fmla="*/ 297911 h 447836"/>
                      <a:gd name="connsiteX5" fmla="*/ 575649 w 1530987"/>
                      <a:gd name="connsiteY5" fmla="*/ 442435 h 447836"/>
                      <a:gd name="connsiteX6" fmla="*/ 428735 w 1530987"/>
                      <a:gd name="connsiteY6" fmla="*/ 407893 h 447836"/>
                      <a:gd name="connsiteX7" fmla="*/ 18418 w 1530987"/>
                      <a:gd name="connsiteY7" fmla="*/ 207914 h 447836"/>
                      <a:gd name="connsiteX8" fmla="*/ 64672 w 1530987"/>
                      <a:gd name="connsiteY8" fmla="*/ 115407 h 447836"/>
                      <a:gd name="connsiteX0" fmla="*/ 64672 w 1524636"/>
                      <a:gd name="connsiteY0" fmla="*/ 115407 h 447836"/>
                      <a:gd name="connsiteX1" fmla="*/ 853144 w 1524636"/>
                      <a:gd name="connsiteY1" fmla="*/ 5807 h 447836"/>
                      <a:gd name="connsiteX2" fmla="*/ 995463 w 1524636"/>
                      <a:gd name="connsiteY2" fmla="*/ 22336 h 447836"/>
                      <a:gd name="connsiteX3" fmla="*/ 1476894 w 1524636"/>
                      <a:gd name="connsiteY3" fmla="*/ 240938 h 447836"/>
                      <a:gd name="connsiteX4" fmla="*/ 1486899 w 1524636"/>
                      <a:gd name="connsiteY4" fmla="*/ 297911 h 447836"/>
                      <a:gd name="connsiteX5" fmla="*/ 575649 w 1524636"/>
                      <a:gd name="connsiteY5" fmla="*/ 442435 h 447836"/>
                      <a:gd name="connsiteX6" fmla="*/ 428735 w 1524636"/>
                      <a:gd name="connsiteY6" fmla="*/ 407893 h 447836"/>
                      <a:gd name="connsiteX7" fmla="*/ 18418 w 1524636"/>
                      <a:gd name="connsiteY7" fmla="*/ 207914 h 447836"/>
                      <a:gd name="connsiteX8" fmla="*/ 64672 w 1524636"/>
                      <a:gd name="connsiteY8" fmla="*/ 115407 h 447836"/>
                      <a:gd name="connsiteX0" fmla="*/ 64672 w 1515812"/>
                      <a:gd name="connsiteY0" fmla="*/ 115407 h 447836"/>
                      <a:gd name="connsiteX1" fmla="*/ 853144 w 1515812"/>
                      <a:gd name="connsiteY1" fmla="*/ 5807 h 447836"/>
                      <a:gd name="connsiteX2" fmla="*/ 995463 w 1515812"/>
                      <a:gd name="connsiteY2" fmla="*/ 22336 h 447836"/>
                      <a:gd name="connsiteX3" fmla="*/ 1476894 w 1515812"/>
                      <a:gd name="connsiteY3" fmla="*/ 240938 h 447836"/>
                      <a:gd name="connsiteX4" fmla="*/ 1486899 w 1515812"/>
                      <a:gd name="connsiteY4" fmla="*/ 297911 h 447836"/>
                      <a:gd name="connsiteX5" fmla="*/ 575649 w 1515812"/>
                      <a:gd name="connsiteY5" fmla="*/ 442435 h 447836"/>
                      <a:gd name="connsiteX6" fmla="*/ 428735 w 1515812"/>
                      <a:gd name="connsiteY6" fmla="*/ 407893 h 447836"/>
                      <a:gd name="connsiteX7" fmla="*/ 18418 w 1515812"/>
                      <a:gd name="connsiteY7" fmla="*/ 207914 h 447836"/>
                      <a:gd name="connsiteX8" fmla="*/ 64672 w 1515812"/>
                      <a:gd name="connsiteY8" fmla="*/ 115407 h 447836"/>
                      <a:gd name="connsiteX0" fmla="*/ 64672 w 1520107"/>
                      <a:gd name="connsiteY0" fmla="*/ 115407 h 447836"/>
                      <a:gd name="connsiteX1" fmla="*/ 853144 w 1520107"/>
                      <a:gd name="connsiteY1" fmla="*/ 5807 h 447836"/>
                      <a:gd name="connsiteX2" fmla="*/ 995463 w 1520107"/>
                      <a:gd name="connsiteY2" fmla="*/ 22336 h 447836"/>
                      <a:gd name="connsiteX3" fmla="*/ 1476894 w 1520107"/>
                      <a:gd name="connsiteY3" fmla="*/ 240938 h 447836"/>
                      <a:gd name="connsiteX4" fmla="*/ 1486899 w 1520107"/>
                      <a:gd name="connsiteY4" fmla="*/ 297911 h 447836"/>
                      <a:gd name="connsiteX5" fmla="*/ 575649 w 1520107"/>
                      <a:gd name="connsiteY5" fmla="*/ 442435 h 447836"/>
                      <a:gd name="connsiteX6" fmla="*/ 428735 w 1520107"/>
                      <a:gd name="connsiteY6" fmla="*/ 407893 h 447836"/>
                      <a:gd name="connsiteX7" fmla="*/ 18418 w 1520107"/>
                      <a:gd name="connsiteY7" fmla="*/ 207914 h 447836"/>
                      <a:gd name="connsiteX8" fmla="*/ 64672 w 1520107"/>
                      <a:gd name="connsiteY8" fmla="*/ 115407 h 447836"/>
                      <a:gd name="connsiteX0" fmla="*/ 64672 w 1510100"/>
                      <a:gd name="connsiteY0" fmla="*/ 115407 h 447836"/>
                      <a:gd name="connsiteX1" fmla="*/ 853144 w 1510100"/>
                      <a:gd name="connsiteY1" fmla="*/ 5807 h 447836"/>
                      <a:gd name="connsiteX2" fmla="*/ 995463 w 1510100"/>
                      <a:gd name="connsiteY2" fmla="*/ 22336 h 447836"/>
                      <a:gd name="connsiteX3" fmla="*/ 1476894 w 1510100"/>
                      <a:gd name="connsiteY3" fmla="*/ 240938 h 447836"/>
                      <a:gd name="connsiteX4" fmla="*/ 1463087 w 1510100"/>
                      <a:gd name="connsiteY4" fmla="*/ 302674 h 447836"/>
                      <a:gd name="connsiteX5" fmla="*/ 575649 w 1510100"/>
                      <a:gd name="connsiteY5" fmla="*/ 442435 h 447836"/>
                      <a:gd name="connsiteX6" fmla="*/ 428735 w 1510100"/>
                      <a:gd name="connsiteY6" fmla="*/ 407893 h 447836"/>
                      <a:gd name="connsiteX7" fmla="*/ 18418 w 1510100"/>
                      <a:gd name="connsiteY7" fmla="*/ 207914 h 447836"/>
                      <a:gd name="connsiteX8" fmla="*/ 64672 w 1510100"/>
                      <a:gd name="connsiteY8" fmla="*/ 115407 h 447836"/>
                      <a:gd name="connsiteX0" fmla="*/ 64672 w 1513645"/>
                      <a:gd name="connsiteY0" fmla="*/ 115407 h 447836"/>
                      <a:gd name="connsiteX1" fmla="*/ 853144 w 1513645"/>
                      <a:gd name="connsiteY1" fmla="*/ 5807 h 447836"/>
                      <a:gd name="connsiteX2" fmla="*/ 995463 w 1513645"/>
                      <a:gd name="connsiteY2" fmla="*/ 22336 h 447836"/>
                      <a:gd name="connsiteX3" fmla="*/ 1476894 w 1513645"/>
                      <a:gd name="connsiteY3" fmla="*/ 240938 h 447836"/>
                      <a:gd name="connsiteX4" fmla="*/ 1463087 w 1513645"/>
                      <a:gd name="connsiteY4" fmla="*/ 302674 h 447836"/>
                      <a:gd name="connsiteX5" fmla="*/ 575649 w 1513645"/>
                      <a:gd name="connsiteY5" fmla="*/ 442435 h 447836"/>
                      <a:gd name="connsiteX6" fmla="*/ 428735 w 1513645"/>
                      <a:gd name="connsiteY6" fmla="*/ 407893 h 447836"/>
                      <a:gd name="connsiteX7" fmla="*/ 18418 w 1513645"/>
                      <a:gd name="connsiteY7" fmla="*/ 207914 h 447836"/>
                      <a:gd name="connsiteX8" fmla="*/ 64672 w 1513645"/>
                      <a:gd name="connsiteY8" fmla="*/ 115407 h 447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3645" h="447836">
                        <a:moveTo>
                          <a:pt x="64672" y="115407"/>
                        </a:moveTo>
                        <a:lnTo>
                          <a:pt x="853144" y="5807"/>
                        </a:lnTo>
                        <a:cubicBezTo>
                          <a:pt x="893328" y="-1299"/>
                          <a:pt x="932530" y="-7287"/>
                          <a:pt x="995463" y="22336"/>
                        </a:cubicBezTo>
                        <a:lnTo>
                          <a:pt x="1476894" y="240938"/>
                        </a:lnTo>
                        <a:cubicBezTo>
                          <a:pt x="1537417" y="267003"/>
                          <a:pt x="1516365" y="287283"/>
                          <a:pt x="1463087" y="302674"/>
                        </a:cubicBezTo>
                        <a:lnTo>
                          <a:pt x="575649" y="442435"/>
                        </a:lnTo>
                        <a:cubicBezTo>
                          <a:pt x="480612" y="457742"/>
                          <a:pt x="476175" y="438729"/>
                          <a:pt x="428735" y="407893"/>
                        </a:cubicBezTo>
                        <a:lnTo>
                          <a:pt x="18418" y="207914"/>
                        </a:lnTo>
                        <a:cubicBezTo>
                          <a:pt x="-23091" y="169962"/>
                          <a:pt x="11293" y="121310"/>
                          <a:pt x="64672" y="11540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A70D342E-460B-757F-468D-A55418F47234}"/>
                  </a:ext>
                </a:extLst>
              </p:cNvPr>
              <p:cNvGrpSpPr/>
              <p:nvPr/>
            </p:nvGrpSpPr>
            <p:grpSpPr>
              <a:xfrm>
                <a:off x="342552" y="1856743"/>
                <a:ext cx="1585482" cy="4522508"/>
                <a:chOff x="1509040" y="978714"/>
                <a:chExt cx="1936002" cy="5522349"/>
              </a:xfrm>
            </p:grpSpPr>
            <p:sp>
              <p:nvSpPr>
                <p:cNvPr id="200" name="Rectangle 1">
                  <a:extLst>
                    <a:ext uri="{FF2B5EF4-FFF2-40B4-BE49-F238E27FC236}">
                      <a16:creationId xmlns:a16="http://schemas.microsoft.com/office/drawing/2014/main" id="{CB8168E4-A71E-D5D1-8818-14EEE195E377}"/>
                    </a:ext>
                  </a:extLst>
                </p:cNvPr>
                <p:cNvSpPr/>
                <p:nvPr/>
              </p:nvSpPr>
              <p:spPr>
                <a:xfrm>
                  <a:off x="1509040" y="978714"/>
                  <a:ext cx="1891229" cy="2859360"/>
                </a:xfrm>
                <a:custGeom>
                  <a:avLst/>
                  <a:gdLst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0 w 914400"/>
                    <a:gd name="connsiteY3" fmla="*/ 1216255 h 1216255"/>
                    <a:gd name="connsiteX4" fmla="*/ 0 w 914400"/>
                    <a:gd name="connsiteY4" fmla="*/ 0 h 1216255"/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96253 w 914400"/>
                    <a:gd name="connsiteY3" fmla="*/ 1208234 h 1216255"/>
                    <a:gd name="connsiteX4" fmla="*/ 0 w 914400"/>
                    <a:gd name="connsiteY4" fmla="*/ 0 h 1216255"/>
                    <a:gd name="connsiteX0" fmla="*/ 0 w 1892969"/>
                    <a:gd name="connsiteY0" fmla="*/ 0 h 2860571"/>
                    <a:gd name="connsiteX1" fmla="*/ 914400 w 1892969"/>
                    <a:gd name="connsiteY1" fmla="*/ 0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2969"/>
                    <a:gd name="connsiteY0" fmla="*/ 0 h 2860571"/>
                    <a:gd name="connsiteX1" fmla="*/ 1884948 w 1892969"/>
                    <a:gd name="connsiteY1" fmla="*/ 1439779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50795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43576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458771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1229"/>
                    <a:gd name="connsiteY0" fmla="*/ 0 h 2859360"/>
                    <a:gd name="connsiteX1" fmla="*/ 1883208 w 1891229"/>
                    <a:gd name="connsiteY1" fmla="*/ 1441518 h 2859360"/>
                    <a:gd name="connsiteX2" fmla="*/ 1891229 w 1891229"/>
                    <a:gd name="connsiteY2" fmla="*/ 2859360 h 2859360"/>
                    <a:gd name="connsiteX3" fmla="*/ 90502 w 1891229"/>
                    <a:gd name="connsiteY3" fmla="*/ 1190981 h 2859360"/>
                    <a:gd name="connsiteX4" fmla="*/ 0 w 1891229"/>
                    <a:gd name="connsiteY4" fmla="*/ 0 h 28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1229" h="2859360">
                      <a:moveTo>
                        <a:pt x="0" y="0"/>
                      </a:moveTo>
                      <a:lnTo>
                        <a:pt x="1883208" y="1441518"/>
                      </a:lnTo>
                      <a:cubicBezTo>
                        <a:pt x="1885882" y="1915115"/>
                        <a:pt x="1888555" y="2385763"/>
                        <a:pt x="1891229" y="2859360"/>
                      </a:cubicBezTo>
                      <a:lnTo>
                        <a:pt x="90502" y="11909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1">
                  <a:extLst>
                    <a:ext uri="{FF2B5EF4-FFF2-40B4-BE49-F238E27FC236}">
                      <a16:creationId xmlns:a16="http://schemas.microsoft.com/office/drawing/2014/main" id="{0F07EABF-47D5-60A8-90C2-D559B1B52FB2}"/>
                    </a:ext>
                  </a:extLst>
                </p:cNvPr>
                <p:cNvSpPr/>
                <p:nvPr/>
              </p:nvSpPr>
              <p:spPr>
                <a:xfrm>
                  <a:off x="1599540" y="2164616"/>
                  <a:ext cx="1840833" cy="3085160"/>
                </a:xfrm>
                <a:custGeom>
                  <a:avLst/>
                  <a:gdLst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0 w 914400"/>
                    <a:gd name="connsiteY3" fmla="*/ 1216255 h 1216255"/>
                    <a:gd name="connsiteX4" fmla="*/ 0 w 914400"/>
                    <a:gd name="connsiteY4" fmla="*/ 0 h 1216255"/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96253 w 914400"/>
                    <a:gd name="connsiteY3" fmla="*/ 1208234 h 1216255"/>
                    <a:gd name="connsiteX4" fmla="*/ 0 w 914400"/>
                    <a:gd name="connsiteY4" fmla="*/ 0 h 1216255"/>
                    <a:gd name="connsiteX0" fmla="*/ 0 w 1892969"/>
                    <a:gd name="connsiteY0" fmla="*/ 0 h 2860571"/>
                    <a:gd name="connsiteX1" fmla="*/ 914400 w 1892969"/>
                    <a:gd name="connsiteY1" fmla="*/ 0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2969"/>
                    <a:gd name="connsiteY0" fmla="*/ 0 h 2860571"/>
                    <a:gd name="connsiteX1" fmla="*/ 1884948 w 1892969"/>
                    <a:gd name="connsiteY1" fmla="*/ 1439779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50795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43576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89056"/>
                    <a:gd name="connsiteY0" fmla="*/ 0 h 3085160"/>
                    <a:gd name="connsiteX1" fmla="*/ 1888959 w 1889056"/>
                    <a:gd name="connsiteY1" fmla="*/ 1435768 h 3085160"/>
                    <a:gd name="connsiteX2" fmla="*/ 1840833 w 1889056"/>
                    <a:gd name="connsiteY2" fmla="*/ 3085160 h 3085160"/>
                    <a:gd name="connsiteX3" fmla="*/ 96253 w 1889056"/>
                    <a:gd name="connsiteY3" fmla="*/ 1208234 h 3085160"/>
                    <a:gd name="connsiteX4" fmla="*/ 0 w 1889056"/>
                    <a:gd name="connsiteY4" fmla="*/ 0 h 3085160"/>
                    <a:gd name="connsiteX0" fmla="*/ 0 w 1840833"/>
                    <a:gd name="connsiteY0" fmla="*/ 0 h 3085160"/>
                    <a:gd name="connsiteX1" fmla="*/ 1804738 w 1840833"/>
                    <a:gd name="connsiteY1" fmla="*/ 1660358 h 3085160"/>
                    <a:gd name="connsiteX2" fmla="*/ 1840833 w 1840833"/>
                    <a:gd name="connsiteY2" fmla="*/ 3085160 h 3085160"/>
                    <a:gd name="connsiteX3" fmla="*/ 96253 w 1840833"/>
                    <a:gd name="connsiteY3" fmla="*/ 1208234 h 3085160"/>
                    <a:gd name="connsiteX4" fmla="*/ 0 w 1840833"/>
                    <a:gd name="connsiteY4" fmla="*/ 0 h 3085160"/>
                    <a:gd name="connsiteX0" fmla="*/ 0 w 1840833"/>
                    <a:gd name="connsiteY0" fmla="*/ 0 h 3085160"/>
                    <a:gd name="connsiteX1" fmla="*/ 1804738 w 1840833"/>
                    <a:gd name="connsiteY1" fmla="*/ 1660358 h 3085160"/>
                    <a:gd name="connsiteX2" fmla="*/ 1840833 w 1840833"/>
                    <a:gd name="connsiteY2" fmla="*/ 3085160 h 3085160"/>
                    <a:gd name="connsiteX3" fmla="*/ 96253 w 1840833"/>
                    <a:gd name="connsiteY3" fmla="*/ 1208234 h 3085160"/>
                    <a:gd name="connsiteX4" fmla="*/ 0 w 1840833"/>
                    <a:gd name="connsiteY4" fmla="*/ 0 h 3085160"/>
                    <a:gd name="connsiteX0" fmla="*/ 0 w 1840833"/>
                    <a:gd name="connsiteY0" fmla="*/ 0 h 3085160"/>
                    <a:gd name="connsiteX1" fmla="*/ 1804738 w 1840833"/>
                    <a:gd name="connsiteY1" fmla="*/ 1660358 h 3085160"/>
                    <a:gd name="connsiteX2" fmla="*/ 1840833 w 1840833"/>
                    <a:gd name="connsiteY2" fmla="*/ 3085160 h 3085160"/>
                    <a:gd name="connsiteX3" fmla="*/ 108285 w 1840833"/>
                    <a:gd name="connsiteY3" fmla="*/ 1184170 h 3085160"/>
                    <a:gd name="connsiteX4" fmla="*/ 0 w 1840833"/>
                    <a:gd name="connsiteY4" fmla="*/ 0 h 3085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0833" h="3085160">
                      <a:moveTo>
                        <a:pt x="0" y="0"/>
                      </a:moveTo>
                      <a:lnTo>
                        <a:pt x="1804738" y="1660358"/>
                      </a:lnTo>
                      <a:cubicBezTo>
                        <a:pt x="1807412" y="2133955"/>
                        <a:pt x="1822117" y="2431089"/>
                        <a:pt x="1840833" y="3085160"/>
                      </a:cubicBezTo>
                      <a:lnTo>
                        <a:pt x="108285" y="1184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7">
                  <a:extLst>
                    <a:ext uri="{FF2B5EF4-FFF2-40B4-BE49-F238E27FC236}">
                      <a16:creationId xmlns:a16="http://schemas.microsoft.com/office/drawing/2014/main" id="{A0AB8FDA-2B8F-4E75-BC9E-B89DA488A605}"/>
                    </a:ext>
                  </a:extLst>
                </p:cNvPr>
                <p:cNvSpPr/>
                <p:nvPr/>
              </p:nvSpPr>
              <p:spPr>
                <a:xfrm>
                  <a:off x="1728536" y="3457073"/>
                  <a:ext cx="1716506" cy="3043990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68179 w 914400"/>
                    <a:gd name="connsiteY3" fmla="*/ 914400 h 914400"/>
                    <a:gd name="connsiteX4" fmla="*/ 0 w 914400"/>
                    <a:gd name="connsiteY4" fmla="*/ 0 h 914400"/>
                    <a:gd name="connsiteX0" fmla="*/ 0 w 1692442"/>
                    <a:gd name="connsiteY0" fmla="*/ 0 h 3060032"/>
                    <a:gd name="connsiteX1" fmla="*/ 914400 w 1692442"/>
                    <a:gd name="connsiteY1" fmla="*/ 0 h 3060032"/>
                    <a:gd name="connsiteX2" fmla="*/ 1692442 w 1692442"/>
                    <a:gd name="connsiteY2" fmla="*/ 3060032 h 3060032"/>
                    <a:gd name="connsiteX3" fmla="*/ 68179 w 1692442"/>
                    <a:gd name="connsiteY3" fmla="*/ 914400 h 3060032"/>
                    <a:gd name="connsiteX4" fmla="*/ 0 w 1692442"/>
                    <a:gd name="connsiteY4" fmla="*/ 0 h 3060032"/>
                    <a:gd name="connsiteX0" fmla="*/ 0 w 1716506"/>
                    <a:gd name="connsiteY0" fmla="*/ 0 h 3060032"/>
                    <a:gd name="connsiteX1" fmla="*/ 1716506 w 1716506"/>
                    <a:gd name="connsiteY1" fmla="*/ 1788695 h 3060032"/>
                    <a:gd name="connsiteX2" fmla="*/ 1692442 w 1716506"/>
                    <a:gd name="connsiteY2" fmla="*/ 3060032 h 3060032"/>
                    <a:gd name="connsiteX3" fmla="*/ 68179 w 1716506"/>
                    <a:gd name="connsiteY3" fmla="*/ 914400 h 3060032"/>
                    <a:gd name="connsiteX4" fmla="*/ 0 w 1716506"/>
                    <a:gd name="connsiteY4" fmla="*/ 0 h 3060032"/>
                    <a:gd name="connsiteX0" fmla="*/ 0 w 1716506"/>
                    <a:gd name="connsiteY0" fmla="*/ 0 h 3043990"/>
                    <a:gd name="connsiteX1" fmla="*/ 1716506 w 1716506"/>
                    <a:gd name="connsiteY1" fmla="*/ 1788695 h 3043990"/>
                    <a:gd name="connsiteX2" fmla="*/ 1708485 w 1716506"/>
                    <a:gd name="connsiteY2" fmla="*/ 3043990 h 3043990"/>
                    <a:gd name="connsiteX3" fmla="*/ 68179 w 1716506"/>
                    <a:gd name="connsiteY3" fmla="*/ 914400 h 3043990"/>
                    <a:gd name="connsiteX4" fmla="*/ 0 w 1716506"/>
                    <a:gd name="connsiteY4" fmla="*/ 0 h 3043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6506" h="3043990">
                      <a:moveTo>
                        <a:pt x="0" y="0"/>
                      </a:moveTo>
                      <a:lnTo>
                        <a:pt x="1716506" y="1788695"/>
                      </a:lnTo>
                      <a:cubicBezTo>
                        <a:pt x="1713832" y="2207127"/>
                        <a:pt x="1711159" y="2625558"/>
                        <a:pt x="1708485" y="3043990"/>
                      </a:cubicBezTo>
                      <a:lnTo>
                        <a:pt x="68179" y="91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D4B97D4C-6A08-9273-D338-A88698F6FD46}"/>
                    </a:ext>
                  </a:extLst>
                </p:cNvPr>
                <p:cNvGrpSpPr/>
                <p:nvPr/>
              </p:nvGrpSpPr>
              <p:grpSpPr>
                <a:xfrm>
                  <a:off x="1539266" y="1041049"/>
                  <a:ext cx="1871771" cy="5356576"/>
                  <a:chOff x="1539266" y="1041049"/>
                  <a:chExt cx="1871771" cy="5356576"/>
                </a:xfrm>
              </p:grpSpPr>
              <p:sp>
                <p:nvSpPr>
                  <p:cNvPr id="204" name="Rectangle 35">
                    <a:extLst>
                      <a:ext uri="{FF2B5EF4-FFF2-40B4-BE49-F238E27FC236}">
                        <a16:creationId xmlns:a16="http://schemas.microsoft.com/office/drawing/2014/main" id="{2B52FBCF-7082-A9ED-2E71-822E3D87395D}"/>
                      </a:ext>
                    </a:extLst>
                  </p:cNvPr>
                  <p:cNvSpPr/>
                  <p:nvPr/>
                </p:nvSpPr>
                <p:spPr>
                  <a:xfrm>
                    <a:off x="1539266" y="1041049"/>
                    <a:ext cx="550839" cy="1491180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839" h="1491180">
                        <a:moveTo>
                          <a:pt x="937" y="47591"/>
                        </a:moveTo>
                        <a:cubicBezTo>
                          <a:pt x="-6845" y="-11444"/>
                          <a:pt x="35460" y="-13128"/>
                          <a:pt x="68200" y="29141"/>
                        </a:cubicBezTo>
                        <a:lnTo>
                          <a:pt x="432508" y="320588"/>
                        </a:lnTo>
                        <a:cubicBezTo>
                          <a:pt x="465019" y="354072"/>
                          <a:pt x="468955" y="392319"/>
                          <a:pt x="465748" y="428184"/>
                        </a:cubicBezTo>
                        <a:lnTo>
                          <a:pt x="549092" y="1414020"/>
                        </a:lnTo>
                        <a:cubicBezTo>
                          <a:pt x="559457" y="1464378"/>
                          <a:pt x="522196" y="1519498"/>
                          <a:pt x="477792" y="1474606"/>
                        </a:cubicBezTo>
                        <a:lnTo>
                          <a:pt x="144279" y="1147320"/>
                        </a:lnTo>
                        <a:cubicBezTo>
                          <a:pt x="115185" y="1123133"/>
                          <a:pt x="88473" y="1087039"/>
                          <a:pt x="85573" y="1031895"/>
                        </a:cubicBezTo>
                        <a:lnTo>
                          <a:pt x="937" y="47591"/>
                        </a:lnTo>
                        <a:close/>
                      </a:path>
                    </a:pathLst>
                  </a:custGeom>
                  <a:solidFill>
                    <a:srgbClr val="0086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Rectangle 35">
                    <a:extLst>
                      <a:ext uri="{FF2B5EF4-FFF2-40B4-BE49-F238E27FC236}">
                        <a16:creationId xmlns:a16="http://schemas.microsoft.com/office/drawing/2014/main" id="{56370130-0294-0232-DA52-AA445FA20CBF}"/>
                      </a:ext>
                    </a:extLst>
                  </p:cNvPr>
                  <p:cNvSpPr/>
                  <p:nvPr/>
                </p:nvSpPr>
                <p:spPr>
                  <a:xfrm>
                    <a:off x="2029202" y="1456859"/>
                    <a:ext cx="585203" cy="1513672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5203" h="1513672">
                        <a:moveTo>
                          <a:pt x="1603" y="71923"/>
                        </a:moveTo>
                        <a:cubicBezTo>
                          <a:pt x="-6179" y="12888"/>
                          <a:pt x="14694" y="-19752"/>
                          <a:pt x="56959" y="12992"/>
                        </a:cubicBezTo>
                        <a:lnTo>
                          <a:pt x="471274" y="349682"/>
                        </a:lnTo>
                        <a:cubicBezTo>
                          <a:pt x="513310" y="380784"/>
                          <a:pt x="531534" y="433320"/>
                          <a:pt x="533089" y="483472"/>
                        </a:cubicBezTo>
                        <a:lnTo>
                          <a:pt x="583095" y="1405015"/>
                        </a:lnTo>
                        <a:cubicBezTo>
                          <a:pt x="591079" y="1500614"/>
                          <a:pt x="577630" y="1531923"/>
                          <a:pt x="521320" y="1503700"/>
                        </a:cubicBezTo>
                        <a:lnTo>
                          <a:pt x="144945" y="1154983"/>
                        </a:lnTo>
                        <a:cubicBezTo>
                          <a:pt x="115851" y="1130796"/>
                          <a:pt x="89139" y="1094703"/>
                          <a:pt x="86239" y="1039559"/>
                        </a:cubicBezTo>
                        <a:lnTo>
                          <a:pt x="1603" y="7192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35">
                    <a:extLst>
                      <a:ext uri="{FF2B5EF4-FFF2-40B4-BE49-F238E27FC236}">
                        <a16:creationId xmlns:a16="http://schemas.microsoft.com/office/drawing/2014/main" id="{FC2F16F0-A16C-DC33-C567-088C0B00EA72}"/>
                      </a:ext>
                    </a:extLst>
                  </p:cNvPr>
                  <p:cNvSpPr/>
                  <p:nvPr/>
                </p:nvSpPr>
                <p:spPr>
                  <a:xfrm>
                    <a:off x="2607984" y="1913823"/>
                    <a:ext cx="769626" cy="177924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9626" h="1779245">
                        <a:moveTo>
                          <a:pt x="1468" y="79309"/>
                        </a:moveTo>
                        <a:cubicBezTo>
                          <a:pt x="-8695" y="10749"/>
                          <a:pt x="35990" y="-19510"/>
                          <a:pt x="71111" y="13234"/>
                        </a:cubicBezTo>
                        <a:lnTo>
                          <a:pt x="706882" y="468987"/>
                        </a:lnTo>
                        <a:cubicBezTo>
                          <a:pt x="753680" y="509615"/>
                          <a:pt x="750474" y="552625"/>
                          <a:pt x="752029" y="602777"/>
                        </a:cubicBezTo>
                        <a:lnTo>
                          <a:pt x="768697" y="1669577"/>
                        </a:lnTo>
                        <a:cubicBezTo>
                          <a:pt x="776681" y="1765176"/>
                          <a:pt x="732278" y="1803628"/>
                          <a:pt x="671205" y="1763499"/>
                        </a:cubicBezTo>
                        <a:lnTo>
                          <a:pt x="106710" y="1188563"/>
                        </a:lnTo>
                        <a:cubicBezTo>
                          <a:pt x="68091" y="1154850"/>
                          <a:pt x="46143" y="1130665"/>
                          <a:pt x="40861" y="1056471"/>
                        </a:cubicBezTo>
                        <a:lnTo>
                          <a:pt x="1468" y="79309"/>
                        </a:lnTo>
                        <a:close/>
                      </a:path>
                    </a:pathLst>
                  </a:custGeom>
                  <a:solidFill>
                    <a:srgbClr val="0086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Rectangle 35">
                    <a:extLst>
                      <a:ext uri="{FF2B5EF4-FFF2-40B4-BE49-F238E27FC236}">
                        <a16:creationId xmlns:a16="http://schemas.microsoft.com/office/drawing/2014/main" id="{E9CE17BC-1CEF-47AB-D04C-442025607EDC}"/>
                      </a:ext>
                    </a:extLst>
                  </p:cNvPr>
                  <p:cNvSpPr/>
                  <p:nvPr/>
                </p:nvSpPr>
                <p:spPr>
                  <a:xfrm>
                    <a:off x="2648208" y="3208372"/>
                    <a:ext cx="762829" cy="1903152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2829" h="1903152">
                        <a:moveTo>
                          <a:pt x="1468" y="79309"/>
                        </a:moveTo>
                        <a:cubicBezTo>
                          <a:pt x="-8695" y="10749"/>
                          <a:pt x="35990" y="-19510"/>
                          <a:pt x="71111" y="13234"/>
                        </a:cubicBezTo>
                        <a:lnTo>
                          <a:pt x="676288" y="625352"/>
                        </a:lnTo>
                        <a:cubicBezTo>
                          <a:pt x="723086" y="665980"/>
                          <a:pt x="733477" y="749782"/>
                          <a:pt x="735032" y="799934"/>
                        </a:cubicBezTo>
                        <a:lnTo>
                          <a:pt x="761899" y="1798748"/>
                        </a:lnTo>
                        <a:cubicBezTo>
                          <a:pt x="769883" y="1894347"/>
                          <a:pt x="725479" y="1929401"/>
                          <a:pt x="667806" y="1882473"/>
                        </a:cubicBezTo>
                        <a:lnTo>
                          <a:pt x="130505" y="1236153"/>
                        </a:lnTo>
                        <a:cubicBezTo>
                          <a:pt x="91886" y="1202440"/>
                          <a:pt x="59740" y="1164658"/>
                          <a:pt x="54458" y="1090464"/>
                        </a:cubicBezTo>
                        <a:lnTo>
                          <a:pt x="1468" y="79309"/>
                        </a:lnTo>
                        <a:close/>
                      </a:path>
                    </a:pathLst>
                  </a:custGeom>
                  <a:solidFill>
                    <a:srgbClr val="FF7D25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35">
                    <a:extLst>
                      <a:ext uri="{FF2B5EF4-FFF2-40B4-BE49-F238E27FC236}">
                        <a16:creationId xmlns:a16="http://schemas.microsoft.com/office/drawing/2014/main" id="{D4198638-E16A-07A9-18F6-22F0469214D2}"/>
                      </a:ext>
                    </a:extLst>
                  </p:cNvPr>
                  <p:cNvSpPr/>
                  <p:nvPr/>
                </p:nvSpPr>
                <p:spPr>
                  <a:xfrm>
                    <a:off x="2130952" y="2708113"/>
                    <a:ext cx="526293" cy="1593870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6293" h="1593870">
                        <a:moveTo>
                          <a:pt x="1468" y="79309"/>
                        </a:moveTo>
                        <a:cubicBezTo>
                          <a:pt x="-8695" y="10749"/>
                          <a:pt x="35990" y="-19510"/>
                          <a:pt x="71111" y="13234"/>
                        </a:cubicBezTo>
                        <a:lnTo>
                          <a:pt x="435782" y="377702"/>
                        </a:lnTo>
                        <a:cubicBezTo>
                          <a:pt x="482580" y="418330"/>
                          <a:pt x="478683" y="454507"/>
                          <a:pt x="480238" y="504659"/>
                        </a:cubicBezTo>
                        <a:lnTo>
                          <a:pt x="526155" y="1532048"/>
                        </a:lnTo>
                        <a:cubicBezTo>
                          <a:pt x="529376" y="1613359"/>
                          <a:pt x="475448" y="1603170"/>
                          <a:pt x="446350" y="1565767"/>
                        </a:cubicBezTo>
                        <a:lnTo>
                          <a:pt x="123361" y="1217103"/>
                        </a:lnTo>
                        <a:cubicBezTo>
                          <a:pt x="84742" y="1183390"/>
                          <a:pt x="62121" y="1157514"/>
                          <a:pt x="56839" y="1083320"/>
                        </a:cubicBezTo>
                        <a:lnTo>
                          <a:pt x="1468" y="79309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35">
                    <a:extLst>
                      <a:ext uri="{FF2B5EF4-FFF2-40B4-BE49-F238E27FC236}">
                        <a16:creationId xmlns:a16="http://schemas.microsoft.com/office/drawing/2014/main" id="{A965D047-A1C2-308B-EB4F-9361880477F2}"/>
                      </a:ext>
                    </a:extLst>
                  </p:cNvPr>
                  <p:cNvSpPr/>
                  <p:nvPr/>
                </p:nvSpPr>
                <p:spPr>
                  <a:xfrm>
                    <a:off x="1644509" y="2248412"/>
                    <a:ext cx="519406" cy="154137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  <a:gd name="connsiteX0" fmla="*/ 872 w 562273"/>
                      <a:gd name="connsiteY0" fmla="*/ 117337 h 1588672"/>
                      <a:gd name="connsiteX1" fmla="*/ 107091 w 562273"/>
                      <a:gd name="connsiteY1" fmla="*/ 8036 h 1588672"/>
                      <a:gd name="connsiteX2" fmla="*/ 471762 w 562273"/>
                      <a:gd name="connsiteY2" fmla="*/ 372504 h 1588672"/>
                      <a:gd name="connsiteX3" fmla="*/ 516218 w 562273"/>
                      <a:gd name="connsiteY3" fmla="*/ 499461 h 1588672"/>
                      <a:gd name="connsiteX4" fmla="*/ 562135 w 562273"/>
                      <a:gd name="connsiteY4" fmla="*/ 1526850 h 1588672"/>
                      <a:gd name="connsiteX5" fmla="*/ 482330 w 562273"/>
                      <a:gd name="connsiteY5" fmla="*/ 1560569 h 1588672"/>
                      <a:gd name="connsiteX6" fmla="*/ 159341 w 562273"/>
                      <a:gd name="connsiteY6" fmla="*/ 1211905 h 1588672"/>
                      <a:gd name="connsiteX7" fmla="*/ 92819 w 562273"/>
                      <a:gd name="connsiteY7" fmla="*/ 1078122 h 1588672"/>
                      <a:gd name="connsiteX8" fmla="*/ 872 w 562273"/>
                      <a:gd name="connsiteY8" fmla="*/ 117337 h 1588672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73423 w 563934"/>
                      <a:gd name="connsiteY2" fmla="*/ 339985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468003 w 563934"/>
                      <a:gd name="connsiteY3" fmla="*/ 520144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17944"/>
                      <a:gd name="connsiteY0" fmla="*/ 84818 h 1539473"/>
                      <a:gd name="connsiteX1" fmla="*/ 48900 w 517944"/>
                      <a:gd name="connsiteY1" fmla="*/ 12093 h 1539473"/>
                      <a:gd name="connsiteX2" fmla="*/ 400271 w 517944"/>
                      <a:gd name="connsiteY2" fmla="*/ 356610 h 1539473"/>
                      <a:gd name="connsiteX3" fmla="*/ 468003 w 517944"/>
                      <a:gd name="connsiteY3" fmla="*/ 520144 h 1539473"/>
                      <a:gd name="connsiteX4" fmla="*/ 517245 w 517944"/>
                      <a:gd name="connsiteY4" fmla="*/ 1424504 h 1539473"/>
                      <a:gd name="connsiteX5" fmla="*/ 483991 w 517944"/>
                      <a:gd name="connsiteY5" fmla="*/ 1528050 h 1539473"/>
                      <a:gd name="connsiteX6" fmla="*/ 161002 w 517944"/>
                      <a:gd name="connsiteY6" fmla="*/ 1179386 h 1539473"/>
                      <a:gd name="connsiteX7" fmla="*/ 94480 w 517944"/>
                      <a:gd name="connsiteY7" fmla="*/ 1045603 h 1539473"/>
                      <a:gd name="connsiteX8" fmla="*/ 2533 w 517944"/>
                      <a:gd name="connsiteY8" fmla="*/ 84818 h 1539473"/>
                      <a:gd name="connsiteX0" fmla="*/ 2533 w 517797"/>
                      <a:gd name="connsiteY0" fmla="*/ 84818 h 1551425"/>
                      <a:gd name="connsiteX1" fmla="*/ 48900 w 517797"/>
                      <a:gd name="connsiteY1" fmla="*/ 12093 h 1551425"/>
                      <a:gd name="connsiteX2" fmla="*/ 400271 w 517797"/>
                      <a:gd name="connsiteY2" fmla="*/ 356610 h 1551425"/>
                      <a:gd name="connsiteX3" fmla="*/ 468003 w 517797"/>
                      <a:gd name="connsiteY3" fmla="*/ 520144 h 1551425"/>
                      <a:gd name="connsiteX4" fmla="*/ 517245 w 517797"/>
                      <a:gd name="connsiteY4" fmla="*/ 1424504 h 1551425"/>
                      <a:gd name="connsiteX5" fmla="*/ 480666 w 517797"/>
                      <a:gd name="connsiteY5" fmla="*/ 1541351 h 1551425"/>
                      <a:gd name="connsiteX6" fmla="*/ 161002 w 517797"/>
                      <a:gd name="connsiteY6" fmla="*/ 1179386 h 1551425"/>
                      <a:gd name="connsiteX7" fmla="*/ 94480 w 517797"/>
                      <a:gd name="connsiteY7" fmla="*/ 1045603 h 1551425"/>
                      <a:gd name="connsiteX8" fmla="*/ 2533 w 517797"/>
                      <a:gd name="connsiteY8" fmla="*/ 84818 h 1551425"/>
                      <a:gd name="connsiteX0" fmla="*/ 2533 w 517797"/>
                      <a:gd name="connsiteY0" fmla="*/ 84818 h 1553163"/>
                      <a:gd name="connsiteX1" fmla="*/ 48900 w 517797"/>
                      <a:gd name="connsiteY1" fmla="*/ 12093 h 1553163"/>
                      <a:gd name="connsiteX2" fmla="*/ 400271 w 517797"/>
                      <a:gd name="connsiteY2" fmla="*/ 356610 h 1553163"/>
                      <a:gd name="connsiteX3" fmla="*/ 468003 w 517797"/>
                      <a:gd name="connsiteY3" fmla="*/ 520144 h 1553163"/>
                      <a:gd name="connsiteX4" fmla="*/ 517245 w 517797"/>
                      <a:gd name="connsiteY4" fmla="*/ 1441130 h 1553163"/>
                      <a:gd name="connsiteX5" fmla="*/ 480666 w 517797"/>
                      <a:gd name="connsiteY5" fmla="*/ 1541351 h 1553163"/>
                      <a:gd name="connsiteX6" fmla="*/ 161002 w 517797"/>
                      <a:gd name="connsiteY6" fmla="*/ 1179386 h 1553163"/>
                      <a:gd name="connsiteX7" fmla="*/ 94480 w 517797"/>
                      <a:gd name="connsiteY7" fmla="*/ 1045603 h 1553163"/>
                      <a:gd name="connsiteX8" fmla="*/ 2533 w 517797"/>
                      <a:gd name="connsiteY8" fmla="*/ 84818 h 1553163"/>
                      <a:gd name="connsiteX0" fmla="*/ 2533 w 519406"/>
                      <a:gd name="connsiteY0" fmla="*/ 84818 h 1548019"/>
                      <a:gd name="connsiteX1" fmla="*/ 48900 w 519406"/>
                      <a:gd name="connsiteY1" fmla="*/ 12093 h 1548019"/>
                      <a:gd name="connsiteX2" fmla="*/ 400271 w 519406"/>
                      <a:gd name="connsiteY2" fmla="*/ 356610 h 1548019"/>
                      <a:gd name="connsiteX3" fmla="*/ 468003 w 519406"/>
                      <a:gd name="connsiteY3" fmla="*/ 520144 h 1548019"/>
                      <a:gd name="connsiteX4" fmla="*/ 517245 w 519406"/>
                      <a:gd name="connsiteY4" fmla="*/ 1441130 h 1548019"/>
                      <a:gd name="connsiteX5" fmla="*/ 480666 w 519406"/>
                      <a:gd name="connsiteY5" fmla="*/ 1541351 h 1548019"/>
                      <a:gd name="connsiteX6" fmla="*/ 161002 w 519406"/>
                      <a:gd name="connsiteY6" fmla="*/ 1179386 h 1548019"/>
                      <a:gd name="connsiteX7" fmla="*/ 94480 w 519406"/>
                      <a:gd name="connsiteY7" fmla="*/ 1045603 h 1548019"/>
                      <a:gd name="connsiteX8" fmla="*/ 2533 w 519406"/>
                      <a:gd name="connsiteY8" fmla="*/ 84818 h 1548019"/>
                      <a:gd name="connsiteX0" fmla="*/ 2533 w 519406"/>
                      <a:gd name="connsiteY0" fmla="*/ 84818 h 1541375"/>
                      <a:gd name="connsiteX1" fmla="*/ 48900 w 519406"/>
                      <a:gd name="connsiteY1" fmla="*/ 12093 h 1541375"/>
                      <a:gd name="connsiteX2" fmla="*/ 400271 w 519406"/>
                      <a:gd name="connsiteY2" fmla="*/ 356610 h 1541375"/>
                      <a:gd name="connsiteX3" fmla="*/ 468003 w 519406"/>
                      <a:gd name="connsiteY3" fmla="*/ 520144 h 1541375"/>
                      <a:gd name="connsiteX4" fmla="*/ 517245 w 519406"/>
                      <a:gd name="connsiteY4" fmla="*/ 1441130 h 1541375"/>
                      <a:gd name="connsiteX5" fmla="*/ 480666 w 519406"/>
                      <a:gd name="connsiteY5" fmla="*/ 1541351 h 1541375"/>
                      <a:gd name="connsiteX6" fmla="*/ 161002 w 519406"/>
                      <a:gd name="connsiteY6" fmla="*/ 1179386 h 1541375"/>
                      <a:gd name="connsiteX7" fmla="*/ 94480 w 519406"/>
                      <a:gd name="connsiteY7" fmla="*/ 1045603 h 1541375"/>
                      <a:gd name="connsiteX8" fmla="*/ 2533 w 519406"/>
                      <a:gd name="connsiteY8" fmla="*/ 84818 h 1541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9406" h="1541375">
                        <a:moveTo>
                          <a:pt x="2533" y="84818"/>
                        </a:moveTo>
                        <a:cubicBezTo>
                          <a:pt x="-7630" y="16258"/>
                          <a:pt x="13779" y="-20651"/>
                          <a:pt x="48900" y="12093"/>
                        </a:cubicBezTo>
                        <a:lnTo>
                          <a:pt x="400271" y="356610"/>
                        </a:lnTo>
                        <a:cubicBezTo>
                          <a:pt x="447069" y="397238"/>
                          <a:pt x="466448" y="469992"/>
                          <a:pt x="468003" y="520144"/>
                        </a:cubicBezTo>
                        <a:lnTo>
                          <a:pt x="517245" y="1441130"/>
                        </a:lnTo>
                        <a:cubicBezTo>
                          <a:pt x="520466" y="1522441"/>
                          <a:pt x="526389" y="1542178"/>
                          <a:pt x="480666" y="1541351"/>
                        </a:cubicBezTo>
                        <a:lnTo>
                          <a:pt x="161002" y="1179386"/>
                        </a:lnTo>
                        <a:cubicBezTo>
                          <a:pt x="122383" y="1145673"/>
                          <a:pt x="99762" y="1119797"/>
                          <a:pt x="94480" y="1045603"/>
                        </a:cubicBezTo>
                        <a:lnTo>
                          <a:pt x="2533" y="84818"/>
                        </a:lnTo>
                        <a:close/>
                      </a:path>
                    </a:pathLst>
                  </a:custGeom>
                  <a:solidFill>
                    <a:srgbClr val="FF7D25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Rectangle 35">
                    <a:extLst>
                      <a:ext uri="{FF2B5EF4-FFF2-40B4-BE49-F238E27FC236}">
                        <a16:creationId xmlns:a16="http://schemas.microsoft.com/office/drawing/2014/main" id="{C2429136-AE07-B40D-B1B5-23FD3D33E2F0}"/>
                      </a:ext>
                    </a:extLst>
                  </p:cNvPr>
                  <p:cNvSpPr/>
                  <p:nvPr/>
                </p:nvSpPr>
                <p:spPr>
                  <a:xfrm>
                    <a:off x="1766705" y="3487703"/>
                    <a:ext cx="446103" cy="132888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  <a:gd name="connsiteX0" fmla="*/ 872 w 562273"/>
                      <a:gd name="connsiteY0" fmla="*/ 117337 h 1588672"/>
                      <a:gd name="connsiteX1" fmla="*/ 107091 w 562273"/>
                      <a:gd name="connsiteY1" fmla="*/ 8036 h 1588672"/>
                      <a:gd name="connsiteX2" fmla="*/ 471762 w 562273"/>
                      <a:gd name="connsiteY2" fmla="*/ 372504 h 1588672"/>
                      <a:gd name="connsiteX3" fmla="*/ 516218 w 562273"/>
                      <a:gd name="connsiteY3" fmla="*/ 499461 h 1588672"/>
                      <a:gd name="connsiteX4" fmla="*/ 562135 w 562273"/>
                      <a:gd name="connsiteY4" fmla="*/ 1526850 h 1588672"/>
                      <a:gd name="connsiteX5" fmla="*/ 482330 w 562273"/>
                      <a:gd name="connsiteY5" fmla="*/ 1560569 h 1588672"/>
                      <a:gd name="connsiteX6" fmla="*/ 159341 w 562273"/>
                      <a:gd name="connsiteY6" fmla="*/ 1211905 h 1588672"/>
                      <a:gd name="connsiteX7" fmla="*/ 92819 w 562273"/>
                      <a:gd name="connsiteY7" fmla="*/ 1078122 h 1588672"/>
                      <a:gd name="connsiteX8" fmla="*/ 872 w 562273"/>
                      <a:gd name="connsiteY8" fmla="*/ 117337 h 1588672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73423 w 563934"/>
                      <a:gd name="connsiteY2" fmla="*/ 339985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468003 w 563934"/>
                      <a:gd name="connsiteY3" fmla="*/ 520144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17944"/>
                      <a:gd name="connsiteY0" fmla="*/ 84818 h 1539473"/>
                      <a:gd name="connsiteX1" fmla="*/ 48900 w 517944"/>
                      <a:gd name="connsiteY1" fmla="*/ 12093 h 1539473"/>
                      <a:gd name="connsiteX2" fmla="*/ 400271 w 517944"/>
                      <a:gd name="connsiteY2" fmla="*/ 356610 h 1539473"/>
                      <a:gd name="connsiteX3" fmla="*/ 468003 w 517944"/>
                      <a:gd name="connsiteY3" fmla="*/ 520144 h 1539473"/>
                      <a:gd name="connsiteX4" fmla="*/ 517245 w 517944"/>
                      <a:gd name="connsiteY4" fmla="*/ 1424504 h 1539473"/>
                      <a:gd name="connsiteX5" fmla="*/ 483991 w 517944"/>
                      <a:gd name="connsiteY5" fmla="*/ 1528050 h 1539473"/>
                      <a:gd name="connsiteX6" fmla="*/ 161002 w 517944"/>
                      <a:gd name="connsiteY6" fmla="*/ 1179386 h 1539473"/>
                      <a:gd name="connsiteX7" fmla="*/ 94480 w 517944"/>
                      <a:gd name="connsiteY7" fmla="*/ 1045603 h 1539473"/>
                      <a:gd name="connsiteX8" fmla="*/ 2533 w 517944"/>
                      <a:gd name="connsiteY8" fmla="*/ 84818 h 1539473"/>
                      <a:gd name="connsiteX0" fmla="*/ 2533 w 517797"/>
                      <a:gd name="connsiteY0" fmla="*/ 84818 h 1551425"/>
                      <a:gd name="connsiteX1" fmla="*/ 48900 w 517797"/>
                      <a:gd name="connsiteY1" fmla="*/ 12093 h 1551425"/>
                      <a:gd name="connsiteX2" fmla="*/ 400271 w 517797"/>
                      <a:gd name="connsiteY2" fmla="*/ 356610 h 1551425"/>
                      <a:gd name="connsiteX3" fmla="*/ 468003 w 517797"/>
                      <a:gd name="connsiteY3" fmla="*/ 520144 h 1551425"/>
                      <a:gd name="connsiteX4" fmla="*/ 517245 w 517797"/>
                      <a:gd name="connsiteY4" fmla="*/ 1424504 h 1551425"/>
                      <a:gd name="connsiteX5" fmla="*/ 480666 w 517797"/>
                      <a:gd name="connsiteY5" fmla="*/ 1541351 h 1551425"/>
                      <a:gd name="connsiteX6" fmla="*/ 161002 w 517797"/>
                      <a:gd name="connsiteY6" fmla="*/ 1179386 h 1551425"/>
                      <a:gd name="connsiteX7" fmla="*/ 94480 w 517797"/>
                      <a:gd name="connsiteY7" fmla="*/ 1045603 h 1551425"/>
                      <a:gd name="connsiteX8" fmla="*/ 2533 w 517797"/>
                      <a:gd name="connsiteY8" fmla="*/ 84818 h 1551425"/>
                      <a:gd name="connsiteX0" fmla="*/ 2533 w 517797"/>
                      <a:gd name="connsiteY0" fmla="*/ 84818 h 1553163"/>
                      <a:gd name="connsiteX1" fmla="*/ 48900 w 517797"/>
                      <a:gd name="connsiteY1" fmla="*/ 12093 h 1553163"/>
                      <a:gd name="connsiteX2" fmla="*/ 400271 w 517797"/>
                      <a:gd name="connsiteY2" fmla="*/ 356610 h 1553163"/>
                      <a:gd name="connsiteX3" fmla="*/ 468003 w 517797"/>
                      <a:gd name="connsiteY3" fmla="*/ 520144 h 1553163"/>
                      <a:gd name="connsiteX4" fmla="*/ 517245 w 517797"/>
                      <a:gd name="connsiteY4" fmla="*/ 1441130 h 1553163"/>
                      <a:gd name="connsiteX5" fmla="*/ 480666 w 517797"/>
                      <a:gd name="connsiteY5" fmla="*/ 1541351 h 1553163"/>
                      <a:gd name="connsiteX6" fmla="*/ 161002 w 517797"/>
                      <a:gd name="connsiteY6" fmla="*/ 1179386 h 1553163"/>
                      <a:gd name="connsiteX7" fmla="*/ 94480 w 517797"/>
                      <a:gd name="connsiteY7" fmla="*/ 1045603 h 1553163"/>
                      <a:gd name="connsiteX8" fmla="*/ 2533 w 517797"/>
                      <a:gd name="connsiteY8" fmla="*/ 84818 h 1553163"/>
                      <a:gd name="connsiteX0" fmla="*/ 2533 w 519406"/>
                      <a:gd name="connsiteY0" fmla="*/ 84818 h 1548019"/>
                      <a:gd name="connsiteX1" fmla="*/ 48900 w 519406"/>
                      <a:gd name="connsiteY1" fmla="*/ 12093 h 1548019"/>
                      <a:gd name="connsiteX2" fmla="*/ 400271 w 519406"/>
                      <a:gd name="connsiteY2" fmla="*/ 356610 h 1548019"/>
                      <a:gd name="connsiteX3" fmla="*/ 468003 w 519406"/>
                      <a:gd name="connsiteY3" fmla="*/ 520144 h 1548019"/>
                      <a:gd name="connsiteX4" fmla="*/ 517245 w 519406"/>
                      <a:gd name="connsiteY4" fmla="*/ 1441130 h 1548019"/>
                      <a:gd name="connsiteX5" fmla="*/ 480666 w 519406"/>
                      <a:gd name="connsiteY5" fmla="*/ 1541351 h 1548019"/>
                      <a:gd name="connsiteX6" fmla="*/ 161002 w 519406"/>
                      <a:gd name="connsiteY6" fmla="*/ 1179386 h 1548019"/>
                      <a:gd name="connsiteX7" fmla="*/ 94480 w 519406"/>
                      <a:gd name="connsiteY7" fmla="*/ 1045603 h 1548019"/>
                      <a:gd name="connsiteX8" fmla="*/ 2533 w 519406"/>
                      <a:gd name="connsiteY8" fmla="*/ 84818 h 1548019"/>
                      <a:gd name="connsiteX0" fmla="*/ 2533 w 519406"/>
                      <a:gd name="connsiteY0" fmla="*/ 84818 h 1541375"/>
                      <a:gd name="connsiteX1" fmla="*/ 48900 w 519406"/>
                      <a:gd name="connsiteY1" fmla="*/ 12093 h 1541375"/>
                      <a:gd name="connsiteX2" fmla="*/ 400271 w 519406"/>
                      <a:gd name="connsiteY2" fmla="*/ 356610 h 1541375"/>
                      <a:gd name="connsiteX3" fmla="*/ 468003 w 519406"/>
                      <a:gd name="connsiteY3" fmla="*/ 520144 h 1541375"/>
                      <a:gd name="connsiteX4" fmla="*/ 517245 w 519406"/>
                      <a:gd name="connsiteY4" fmla="*/ 1441130 h 1541375"/>
                      <a:gd name="connsiteX5" fmla="*/ 480666 w 519406"/>
                      <a:gd name="connsiteY5" fmla="*/ 1541351 h 1541375"/>
                      <a:gd name="connsiteX6" fmla="*/ 161002 w 519406"/>
                      <a:gd name="connsiteY6" fmla="*/ 1179386 h 1541375"/>
                      <a:gd name="connsiteX7" fmla="*/ 94480 w 519406"/>
                      <a:gd name="connsiteY7" fmla="*/ 1045603 h 1541375"/>
                      <a:gd name="connsiteX8" fmla="*/ 2533 w 519406"/>
                      <a:gd name="connsiteY8" fmla="*/ 84818 h 1541375"/>
                      <a:gd name="connsiteX0" fmla="*/ 16072 w 489719"/>
                      <a:gd name="connsiteY0" fmla="*/ 311522 h 1531997"/>
                      <a:gd name="connsiteX1" fmla="*/ 19213 w 489719"/>
                      <a:gd name="connsiteY1" fmla="*/ 2715 h 1531997"/>
                      <a:gd name="connsiteX2" fmla="*/ 370584 w 489719"/>
                      <a:gd name="connsiteY2" fmla="*/ 347232 h 1531997"/>
                      <a:gd name="connsiteX3" fmla="*/ 438316 w 489719"/>
                      <a:gd name="connsiteY3" fmla="*/ 510766 h 1531997"/>
                      <a:gd name="connsiteX4" fmla="*/ 487558 w 489719"/>
                      <a:gd name="connsiteY4" fmla="*/ 1431752 h 1531997"/>
                      <a:gd name="connsiteX5" fmla="*/ 450979 w 489719"/>
                      <a:gd name="connsiteY5" fmla="*/ 1531973 h 1531997"/>
                      <a:gd name="connsiteX6" fmla="*/ 131315 w 489719"/>
                      <a:gd name="connsiteY6" fmla="*/ 1170008 h 1531997"/>
                      <a:gd name="connsiteX7" fmla="*/ 64793 w 489719"/>
                      <a:gd name="connsiteY7" fmla="*/ 1036225 h 1531997"/>
                      <a:gd name="connsiteX8" fmla="*/ 16072 w 489719"/>
                      <a:gd name="connsiteY8" fmla="*/ 311522 h 1531997"/>
                      <a:gd name="connsiteX0" fmla="*/ 1798 w 475445"/>
                      <a:gd name="connsiteY0" fmla="*/ 79309 h 1299784"/>
                      <a:gd name="connsiteX1" fmla="*/ 61466 w 475445"/>
                      <a:gd name="connsiteY1" fmla="*/ 13234 h 1299784"/>
                      <a:gd name="connsiteX2" fmla="*/ 356310 w 475445"/>
                      <a:gd name="connsiteY2" fmla="*/ 115019 h 1299784"/>
                      <a:gd name="connsiteX3" fmla="*/ 424042 w 475445"/>
                      <a:gd name="connsiteY3" fmla="*/ 278553 h 1299784"/>
                      <a:gd name="connsiteX4" fmla="*/ 473284 w 475445"/>
                      <a:gd name="connsiteY4" fmla="*/ 1199539 h 1299784"/>
                      <a:gd name="connsiteX5" fmla="*/ 436705 w 475445"/>
                      <a:gd name="connsiteY5" fmla="*/ 1299760 h 1299784"/>
                      <a:gd name="connsiteX6" fmla="*/ 117041 w 475445"/>
                      <a:gd name="connsiteY6" fmla="*/ 937795 h 1299784"/>
                      <a:gd name="connsiteX7" fmla="*/ 50519 w 475445"/>
                      <a:gd name="connsiteY7" fmla="*/ 804012 h 1299784"/>
                      <a:gd name="connsiteX8" fmla="*/ 1798 w 475445"/>
                      <a:gd name="connsiteY8" fmla="*/ 79309 h 1299784"/>
                      <a:gd name="connsiteX0" fmla="*/ 1798 w 473439"/>
                      <a:gd name="connsiteY0" fmla="*/ 79309 h 1306428"/>
                      <a:gd name="connsiteX1" fmla="*/ 61466 w 473439"/>
                      <a:gd name="connsiteY1" fmla="*/ 13234 h 1306428"/>
                      <a:gd name="connsiteX2" fmla="*/ 356310 w 473439"/>
                      <a:gd name="connsiteY2" fmla="*/ 115019 h 1306428"/>
                      <a:gd name="connsiteX3" fmla="*/ 424042 w 473439"/>
                      <a:gd name="connsiteY3" fmla="*/ 278553 h 1306428"/>
                      <a:gd name="connsiteX4" fmla="*/ 473284 w 473439"/>
                      <a:gd name="connsiteY4" fmla="*/ 1199539 h 1306428"/>
                      <a:gd name="connsiteX5" fmla="*/ 383503 w 473439"/>
                      <a:gd name="connsiteY5" fmla="*/ 1306410 h 1306428"/>
                      <a:gd name="connsiteX6" fmla="*/ 117041 w 473439"/>
                      <a:gd name="connsiteY6" fmla="*/ 937795 h 1306428"/>
                      <a:gd name="connsiteX7" fmla="*/ 50519 w 473439"/>
                      <a:gd name="connsiteY7" fmla="*/ 804012 h 1306428"/>
                      <a:gd name="connsiteX8" fmla="*/ 1798 w 473439"/>
                      <a:gd name="connsiteY8" fmla="*/ 79309 h 1306428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56310 w 450294"/>
                      <a:gd name="connsiteY2" fmla="*/ 115019 h 1326434"/>
                      <a:gd name="connsiteX3" fmla="*/ 424042 w 450294"/>
                      <a:gd name="connsiteY3" fmla="*/ 278553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0519 w 450294"/>
                      <a:gd name="connsiteY7" fmla="*/ 804012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56310 w 450294"/>
                      <a:gd name="connsiteY2" fmla="*/ 115019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0519 w 450294"/>
                      <a:gd name="connsiteY7" fmla="*/ 804012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49660 w 450294"/>
                      <a:gd name="connsiteY2" fmla="*/ 354425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0519 w 450294"/>
                      <a:gd name="connsiteY7" fmla="*/ 804012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49660 w 450294"/>
                      <a:gd name="connsiteY2" fmla="*/ 354425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3844 w 450294"/>
                      <a:gd name="connsiteY7" fmla="*/ 807337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49660 w 450294"/>
                      <a:gd name="connsiteY2" fmla="*/ 354425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3844 w 450294"/>
                      <a:gd name="connsiteY7" fmla="*/ 807337 h 1326434"/>
                      <a:gd name="connsiteX8" fmla="*/ 1798 w 450294"/>
                      <a:gd name="connsiteY8" fmla="*/ 79309 h 1326434"/>
                      <a:gd name="connsiteX0" fmla="*/ 2107 w 443953"/>
                      <a:gd name="connsiteY0" fmla="*/ 99226 h 1323076"/>
                      <a:gd name="connsiteX1" fmla="*/ 55125 w 443953"/>
                      <a:gd name="connsiteY1" fmla="*/ 9876 h 1323076"/>
                      <a:gd name="connsiteX2" fmla="*/ 343319 w 443953"/>
                      <a:gd name="connsiteY2" fmla="*/ 351067 h 1323076"/>
                      <a:gd name="connsiteX3" fmla="*/ 394425 w 443953"/>
                      <a:gd name="connsiteY3" fmla="*/ 497976 h 1323076"/>
                      <a:gd name="connsiteX4" fmla="*/ 443667 w 443953"/>
                      <a:gd name="connsiteY4" fmla="*/ 1279309 h 1323076"/>
                      <a:gd name="connsiteX5" fmla="*/ 377162 w 443953"/>
                      <a:gd name="connsiteY5" fmla="*/ 1303052 h 1323076"/>
                      <a:gd name="connsiteX6" fmla="*/ 110700 w 443953"/>
                      <a:gd name="connsiteY6" fmla="*/ 934437 h 1323076"/>
                      <a:gd name="connsiteX7" fmla="*/ 47503 w 443953"/>
                      <a:gd name="connsiteY7" fmla="*/ 803979 h 1323076"/>
                      <a:gd name="connsiteX8" fmla="*/ 2107 w 443953"/>
                      <a:gd name="connsiteY8" fmla="*/ 99226 h 1323076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44023 w 444657"/>
                      <a:gd name="connsiteY2" fmla="*/ 357023 h 1329032"/>
                      <a:gd name="connsiteX3" fmla="*/ 395129 w 444657"/>
                      <a:gd name="connsiteY3" fmla="*/ 503932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44023 w 444657"/>
                      <a:gd name="connsiteY2" fmla="*/ 357023 h 1329032"/>
                      <a:gd name="connsiteX3" fmla="*/ 401779 w 444657"/>
                      <a:gd name="connsiteY3" fmla="*/ 547158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57323 w 444657"/>
                      <a:gd name="connsiteY2" fmla="*/ 373649 h 1329032"/>
                      <a:gd name="connsiteX3" fmla="*/ 401779 w 444657"/>
                      <a:gd name="connsiteY3" fmla="*/ 547158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57323 w 444657"/>
                      <a:gd name="connsiteY2" fmla="*/ 373649 h 1329032"/>
                      <a:gd name="connsiteX3" fmla="*/ 401779 w 444657"/>
                      <a:gd name="connsiteY3" fmla="*/ 547158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09839"/>
                      <a:gd name="connsiteX1" fmla="*/ 45854 w 444657"/>
                      <a:gd name="connsiteY1" fmla="*/ 9182 h 1309839"/>
                      <a:gd name="connsiteX2" fmla="*/ 357323 w 444657"/>
                      <a:gd name="connsiteY2" fmla="*/ 373649 h 1309839"/>
                      <a:gd name="connsiteX3" fmla="*/ 401779 w 444657"/>
                      <a:gd name="connsiteY3" fmla="*/ 547158 h 1309839"/>
                      <a:gd name="connsiteX4" fmla="*/ 444371 w 444657"/>
                      <a:gd name="connsiteY4" fmla="*/ 1238714 h 1309839"/>
                      <a:gd name="connsiteX5" fmla="*/ 377866 w 444657"/>
                      <a:gd name="connsiteY5" fmla="*/ 1309008 h 1309839"/>
                      <a:gd name="connsiteX6" fmla="*/ 111404 w 444657"/>
                      <a:gd name="connsiteY6" fmla="*/ 940393 h 1309839"/>
                      <a:gd name="connsiteX7" fmla="*/ 48207 w 444657"/>
                      <a:gd name="connsiteY7" fmla="*/ 809935 h 1309839"/>
                      <a:gd name="connsiteX8" fmla="*/ 2811 w 444657"/>
                      <a:gd name="connsiteY8" fmla="*/ 105182 h 1309839"/>
                      <a:gd name="connsiteX0" fmla="*/ 2811 w 444745"/>
                      <a:gd name="connsiteY0" fmla="*/ 105182 h 1304344"/>
                      <a:gd name="connsiteX1" fmla="*/ 45854 w 444745"/>
                      <a:gd name="connsiteY1" fmla="*/ 9182 h 1304344"/>
                      <a:gd name="connsiteX2" fmla="*/ 357323 w 444745"/>
                      <a:gd name="connsiteY2" fmla="*/ 373649 h 1304344"/>
                      <a:gd name="connsiteX3" fmla="*/ 401779 w 444745"/>
                      <a:gd name="connsiteY3" fmla="*/ 547158 h 1304344"/>
                      <a:gd name="connsiteX4" fmla="*/ 444371 w 444745"/>
                      <a:gd name="connsiteY4" fmla="*/ 1238714 h 1304344"/>
                      <a:gd name="connsiteX5" fmla="*/ 384516 w 444745"/>
                      <a:gd name="connsiteY5" fmla="*/ 1302358 h 1304344"/>
                      <a:gd name="connsiteX6" fmla="*/ 111404 w 444745"/>
                      <a:gd name="connsiteY6" fmla="*/ 940393 h 1304344"/>
                      <a:gd name="connsiteX7" fmla="*/ 48207 w 444745"/>
                      <a:gd name="connsiteY7" fmla="*/ 809935 h 1304344"/>
                      <a:gd name="connsiteX8" fmla="*/ 2811 w 444745"/>
                      <a:gd name="connsiteY8" fmla="*/ 105182 h 1304344"/>
                      <a:gd name="connsiteX0" fmla="*/ 2811 w 444629"/>
                      <a:gd name="connsiteY0" fmla="*/ 105182 h 1324998"/>
                      <a:gd name="connsiteX1" fmla="*/ 45854 w 444629"/>
                      <a:gd name="connsiteY1" fmla="*/ 9182 h 1324998"/>
                      <a:gd name="connsiteX2" fmla="*/ 357323 w 444629"/>
                      <a:gd name="connsiteY2" fmla="*/ 373649 h 1324998"/>
                      <a:gd name="connsiteX3" fmla="*/ 401779 w 444629"/>
                      <a:gd name="connsiteY3" fmla="*/ 547158 h 1324998"/>
                      <a:gd name="connsiteX4" fmla="*/ 444371 w 444629"/>
                      <a:gd name="connsiteY4" fmla="*/ 1238714 h 1324998"/>
                      <a:gd name="connsiteX5" fmla="*/ 384516 w 444629"/>
                      <a:gd name="connsiteY5" fmla="*/ 1302358 h 1324998"/>
                      <a:gd name="connsiteX6" fmla="*/ 111404 w 444629"/>
                      <a:gd name="connsiteY6" fmla="*/ 940393 h 1324998"/>
                      <a:gd name="connsiteX7" fmla="*/ 48207 w 444629"/>
                      <a:gd name="connsiteY7" fmla="*/ 809935 h 1324998"/>
                      <a:gd name="connsiteX8" fmla="*/ 2811 w 444629"/>
                      <a:gd name="connsiteY8" fmla="*/ 105182 h 1324998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111404 w 446103"/>
                      <a:gd name="connsiteY6" fmla="*/ 940393 h 1328885"/>
                      <a:gd name="connsiteX7" fmla="*/ 48207 w 446103"/>
                      <a:gd name="connsiteY7" fmla="*/ 809935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809935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6103" h="1328885">
                        <a:moveTo>
                          <a:pt x="2811" y="105182"/>
                        </a:moveTo>
                        <a:cubicBezTo>
                          <a:pt x="-7352" y="36622"/>
                          <a:pt x="10733" y="-23562"/>
                          <a:pt x="45854" y="9182"/>
                        </a:cubicBezTo>
                        <a:lnTo>
                          <a:pt x="357323" y="373649"/>
                        </a:lnTo>
                        <a:cubicBezTo>
                          <a:pt x="407446" y="430902"/>
                          <a:pt x="400224" y="497006"/>
                          <a:pt x="401779" y="547158"/>
                        </a:cubicBezTo>
                        <a:lnTo>
                          <a:pt x="444371" y="1238714"/>
                        </a:lnTo>
                        <a:cubicBezTo>
                          <a:pt x="454242" y="1336650"/>
                          <a:pt x="420264" y="1349736"/>
                          <a:pt x="384516" y="1302358"/>
                        </a:cubicBezTo>
                        <a:lnTo>
                          <a:pt x="98104" y="917117"/>
                        </a:lnTo>
                        <a:cubicBezTo>
                          <a:pt x="56160" y="873428"/>
                          <a:pt x="56814" y="847553"/>
                          <a:pt x="48207" y="786659"/>
                        </a:cubicBezTo>
                        <a:lnTo>
                          <a:pt x="2811" y="105182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35">
                    <a:extLst>
                      <a:ext uri="{FF2B5EF4-FFF2-40B4-BE49-F238E27FC236}">
                        <a16:creationId xmlns:a16="http://schemas.microsoft.com/office/drawing/2014/main" id="{C0B6D525-39CE-C027-73A5-40A4418C5ABE}"/>
                      </a:ext>
                    </a:extLst>
                  </p:cNvPr>
                  <p:cNvSpPr/>
                  <p:nvPr/>
                </p:nvSpPr>
                <p:spPr>
                  <a:xfrm>
                    <a:off x="2189933" y="3988658"/>
                    <a:ext cx="483392" cy="1395772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  <a:gd name="connsiteX0" fmla="*/ 1468 w 526252"/>
                      <a:gd name="connsiteY0" fmla="*/ 79309 h 1627050"/>
                      <a:gd name="connsiteX1" fmla="*/ 71111 w 526252"/>
                      <a:gd name="connsiteY1" fmla="*/ 13234 h 1627050"/>
                      <a:gd name="connsiteX2" fmla="*/ 435782 w 526252"/>
                      <a:gd name="connsiteY2" fmla="*/ 377702 h 1627050"/>
                      <a:gd name="connsiteX3" fmla="*/ 480238 w 526252"/>
                      <a:gd name="connsiteY3" fmla="*/ 504659 h 1627050"/>
                      <a:gd name="connsiteX4" fmla="*/ 526155 w 526252"/>
                      <a:gd name="connsiteY4" fmla="*/ 1532048 h 1627050"/>
                      <a:gd name="connsiteX5" fmla="*/ 423074 w 526252"/>
                      <a:gd name="connsiteY5" fmla="*/ 1612318 h 1627050"/>
                      <a:gd name="connsiteX6" fmla="*/ 123361 w 526252"/>
                      <a:gd name="connsiteY6" fmla="*/ 1217103 h 1627050"/>
                      <a:gd name="connsiteX7" fmla="*/ 56839 w 526252"/>
                      <a:gd name="connsiteY7" fmla="*/ 1083320 h 1627050"/>
                      <a:gd name="connsiteX8" fmla="*/ 1468 w 526252"/>
                      <a:gd name="connsiteY8" fmla="*/ 79309 h 1627050"/>
                      <a:gd name="connsiteX0" fmla="*/ 1468 w 512971"/>
                      <a:gd name="connsiteY0" fmla="*/ 79309 h 1637747"/>
                      <a:gd name="connsiteX1" fmla="*/ 71111 w 512971"/>
                      <a:gd name="connsiteY1" fmla="*/ 13234 h 1637747"/>
                      <a:gd name="connsiteX2" fmla="*/ 435782 w 512971"/>
                      <a:gd name="connsiteY2" fmla="*/ 377702 h 1637747"/>
                      <a:gd name="connsiteX3" fmla="*/ 480238 w 512971"/>
                      <a:gd name="connsiteY3" fmla="*/ 504659 h 1637747"/>
                      <a:gd name="connsiteX4" fmla="*/ 512854 w 512971"/>
                      <a:gd name="connsiteY4" fmla="*/ 1571949 h 1637747"/>
                      <a:gd name="connsiteX5" fmla="*/ 423074 w 512971"/>
                      <a:gd name="connsiteY5" fmla="*/ 1612318 h 1637747"/>
                      <a:gd name="connsiteX6" fmla="*/ 123361 w 512971"/>
                      <a:gd name="connsiteY6" fmla="*/ 1217103 h 1637747"/>
                      <a:gd name="connsiteX7" fmla="*/ 56839 w 512971"/>
                      <a:gd name="connsiteY7" fmla="*/ 1083320 h 1637747"/>
                      <a:gd name="connsiteX8" fmla="*/ 1468 w 512971"/>
                      <a:gd name="connsiteY8" fmla="*/ 79309 h 1637747"/>
                      <a:gd name="connsiteX0" fmla="*/ 1468 w 513000"/>
                      <a:gd name="connsiteY0" fmla="*/ 79309 h 1647743"/>
                      <a:gd name="connsiteX1" fmla="*/ 71111 w 513000"/>
                      <a:gd name="connsiteY1" fmla="*/ 13234 h 1647743"/>
                      <a:gd name="connsiteX2" fmla="*/ 435782 w 513000"/>
                      <a:gd name="connsiteY2" fmla="*/ 377702 h 1647743"/>
                      <a:gd name="connsiteX3" fmla="*/ 480238 w 513000"/>
                      <a:gd name="connsiteY3" fmla="*/ 504659 h 1647743"/>
                      <a:gd name="connsiteX4" fmla="*/ 512854 w 513000"/>
                      <a:gd name="connsiteY4" fmla="*/ 1571949 h 1647743"/>
                      <a:gd name="connsiteX5" fmla="*/ 423074 w 513000"/>
                      <a:gd name="connsiteY5" fmla="*/ 1612318 h 1647743"/>
                      <a:gd name="connsiteX6" fmla="*/ 123361 w 513000"/>
                      <a:gd name="connsiteY6" fmla="*/ 1217103 h 1647743"/>
                      <a:gd name="connsiteX7" fmla="*/ 56839 w 513000"/>
                      <a:gd name="connsiteY7" fmla="*/ 1083320 h 1647743"/>
                      <a:gd name="connsiteX8" fmla="*/ 1468 w 513000"/>
                      <a:gd name="connsiteY8" fmla="*/ 79309 h 1647743"/>
                      <a:gd name="connsiteX0" fmla="*/ 1468 w 513000"/>
                      <a:gd name="connsiteY0" fmla="*/ 79309 h 1652742"/>
                      <a:gd name="connsiteX1" fmla="*/ 71111 w 513000"/>
                      <a:gd name="connsiteY1" fmla="*/ 13234 h 1652742"/>
                      <a:gd name="connsiteX2" fmla="*/ 435782 w 513000"/>
                      <a:gd name="connsiteY2" fmla="*/ 377702 h 1652742"/>
                      <a:gd name="connsiteX3" fmla="*/ 480238 w 513000"/>
                      <a:gd name="connsiteY3" fmla="*/ 504659 h 1652742"/>
                      <a:gd name="connsiteX4" fmla="*/ 512854 w 513000"/>
                      <a:gd name="connsiteY4" fmla="*/ 1571949 h 1652742"/>
                      <a:gd name="connsiteX5" fmla="*/ 423074 w 513000"/>
                      <a:gd name="connsiteY5" fmla="*/ 1612318 h 1652742"/>
                      <a:gd name="connsiteX6" fmla="*/ 123361 w 513000"/>
                      <a:gd name="connsiteY6" fmla="*/ 1217103 h 1652742"/>
                      <a:gd name="connsiteX7" fmla="*/ 56839 w 513000"/>
                      <a:gd name="connsiteY7" fmla="*/ 1083320 h 1652742"/>
                      <a:gd name="connsiteX8" fmla="*/ 1468 w 513000"/>
                      <a:gd name="connsiteY8" fmla="*/ 79309 h 1652742"/>
                      <a:gd name="connsiteX0" fmla="*/ 1468 w 513000"/>
                      <a:gd name="connsiteY0" fmla="*/ 79309 h 1652742"/>
                      <a:gd name="connsiteX1" fmla="*/ 71111 w 513000"/>
                      <a:gd name="connsiteY1" fmla="*/ 13234 h 1652742"/>
                      <a:gd name="connsiteX2" fmla="*/ 435782 w 513000"/>
                      <a:gd name="connsiteY2" fmla="*/ 377702 h 1652742"/>
                      <a:gd name="connsiteX3" fmla="*/ 486888 w 513000"/>
                      <a:gd name="connsiteY3" fmla="*/ 797267 h 1652742"/>
                      <a:gd name="connsiteX4" fmla="*/ 512854 w 513000"/>
                      <a:gd name="connsiteY4" fmla="*/ 1571949 h 1652742"/>
                      <a:gd name="connsiteX5" fmla="*/ 423074 w 513000"/>
                      <a:gd name="connsiteY5" fmla="*/ 1612318 h 1652742"/>
                      <a:gd name="connsiteX6" fmla="*/ 123361 w 513000"/>
                      <a:gd name="connsiteY6" fmla="*/ 1217103 h 1652742"/>
                      <a:gd name="connsiteX7" fmla="*/ 56839 w 513000"/>
                      <a:gd name="connsiteY7" fmla="*/ 1083320 h 1652742"/>
                      <a:gd name="connsiteX8" fmla="*/ 1468 w 513000"/>
                      <a:gd name="connsiteY8" fmla="*/ 79309 h 1652742"/>
                      <a:gd name="connsiteX0" fmla="*/ 1468 w 513000"/>
                      <a:gd name="connsiteY0" fmla="*/ 79309 h 1652742"/>
                      <a:gd name="connsiteX1" fmla="*/ 71111 w 513000"/>
                      <a:gd name="connsiteY1" fmla="*/ 13234 h 1652742"/>
                      <a:gd name="connsiteX2" fmla="*/ 452407 w 513000"/>
                      <a:gd name="connsiteY2" fmla="*/ 637059 h 1652742"/>
                      <a:gd name="connsiteX3" fmla="*/ 486888 w 513000"/>
                      <a:gd name="connsiteY3" fmla="*/ 797267 h 1652742"/>
                      <a:gd name="connsiteX4" fmla="*/ 512854 w 513000"/>
                      <a:gd name="connsiteY4" fmla="*/ 1571949 h 1652742"/>
                      <a:gd name="connsiteX5" fmla="*/ 423074 w 513000"/>
                      <a:gd name="connsiteY5" fmla="*/ 1612318 h 1652742"/>
                      <a:gd name="connsiteX6" fmla="*/ 123361 w 513000"/>
                      <a:gd name="connsiteY6" fmla="*/ 1217103 h 1652742"/>
                      <a:gd name="connsiteX7" fmla="*/ 56839 w 513000"/>
                      <a:gd name="connsiteY7" fmla="*/ 1083320 h 1652742"/>
                      <a:gd name="connsiteX8" fmla="*/ 1468 w 513000"/>
                      <a:gd name="connsiteY8" fmla="*/ 79309 h 1652742"/>
                      <a:gd name="connsiteX0" fmla="*/ 3149 w 484755"/>
                      <a:gd name="connsiteY0" fmla="*/ 337900 h 1642000"/>
                      <a:gd name="connsiteX1" fmla="*/ 42866 w 484755"/>
                      <a:gd name="connsiteY1" fmla="*/ 2492 h 1642000"/>
                      <a:gd name="connsiteX2" fmla="*/ 424162 w 484755"/>
                      <a:gd name="connsiteY2" fmla="*/ 626317 h 1642000"/>
                      <a:gd name="connsiteX3" fmla="*/ 458643 w 484755"/>
                      <a:gd name="connsiteY3" fmla="*/ 786525 h 1642000"/>
                      <a:gd name="connsiteX4" fmla="*/ 484609 w 484755"/>
                      <a:gd name="connsiteY4" fmla="*/ 1561207 h 1642000"/>
                      <a:gd name="connsiteX5" fmla="*/ 394829 w 484755"/>
                      <a:gd name="connsiteY5" fmla="*/ 1601576 h 1642000"/>
                      <a:gd name="connsiteX6" fmla="*/ 95116 w 484755"/>
                      <a:gd name="connsiteY6" fmla="*/ 1206361 h 1642000"/>
                      <a:gd name="connsiteX7" fmla="*/ 28594 w 484755"/>
                      <a:gd name="connsiteY7" fmla="*/ 1072578 h 1642000"/>
                      <a:gd name="connsiteX8" fmla="*/ 3149 w 484755"/>
                      <a:gd name="connsiteY8" fmla="*/ 337900 h 1642000"/>
                      <a:gd name="connsiteX0" fmla="*/ 1565 w 483171"/>
                      <a:gd name="connsiteY0" fmla="*/ 82042 h 1386142"/>
                      <a:gd name="connsiteX1" fmla="*/ 67883 w 483171"/>
                      <a:gd name="connsiteY1" fmla="*/ 12642 h 1386142"/>
                      <a:gd name="connsiteX2" fmla="*/ 422578 w 483171"/>
                      <a:gd name="connsiteY2" fmla="*/ 370459 h 1386142"/>
                      <a:gd name="connsiteX3" fmla="*/ 457059 w 483171"/>
                      <a:gd name="connsiteY3" fmla="*/ 530667 h 1386142"/>
                      <a:gd name="connsiteX4" fmla="*/ 483025 w 483171"/>
                      <a:gd name="connsiteY4" fmla="*/ 1305349 h 1386142"/>
                      <a:gd name="connsiteX5" fmla="*/ 393245 w 483171"/>
                      <a:gd name="connsiteY5" fmla="*/ 1345718 h 1386142"/>
                      <a:gd name="connsiteX6" fmla="*/ 93532 w 483171"/>
                      <a:gd name="connsiteY6" fmla="*/ 950503 h 1386142"/>
                      <a:gd name="connsiteX7" fmla="*/ 27010 w 483171"/>
                      <a:gd name="connsiteY7" fmla="*/ 816720 h 1386142"/>
                      <a:gd name="connsiteX8" fmla="*/ 1565 w 483171"/>
                      <a:gd name="connsiteY8" fmla="*/ 82042 h 1386142"/>
                      <a:gd name="connsiteX0" fmla="*/ 4539 w 486145"/>
                      <a:gd name="connsiteY0" fmla="*/ 88711 h 1392811"/>
                      <a:gd name="connsiteX1" fmla="*/ 70857 w 486145"/>
                      <a:gd name="connsiteY1" fmla="*/ 19311 h 1392811"/>
                      <a:gd name="connsiteX2" fmla="*/ 425552 w 486145"/>
                      <a:gd name="connsiteY2" fmla="*/ 377128 h 1392811"/>
                      <a:gd name="connsiteX3" fmla="*/ 460033 w 486145"/>
                      <a:gd name="connsiteY3" fmla="*/ 537336 h 1392811"/>
                      <a:gd name="connsiteX4" fmla="*/ 485999 w 486145"/>
                      <a:gd name="connsiteY4" fmla="*/ 1312018 h 1392811"/>
                      <a:gd name="connsiteX5" fmla="*/ 396219 w 486145"/>
                      <a:gd name="connsiteY5" fmla="*/ 1352387 h 1392811"/>
                      <a:gd name="connsiteX6" fmla="*/ 96506 w 486145"/>
                      <a:gd name="connsiteY6" fmla="*/ 957172 h 1392811"/>
                      <a:gd name="connsiteX7" fmla="*/ 29984 w 486145"/>
                      <a:gd name="connsiteY7" fmla="*/ 823389 h 1392811"/>
                      <a:gd name="connsiteX8" fmla="*/ 4539 w 486145"/>
                      <a:gd name="connsiteY8" fmla="*/ 88711 h 1392811"/>
                      <a:gd name="connsiteX0" fmla="*/ 4983 w 486589"/>
                      <a:gd name="connsiteY0" fmla="*/ 96073 h 1400173"/>
                      <a:gd name="connsiteX1" fmla="*/ 71301 w 486589"/>
                      <a:gd name="connsiteY1" fmla="*/ 26673 h 1400173"/>
                      <a:gd name="connsiteX2" fmla="*/ 425996 w 486589"/>
                      <a:gd name="connsiteY2" fmla="*/ 384490 h 1400173"/>
                      <a:gd name="connsiteX3" fmla="*/ 460477 w 486589"/>
                      <a:gd name="connsiteY3" fmla="*/ 544698 h 1400173"/>
                      <a:gd name="connsiteX4" fmla="*/ 486443 w 486589"/>
                      <a:gd name="connsiteY4" fmla="*/ 1319380 h 1400173"/>
                      <a:gd name="connsiteX5" fmla="*/ 396663 w 486589"/>
                      <a:gd name="connsiteY5" fmla="*/ 1359749 h 1400173"/>
                      <a:gd name="connsiteX6" fmla="*/ 96950 w 486589"/>
                      <a:gd name="connsiteY6" fmla="*/ 964534 h 1400173"/>
                      <a:gd name="connsiteX7" fmla="*/ 30428 w 486589"/>
                      <a:gd name="connsiteY7" fmla="*/ 830751 h 1400173"/>
                      <a:gd name="connsiteX8" fmla="*/ 4983 w 486589"/>
                      <a:gd name="connsiteY8" fmla="*/ 96073 h 1400173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0089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93753 w 483392"/>
                      <a:gd name="connsiteY6" fmla="*/ 960133 h 1395772"/>
                      <a:gd name="connsiteX7" fmla="*/ 27231 w 483392"/>
                      <a:gd name="connsiteY7" fmla="*/ 826350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93753 w 483392"/>
                      <a:gd name="connsiteY6" fmla="*/ 960133 h 1395772"/>
                      <a:gd name="connsiteX7" fmla="*/ 27231 w 483392"/>
                      <a:gd name="connsiteY7" fmla="*/ 826350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93753 w 483392"/>
                      <a:gd name="connsiteY6" fmla="*/ 9601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80453 w 483392"/>
                      <a:gd name="connsiteY6" fmla="*/ 9468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80453 w 483392"/>
                      <a:gd name="connsiteY6" fmla="*/ 9468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80453 w 483392"/>
                      <a:gd name="connsiteY6" fmla="*/ 9468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3392" h="1395772">
                        <a:moveTo>
                          <a:pt x="1786" y="91672"/>
                        </a:moveTo>
                        <a:cubicBezTo>
                          <a:pt x="-8377" y="9811"/>
                          <a:pt x="26333" y="-27098"/>
                          <a:pt x="68104" y="22272"/>
                        </a:cubicBezTo>
                        <a:lnTo>
                          <a:pt x="422799" y="383414"/>
                        </a:lnTo>
                        <a:cubicBezTo>
                          <a:pt x="469597" y="424042"/>
                          <a:pt x="455725" y="490145"/>
                          <a:pt x="457280" y="540297"/>
                        </a:cubicBezTo>
                        <a:lnTo>
                          <a:pt x="483246" y="1314979"/>
                        </a:lnTo>
                        <a:cubicBezTo>
                          <a:pt x="486467" y="1412916"/>
                          <a:pt x="435864" y="1416027"/>
                          <a:pt x="393466" y="1355348"/>
                        </a:cubicBezTo>
                        <a:lnTo>
                          <a:pt x="80453" y="946833"/>
                        </a:lnTo>
                        <a:cubicBezTo>
                          <a:pt x="28534" y="899820"/>
                          <a:pt x="29188" y="880593"/>
                          <a:pt x="27231" y="789774"/>
                        </a:cubicBezTo>
                        <a:lnTo>
                          <a:pt x="1786" y="9167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35">
                    <a:extLst>
                      <a:ext uri="{FF2B5EF4-FFF2-40B4-BE49-F238E27FC236}">
                        <a16:creationId xmlns:a16="http://schemas.microsoft.com/office/drawing/2014/main" id="{8065C4C0-533E-0661-D79C-8D0450814B62}"/>
                      </a:ext>
                    </a:extLst>
                  </p:cNvPr>
                  <p:cNvSpPr/>
                  <p:nvPr/>
                </p:nvSpPr>
                <p:spPr>
                  <a:xfrm>
                    <a:off x="2671705" y="4491820"/>
                    <a:ext cx="737582" cy="190580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3923"/>
                      <a:gd name="connsiteY0" fmla="*/ 79309 h 2036395"/>
                      <a:gd name="connsiteX1" fmla="*/ 71111 w 763923"/>
                      <a:gd name="connsiteY1" fmla="*/ 13234 h 2036395"/>
                      <a:gd name="connsiteX2" fmla="*/ 676288 w 763923"/>
                      <a:gd name="connsiteY2" fmla="*/ 625352 h 2036395"/>
                      <a:gd name="connsiteX3" fmla="*/ 735032 w 763923"/>
                      <a:gd name="connsiteY3" fmla="*/ 799934 h 2036395"/>
                      <a:gd name="connsiteX4" fmla="*/ 761899 w 763923"/>
                      <a:gd name="connsiteY4" fmla="*/ 1798748 h 2036395"/>
                      <a:gd name="connsiteX5" fmla="*/ 697732 w 763923"/>
                      <a:gd name="connsiteY5" fmla="*/ 2028777 h 2036395"/>
                      <a:gd name="connsiteX6" fmla="*/ 130505 w 763923"/>
                      <a:gd name="connsiteY6" fmla="*/ 1236153 h 2036395"/>
                      <a:gd name="connsiteX7" fmla="*/ 54458 w 763923"/>
                      <a:gd name="connsiteY7" fmla="*/ 1090464 h 2036395"/>
                      <a:gd name="connsiteX8" fmla="*/ 1468 w 763923"/>
                      <a:gd name="connsiteY8" fmla="*/ 79309 h 2036395"/>
                      <a:gd name="connsiteX0" fmla="*/ 1468 w 776544"/>
                      <a:gd name="connsiteY0" fmla="*/ 79309 h 2046905"/>
                      <a:gd name="connsiteX1" fmla="*/ 71111 w 776544"/>
                      <a:gd name="connsiteY1" fmla="*/ 13234 h 2046905"/>
                      <a:gd name="connsiteX2" fmla="*/ 676288 w 776544"/>
                      <a:gd name="connsiteY2" fmla="*/ 625352 h 2046905"/>
                      <a:gd name="connsiteX3" fmla="*/ 735032 w 776544"/>
                      <a:gd name="connsiteY3" fmla="*/ 799934 h 2046905"/>
                      <a:gd name="connsiteX4" fmla="*/ 775199 w 776544"/>
                      <a:gd name="connsiteY4" fmla="*/ 1931752 h 2046905"/>
                      <a:gd name="connsiteX5" fmla="*/ 697732 w 776544"/>
                      <a:gd name="connsiteY5" fmla="*/ 2028777 h 2046905"/>
                      <a:gd name="connsiteX6" fmla="*/ 130505 w 776544"/>
                      <a:gd name="connsiteY6" fmla="*/ 1236153 h 2046905"/>
                      <a:gd name="connsiteX7" fmla="*/ 54458 w 776544"/>
                      <a:gd name="connsiteY7" fmla="*/ 1090464 h 2046905"/>
                      <a:gd name="connsiteX8" fmla="*/ 1468 w 776544"/>
                      <a:gd name="connsiteY8" fmla="*/ 79309 h 2046905"/>
                      <a:gd name="connsiteX0" fmla="*/ 1468 w 776544"/>
                      <a:gd name="connsiteY0" fmla="*/ 79309 h 2042651"/>
                      <a:gd name="connsiteX1" fmla="*/ 71111 w 776544"/>
                      <a:gd name="connsiteY1" fmla="*/ 13234 h 2042651"/>
                      <a:gd name="connsiteX2" fmla="*/ 676288 w 776544"/>
                      <a:gd name="connsiteY2" fmla="*/ 625352 h 2042651"/>
                      <a:gd name="connsiteX3" fmla="*/ 735032 w 776544"/>
                      <a:gd name="connsiteY3" fmla="*/ 799934 h 2042651"/>
                      <a:gd name="connsiteX4" fmla="*/ 775199 w 776544"/>
                      <a:gd name="connsiteY4" fmla="*/ 1931752 h 2042651"/>
                      <a:gd name="connsiteX5" fmla="*/ 697732 w 776544"/>
                      <a:gd name="connsiteY5" fmla="*/ 2028777 h 2042651"/>
                      <a:gd name="connsiteX6" fmla="*/ 130505 w 776544"/>
                      <a:gd name="connsiteY6" fmla="*/ 1236153 h 2042651"/>
                      <a:gd name="connsiteX7" fmla="*/ 54458 w 776544"/>
                      <a:gd name="connsiteY7" fmla="*/ 1090464 h 2042651"/>
                      <a:gd name="connsiteX8" fmla="*/ 1468 w 776544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676288 w 778258"/>
                      <a:gd name="connsiteY2" fmla="*/ 625352 h 2042651"/>
                      <a:gd name="connsiteX3" fmla="*/ 778258 w 778258"/>
                      <a:gd name="connsiteY3" fmla="*/ 101274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716189 w 778258"/>
                      <a:gd name="connsiteY2" fmla="*/ 828183 h 2042651"/>
                      <a:gd name="connsiteX3" fmla="*/ 778258 w 778258"/>
                      <a:gd name="connsiteY3" fmla="*/ 101274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716189 w 778258"/>
                      <a:gd name="connsiteY2" fmla="*/ 828183 h 2042651"/>
                      <a:gd name="connsiteX3" fmla="*/ 778258 w 778258"/>
                      <a:gd name="connsiteY3" fmla="*/ 103269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726165 w 778258"/>
                      <a:gd name="connsiteY2" fmla="*/ 848133 h 2042651"/>
                      <a:gd name="connsiteX3" fmla="*/ 778258 w 778258"/>
                      <a:gd name="connsiteY3" fmla="*/ 103269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4069 w 744283"/>
                      <a:gd name="connsiteY0" fmla="*/ 245799 h 2032911"/>
                      <a:gd name="connsiteX1" fmla="*/ 37136 w 744283"/>
                      <a:gd name="connsiteY1" fmla="*/ 3494 h 2032911"/>
                      <a:gd name="connsiteX2" fmla="*/ 692190 w 744283"/>
                      <a:gd name="connsiteY2" fmla="*/ 838393 h 2032911"/>
                      <a:gd name="connsiteX3" fmla="*/ 744283 w 744283"/>
                      <a:gd name="connsiteY3" fmla="*/ 1022950 h 2032911"/>
                      <a:gd name="connsiteX4" fmla="*/ 741224 w 744283"/>
                      <a:gd name="connsiteY4" fmla="*/ 1922012 h 2032911"/>
                      <a:gd name="connsiteX5" fmla="*/ 663757 w 744283"/>
                      <a:gd name="connsiteY5" fmla="*/ 2019037 h 2032911"/>
                      <a:gd name="connsiteX6" fmla="*/ 96530 w 744283"/>
                      <a:gd name="connsiteY6" fmla="*/ 1226413 h 2032911"/>
                      <a:gd name="connsiteX7" fmla="*/ 20483 w 744283"/>
                      <a:gd name="connsiteY7" fmla="*/ 1080724 h 2032911"/>
                      <a:gd name="connsiteX8" fmla="*/ 4069 w 744283"/>
                      <a:gd name="connsiteY8" fmla="*/ 245799 h 2032911"/>
                      <a:gd name="connsiteX0" fmla="*/ 982 w 741196"/>
                      <a:gd name="connsiteY0" fmla="*/ 102194 h 1889306"/>
                      <a:gd name="connsiteX1" fmla="*/ 97226 w 741196"/>
                      <a:gd name="connsiteY1" fmla="*/ 9518 h 1889306"/>
                      <a:gd name="connsiteX2" fmla="*/ 689103 w 741196"/>
                      <a:gd name="connsiteY2" fmla="*/ 694788 h 1889306"/>
                      <a:gd name="connsiteX3" fmla="*/ 741196 w 741196"/>
                      <a:gd name="connsiteY3" fmla="*/ 879345 h 1889306"/>
                      <a:gd name="connsiteX4" fmla="*/ 738137 w 741196"/>
                      <a:gd name="connsiteY4" fmla="*/ 1778407 h 1889306"/>
                      <a:gd name="connsiteX5" fmla="*/ 660670 w 741196"/>
                      <a:gd name="connsiteY5" fmla="*/ 1875432 h 1889306"/>
                      <a:gd name="connsiteX6" fmla="*/ 93443 w 741196"/>
                      <a:gd name="connsiteY6" fmla="*/ 1082808 h 1889306"/>
                      <a:gd name="connsiteX7" fmla="*/ 17396 w 741196"/>
                      <a:gd name="connsiteY7" fmla="*/ 937119 h 1889306"/>
                      <a:gd name="connsiteX8" fmla="*/ 982 w 741196"/>
                      <a:gd name="connsiteY8" fmla="*/ 102194 h 1889306"/>
                      <a:gd name="connsiteX0" fmla="*/ 1025 w 737914"/>
                      <a:gd name="connsiteY0" fmla="*/ 79308 h 1893021"/>
                      <a:gd name="connsiteX1" fmla="*/ 93944 w 737914"/>
                      <a:gd name="connsiteY1" fmla="*/ 13233 h 1893021"/>
                      <a:gd name="connsiteX2" fmla="*/ 685821 w 737914"/>
                      <a:gd name="connsiteY2" fmla="*/ 698503 h 1893021"/>
                      <a:gd name="connsiteX3" fmla="*/ 737914 w 737914"/>
                      <a:gd name="connsiteY3" fmla="*/ 883060 h 1893021"/>
                      <a:gd name="connsiteX4" fmla="*/ 734855 w 737914"/>
                      <a:gd name="connsiteY4" fmla="*/ 1782122 h 1893021"/>
                      <a:gd name="connsiteX5" fmla="*/ 657388 w 737914"/>
                      <a:gd name="connsiteY5" fmla="*/ 1879147 h 1893021"/>
                      <a:gd name="connsiteX6" fmla="*/ 90161 w 737914"/>
                      <a:gd name="connsiteY6" fmla="*/ 1086523 h 1893021"/>
                      <a:gd name="connsiteX7" fmla="*/ 14114 w 737914"/>
                      <a:gd name="connsiteY7" fmla="*/ 940834 h 1893021"/>
                      <a:gd name="connsiteX8" fmla="*/ 1025 w 737914"/>
                      <a:gd name="connsiteY8" fmla="*/ 79308 h 1893021"/>
                      <a:gd name="connsiteX0" fmla="*/ 2432 w 739321"/>
                      <a:gd name="connsiteY0" fmla="*/ 89156 h 1902869"/>
                      <a:gd name="connsiteX1" fmla="*/ 95351 w 739321"/>
                      <a:gd name="connsiteY1" fmla="*/ 23081 h 1902869"/>
                      <a:gd name="connsiteX2" fmla="*/ 687228 w 739321"/>
                      <a:gd name="connsiteY2" fmla="*/ 708351 h 1902869"/>
                      <a:gd name="connsiteX3" fmla="*/ 739321 w 739321"/>
                      <a:gd name="connsiteY3" fmla="*/ 892908 h 1902869"/>
                      <a:gd name="connsiteX4" fmla="*/ 736262 w 739321"/>
                      <a:gd name="connsiteY4" fmla="*/ 1791970 h 1902869"/>
                      <a:gd name="connsiteX5" fmla="*/ 658795 w 739321"/>
                      <a:gd name="connsiteY5" fmla="*/ 1888995 h 1902869"/>
                      <a:gd name="connsiteX6" fmla="*/ 91568 w 739321"/>
                      <a:gd name="connsiteY6" fmla="*/ 1096371 h 1902869"/>
                      <a:gd name="connsiteX7" fmla="*/ 15521 w 739321"/>
                      <a:gd name="connsiteY7" fmla="*/ 950682 h 1902869"/>
                      <a:gd name="connsiteX8" fmla="*/ 2432 w 739321"/>
                      <a:gd name="connsiteY8" fmla="*/ 89156 h 1902869"/>
                      <a:gd name="connsiteX0" fmla="*/ 2726 w 739615"/>
                      <a:gd name="connsiteY0" fmla="*/ 106567 h 1920280"/>
                      <a:gd name="connsiteX1" fmla="*/ 95645 w 739615"/>
                      <a:gd name="connsiteY1" fmla="*/ 40492 h 1920280"/>
                      <a:gd name="connsiteX2" fmla="*/ 687522 w 739615"/>
                      <a:gd name="connsiteY2" fmla="*/ 725762 h 1920280"/>
                      <a:gd name="connsiteX3" fmla="*/ 739615 w 739615"/>
                      <a:gd name="connsiteY3" fmla="*/ 910319 h 1920280"/>
                      <a:gd name="connsiteX4" fmla="*/ 736556 w 739615"/>
                      <a:gd name="connsiteY4" fmla="*/ 1809381 h 1920280"/>
                      <a:gd name="connsiteX5" fmla="*/ 659089 w 739615"/>
                      <a:gd name="connsiteY5" fmla="*/ 1906406 h 1920280"/>
                      <a:gd name="connsiteX6" fmla="*/ 91862 w 739615"/>
                      <a:gd name="connsiteY6" fmla="*/ 1113782 h 1920280"/>
                      <a:gd name="connsiteX7" fmla="*/ 15815 w 739615"/>
                      <a:gd name="connsiteY7" fmla="*/ 968093 h 1920280"/>
                      <a:gd name="connsiteX8" fmla="*/ 2726 w 739615"/>
                      <a:gd name="connsiteY8" fmla="*/ 106567 h 1920280"/>
                      <a:gd name="connsiteX0" fmla="*/ 584 w 737473"/>
                      <a:gd name="connsiteY0" fmla="*/ 102423 h 1916136"/>
                      <a:gd name="connsiteX1" fmla="*/ 93503 w 737473"/>
                      <a:gd name="connsiteY1" fmla="*/ 36348 h 1916136"/>
                      <a:gd name="connsiteX2" fmla="*/ 685380 w 737473"/>
                      <a:gd name="connsiteY2" fmla="*/ 721618 h 1916136"/>
                      <a:gd name="connsiteX3" fmla="*/ 737473 w 737473"/>
                      <a:gd name="connsiteY3" fmla="*/ 906175 h 1916136"/>
                      <a:gd name="connsiteX4" fmla="*/ 734414 w 737473"/>
                      <a:gd name="connsiteY4" fmla="*/ 1805237 h 1916136"/>
                      <a:gd name="connsiteX5" fmla="*/ 656947 w 737473"/>
                      <a:gd name="connsiteY5" fmla="*/ 1902262 h 1916136"/>
                      <a:gd name="connsiteX6" fmla="*/ 89720 w 737473"/>
                      <a:gd name="connsiteY6" fmla="*/ 1109638 h 1916136"/>
                      <a:gd name="connsiteX7" fmla="*/ 13673 w 737473"/>
                      <a:gd name="connsiteY7" fmla="*/ 963949 h 1916136"/>
                      <a:gd name="connsiteX8" fmla="*/ 584 w 737473"/>
                      <a:gd name="connsiteY8" fmla="*/ 102423 h 1916136"/>
                      <a:gd name="connsiteX0" fmla="*/ 584 w 737473"/>
                      <a:gd name="connsiteY0" fmla="*/ 102423 h 1916136"/>
                      <a:gd name="connsiteX1" fmla="*/ 93503 w 737473"/>
                      <a:gd name="connsiteY1" fmla="*/ 36348 h 1916136"/>
                      <a:gd name="connsiteX2" fmla="*/ 685380 w 737473"/>
                      <a:gd name="connsiteY2" fmla="*/ 721618 h 1916136"/>
                      <a:gd name="connsiteX3" fmla="*/ 737473 w 737473"/>
                      <a:gd name="connsiteY3" fmla="*/ 906175 h 1916136"/>
                      <a:gd name="connsiteX4" fmla="*/ 734414 w 737473"/>
                      <a:gd name="connsiteY4" fmla="*/ 1805237 h 1916136"/>
                      <a:gd name="connsiteX5" fmla="*/ 656947 w 737473"/>
                      <a:gd name="connsiteY5" fmla="*/ 1902262 h 1916136"/>
                      <a:gd name="connsiteX6" fmla="*/ 89720 w 737473"/>
                      <a:gd name="connsiteY6" fmla="*/ 1109638 h 1916136"/>
                      <a:gd name="connsiteX7" fmla="*/ 13673 w 737473"/>
                      <a:gd name="connsiteY7" fmla="*/ 963949 h 1916136"/>
                      <a:gd name="connsiteX8" fmla="*/ 584 w 737473"/>
                      <a:gd name="connsiteY8" fmla="*/ 102423 h 1916136"/>
                      <a:gd name="connsiteX0" fmla="*/ 693 w 737582"/>
                      <a:gd name="connsiteY0" fmla="*/ 92092 h 1905805"/>
                      <a:gd name="connsiteX1" fmla="*/ 93612 w 737582"/>
                      <a:gd name="connsiteY1" fmla="*/ 26017 h 1905805"/>
                      <a:gd name="connsiteX2" fmla="*/ 685489 w 737582"/>
                      <a:gd name="connsiteY2" fmla="*/ 711287 h 1905805"/>
                      <a:gd name="connsiteX3" fmla="*/ 737582 w 737582"/>
                      <a:gd name="connsiteY3" fmla="*/ 895844 h 1905805"/>
                      <a:gd name="connsiteX4" fmla="*/ 734523 w 737582"/>
                      <a:gd name="connsiteY4" fmla="*/ 1794906 h 1905805"/>
                      <a:gd name="connsiteX5" fmla="*/ 657056 w 737582"/>
                      <a:gd name="connsiteY5" fmla="*/ 1891931 h 1905805"/>
                      <a:gd name="connsiteX6" fmla="*/ 89829 w 737582"/>
                      <a:gd name="connsiteY6" fmla="*/ 1099307 h 1905805"/>
                      <a:gd name="connsiteX7" fmla="*/ 13782 w 737582"/>
                      <a:gd name="connsiteY7" fmla="*/ 953618 h 1905805"/>
                      <a:gd name="connsiteX8" fmla="*/ 693 w 737582"/>
                      <a:gd name="connsiteY8" fmla="*/ 92092 h 1905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7582" h="1905805">
                        <a:moveTo>
                          <a:pt x="693" y="92092"/>
                        </a:moveTo>
                        <a:cubicBezTo>
                          <a:pt x="-6146" y="-3068"/>
                          <a:pt x="38540" y="-23354"/>
                          <a:pt x="93612" y="26017"/>
                        </a:cubicBezTo>
                        <a:lnTo>
                          <a:pt x="685489" y="711287"/>
                        </a:lnTo>
                        <a:cubicBezTo>
                          <a:pt x="738937" y="775191"/>
                          <a:pt x="736027" y="845692"/>
                          <a:pt x="737582" y="895844"/>
                        </a:cubicBezTo>
                        <a:cubicBezTo>
                          <a:pt x="736562" y="1202181"/>
                          <a:pt x="735543" y="1488569"/>
                          <a:pt x="734523" y="1794906"/>
                        </a:cubicBezTo>
                        <a:cubicBezTo>
                          <a:pt x="742507" y="1890505"/>
                          <a:pt x="714729" y="1928884"/>
                          <a:pt x="657056" y="1891931"/>
                        </a:cubicBezTo>
                        <a:lnTo>
                          <a:pt x="89829" y="1099307"/>
                        </a:lnTo>
                        <a:cubicBezTo>
                          <a:pt x="51210" y="1065594"/>
                          <a:pt x="19064" y="1027812"/>
                          <a:pt x="13782" y="953618"/>
                        </a:cubicBezTo>
                        <a:lnTo>
                          <a:pt x="693" y="92092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3" name="Rectangle 14">
                <a:extLst>
                  <a:ext uri="{FF2B5EF4-FFF2-40B4-BE49-F238E27FC236}">
                    <a16:creationId xmlns:a16="http://schemas.microsoft.com/office/drawing/2014/main" id="{C3818FBF-B5BA-4782-18A1-34D3464829C4}"/>
                  </a:ext>
                </a:extLst>
              </p:cNvPr>
              <p:cNvSpPr/>
              <p:nvPr/>
            </p:nvSpPr>
            <p:spPr>
              <a:xfrm>
                <a:off x="1938823" y="2849354"/>
                <a:ext cx="1135118" cy="1268010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1493" h="1643766">
                    <a:moveTo>
                      <a:pt x="0" y="376881"/>
                    </a:moveTo>
                    <a:cubicBezTo>
                      <a:pt x="10297" y="267729"/>
                      <a:pt x="107092" y="251254"/>
                      <a:pt x="160638" y="234778"/>
                    </a:cubicBezTo>
                    <a:lnTo>
                      <a:pt x="1371600" y="0"/>
                    </a:lnTo>
                    <a:cubicBezTo>
                      <a:pt x="1473282" y="12112"/>
                      <a:pt x="1474172" y="58957"/>
                      <a:pt x="1470455" y="154459"/>
                    </a:cubicBezTo>
                    <a:lnTo>
                      <a:pt x="1408671" y="1186248"/>
                    </a:lnTo>
                    <a:cubicBezTo>
                      <a:pt x="1407502" y="1297337"/>
                      <a:pt x="1373538" y="1344705"/>
                      <a:pt x="1297460" y="1360010"/>
                    </a:cubicBezTo>
                    <a:lnTo>
                      <a:pt x="135925" y="1643448"/>
                    </a:lnTo>
                    <a:cubicBezTo>
                      <a:pt x="72727" y="1648213"/>
                      <a:pt x="23019" y="1598907"/>
                      <a:pt x="12357" y="1538415"/>
                    </a:cubicBezTo>
                    <a:lnTo>
                      <a:pt x="0" y="376881"/>
                    </a:lnTo>
                    <a:close/>
                  </a:path>
                </a:pathLst>
              </a:custGeom>
              <a:gradFill flip="none" rotWithShape="1"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  <a:tileRect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4">
                <a:extLst>
                  <a:ext uri="{FF2B5EF4-FFF2-40B4-BE49-F238E27FC236}">
                    <a16:creationId xmlns:a16="http://schemas.microsoft.com/office/drawing/2014/main" id="{D66FC815-75B1-414D-D36A-B6057AFE0389}"/>
                  </a:ext>
                </a:extLst>
              </p:cNvPr>
              <p:cNvSpPr/>
              <p:nvPr/>
            </p:nvSpPr>
            <p:spPr>
              <a:xfrm>
                <a:off x="3187986" y="2632661"/>
                <a:ext cx="942480" cy="1150916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2615" h="1603645">
                    <a:moveTo>
                      <a:pt x="68674" y="315115"/>
                    </a:moveTo>
                    <a:cubicBezTo>
                      <a:pt x="78971" y="205963"/>
                      <a:pt x="155508" y="213171"/>
                      <a:pt x="209054" y="196695"/>
                    </a:cubicBezTo>
                    <a:lnTo>
                      <a:pt x="1436224" y="2515"/>
                    </a:lnTo>
                    <a:cubicBezTo>
                      <a:pt x="1546010" y="-9056"/>
                      <a:pt x="1579311" y="17492"/>
                      <a:pt x="1571542" y="119760"/>
                    </a:cubicBezTo>
                    <a:lnTo>
                      <a:pt x="1465189" y="1124482"/>
                    </a:lnTo>
                    <a:cubicBezTo>
                      <a:pt x="1464020" y="1235571"/>
                      <a:pt x="1442212" y="1310005"/>
                      <a:pt x="1366134" y="1325310"/>
                    </a:cubicBezTo>
                    <a:lnTo>
                      <a:pt x="143825" y="1601983"/>
                    </a:lnTo>
                    <a:cubicBezTo>
                      <a:pt x="64420" y="1613515"/>
                      <a:pt x="2560" y="1564207"/>
                      <a:pt x="0" y="1480033"/>
                    </a:cubicBezTo>
                    <a:lnTo>
                      <a:pt x="68674" y="315115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4">
                <a:extLst>
                  <a:ext uri="{FF2B5EF4-FFF2-40B4-BE49-F238E27FC236}">
                    <a16:creationId xmlns:a16="http://schemas.microsoft.com/office/drawing/2014/main" id="{7B2EA95C-D65D-987A-BA3C-3926C021D695}"/>
                  </a:ext>
                </a:extLst>
              </p:cNvPr>
              <p:cNvSpPr/>
              <p:nvPr/>
            </p:nvSpPr>
            <p:spPr>
              <a:xfrm>
                <a:off x="4210888" y="2444327"/>
                <a:ext cx="898282" cy="1074720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2297" h="1520882">
                    <a:moveTo>
                      <a:pt x="149625" y="298787"/>
                    </a:moveTo>
                    <a:cubicBezTo>
                      <a:pt x="159922" y="189635"/>
                      <a:pt x="236459" y="196843"/>
                      <a:pt x="290005" y="180367"/>
                    </a:cubicBezTo>
                    <a:lnTo>
                      <a:pt x="1400068" y="1627"/>
                    </a:lnTo>
                    <a:cubicBezTo>
                      <a:pt x="1509854" y="-9944"/>
                      <a:pt x="1535134" y="40789"/>
                      <a:pt x="1516895" y="134313"/>
                    </a:cubicBezTo>
                    <a:lnTo>
                      <a:pt x="1330416" y="1169916"/>
                    </a:lnTo>
                    <a:cubicBezTo>
                      <a:pt x="1322268" y="1295578"/>
                      <a:pt x="1256498" y="1293677"/>
                      <a:pt x="1194380" y="1308982"/>
                    </a:cubicBezTo>
                    <a:lnTo>
                      <a:pt x="207028" y="1520109"/>
                    </a:lnTo>
                    <a:cubicBezTo>
                      <a:pt x="40369" y="1528726"/>
                      <a:pt x="-7086" y="1465156"/>
                      <a:pt x="825" y="1340180"/>
                    </a:cubicBezTo>
                    <a:lnTo>
                      <a:pt x="149625" y="298787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4">
                <a:extLst>
                  <a:ext uri="{FF2B5EF4-FFF2-40B4-BE49-F238E27FC236}">
                    <a16:creationId xmlns:a16="http://schemas.microsoft.com/office/drawing/2014/main" id="{72613B3C-06D8-F327-2203-79739D28C251}"/>
                  </a:ext>
                </a:extLst>
              </p:cNvPr>
              <p:cNvSpPr/>
              <p:nvPr/>
            </p:nvSpPr>
            <p:spPr>
              <a:xfrm>
                <a:off x="1979610" y="4070519"/>
                <a:ext cx="996590" cy="1167224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0 w 1470510"/>
                  <a:gd name="connsiteY0" fmla="*/ 367454 h 1634339"/>
                  <a:gd name="connsiteX1" fmla="*/ 160638 w 1470510"/>
                  <a:gd name="connsiteY1" fmla="*/ 225351 h 1634339"/>
                  <a:gd name="connsiteX2" fmla="*/ 1187778 w 1470510"/>
                  <a:gd name="connsiteY2" fmla="*/ 0 h 1634339"/>
                  <a:gd name="connsiteX3" fmla="*/ 1470455 w 1470510"/>
                  <a:gd name="connsiteY3" fmla="*/ 145032 h 1634339"/>
                  <a:gd name="connsiteX4" fmla="*/ 1408671 w 1470510"/>
                  <a:gd name="connsiteY4" fmla="*/ 1176821 h 1634339"/>
                  <a:gd name="connsiteX5" fmla="*/ 1297460 w 1470510"/>
                  <a:gd name="connsiteY5" fmla="*/ 1350583 h 1634339"/>
                  <a:gd name="connsiteX6" fmla="*/ 135925 w 1470510"/>
                  <a:gd name="connsiteY6" fmla="*/ 1634021 h 1634339"/>
                  <a:gd name="connsiteX7" fmla="*/ 12357 w 1470510"/>
                  <a:gd name="connsiteY7" fmla="*/ 1528988 h 1634339"/>
                  <a:gd name="connsiteX8" fmla="*/ 0 w 1470510"/>
                  <a:gd name="connsiteY8" fmla="*/ 367454 h 1634339"/>
                  <a:gd name="connsiteX0" fmla="*/ 0 w 1408671"/>
                  <a:gd name="connsiteY0" fmla="*/ 367454 h 1634339"/>
                  <a:gd name="connsiteX1" fmla="*/ 160638 w 1408671"/>
                  <a:gd name="connsiteY1" fmla="*/ 225351 h 1634339"/>
                  <a:gd name="connsiteX2" fmla="*/ 1187778 w 1408671"/>
                  <a:gd name="connsiteY2" fmla="*/ 0 h 1634339"/>
                  <a:gd name="connsiteX3" fmla="*/ 1343193 w 1408671"/>
                  <a:gd name="connsiteY3" fmla="*/ 126178 h 1634339"/>
                  <a:gd name="connsiteX4" fmla="*/ 1408671 w 1408671"/>
                  <a:gd name="connsiteY4" fmla="*/ 1176821 h 1634339"/>
                  <a:gd name="connsiteX5" fmla="*/ 1297460 w 1408671"/>
                  <a:gd name="connsiteY5" fmla="*/ 1350583 h 1634339"/>
                  <a:gd name="connsiteX6" fmla="*/ 135925 w 1408671"/>
                  <a:gd name="connsiteY6" fmla="*/ 1634021 h 1634339"/>
                  <a:gd name="connsiteX7" fmla="*/ 12357 w 1408671"/>
                  <a:gd name="connsiteY7" fmla="*/ 1528988 h 1634339"/>
                  <a:gd name="connsiteX8" fmla="*/ 0 w 1408671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97460 w 1343362"/>
                  <a:gd name="connsiteY5" fmla="*/ 1350583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50326 w 1343362"/>
                  <a:gd name="connsiteY5" fmla="*/ 1242175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565961"/>
                  <a:gd name="connsiteX1" fmla="*/ 160638 w 1343362"/>
                  <a:gd name="connsiteY1" fmla="*/ 225351 h 1565961"/>
                  <a:gd name="connsiteX2" fmla="*/ 1187778 w 1343362"/>
                  <a:gd name="connsiteY2" fmla="*/ 0 h 1565961"/>
                  <a:gd name="connsiteX3" fmla="*/ 1343193 w 1343362"/>
                  <a:gd name="connsiteY3" fmla="*/ 126178 h 1565961"/>
                  <a:gd name="connsiteX4" fmla="*/ 1304976 w 1343362"/>
                  <a:gd name="connsiteY4" fmla="*/ 1091980 h 1565961"/>
                  <a:gd name="connsiteX5" fmla="*/ 1250326 w 1343362"/>
                  <a:gd name="connsiteY5" fmla="*/ 1242175 h 1565961"/>
                  <a:gd name="connsiteX6" fmla="*/ 183059 w 1343362"/>
                  <a:gd name="connsiteY6" fmla="*/ 1553894 h 1565961"/>
                  <a:gd name="connsiteX7" fmla="*/ 12357 w 1343362"/>
                  <a:gd name="connsiteY7" fmla="*/ 1528988 h 1565961"/>
                  <a:gd name="connsiteX8" fmla="*/ 0 w 1343362"/>
                  <a:gd name="connsiteY8" fmla="*/ 367454 h 1565961"/>
                  <a:gd name="connsiteX0" fmla="*/ 0 w 1343362"/>
                  <a:gd name="connsiteY0" fmla="*/ 367454 h 1554323"/>
                  <a:gd name="connsiteX1" fmla="*/ 160638 w 1343362"/>
                  <a:gd name="connsiteY1" fmla="*/ 225351 h 1554323"/>
                  <a:gd name="connsiteX2" fmla="*/ 1187778 w 1343362"/>
                  <a:gd name="connsiteY2" fmla="*/ 0 h 1554323"/>
                  <a:gd name="connsiteX3" fmla="*/ 1343193 w 1343362"/>
                  <a:gd name="connsiteY3" fmla="*/ 126178 h 1554323"/>
                  <a:gd name="connsiteX4" fmla="*/ 1304976 w 1343362"/>
                  <a:gd name="connsiteY4" fmla="*/ 1091980 h 1554323"/>
                  <a:gd name="connsiteX5" fmla="*/ 1250326 w 1343362"/>
                  <a:gd name="connsiteY5" fmla="*/ 1242175 h 1554323"/>
                  <a:gd name="connsiteX6" fmla="*/ 183059 w 1343362"/>
                  <a:gd name="connsiteY6" fmla="*/ 1553894 h 1554323"/>
                  <a:gd name="connsiteX7" fmla="*/ 12357 w 1343362"/>
                  <a:gd name="connsiteY7" fmla="*/ 1463001 h 1554323"/>
                  <a:gd name="connsiteX8" fmla="*/ 0 w 1343362"/>
                  <a:gd name="connsiteY8" fmla="*/ 367454 h 1554323"/>
                  <a:gd name="connsiteX0" fmla="*/ 0 w 1343362"/>
                  <a:gd name="connsiteY0" fmla="*/ 367454 h 1554297"/>
                  <a:gd name="connsiteX1" fmla="*/ 160638 w 1343362"/>
                  <a:gd name="connsiteY1" fmla="*/ 225351 h 1554297"/>
                  <a:gd name="connsiteX2" fmla="*/ 1187778 w 1343362"/>
                  <a:gd name="connsiteY2" fmla="*/ 0 h 1554297"/>
                  <a:gd name="connsiteX3" fmla="*/ 1343193 w 1343362"/>
                  <a:gd name="connsiteY3" fmla="*/ 126178 h 1554297"/>
                  <a:gd name="connsiteX4" fmla="*/ 1304976 w 1343362"/>
                  <a:gd name="connsiteY4" fmla="*/ 1091980 h 1554297"/>
                  <a:gd name="connsiteX5" fmla="*/ 1250326 w 1343362"/>
                  <a:gd name="connsiteY5" fmla="*/ 1242175 h 1554297"/>
                  <a:gd name="connsiteX6" fmla="*/ 183059 w 1343362"/>
                  <a:gd name="connsiteY6" fmla="*/ 1553894 h 1554297"/>
                  <a:gd name="connsiteX7" fmla="*/ 4496 w 1343362"/>
                  <a:gd name="connsiteY7" fmla="*/ 1460381 h 1554297"/>
                  <a:gd name="connsiteX8" fmla="*/ 0 w 1343362"/>
                  <a:gd name="connsiteY8" fmla="*/ 367454 h 1554297"/>
                  <a:gd name="connsiteX0" fmla="*/ 0 w 1343362"/>
                  <a:gd name="connsiteY0" fmla="*/ 367454 h 1551703"/>
                  <a:gd name="connsiteX1" fmla="*/ 160638 w 1343362"/>
                  <a:gd name="connsiteY1" fmla="*/ 225351 h 1551703"/>
                  <a:gd name="connsiteX2" fmla="*/ 1187778 w 1343362"/>
                  <a:gd name="connsiteY2" fmla="*/ 0 h 1551703"/>
                  <a:gd name="connsiteX3" fmla="*/ 1343193 w 1343362"/>
                  <a:gd name="connsiteY3" fmla="*/ 126178 h 1551703"/>
                  <a:gd name="connsiteX4" fmla="*/ 1304976 w 1343362"/>
                  <a:gd name="connsiteY4" fmla="*/ 1091980 h 1551703"/>
                  <a:gd name="connsiteX5" fmla="*/ 1250326 w 1343362"/>
                  <a:gd name="connsiteY5" fmla="*/ 1242175 h 1551703"/>
                  <a:gd name="connsiteX6" fmla="*/ 177819 w 1343362"/>
                  <a:gd name="connsiteY6" fmla="*/ 1551274 h 1551703"/>
                  <a:gd name="connsiteX7" fmla="*/ 4496 w 1343362"/>
                  <a:gd name="connsiteY7" fmla="*/ 1460381 h 1551703"/>
                  <a:gd name="connsiteX8" fmla="*/ 0 w 1343362"/>
                  <a:gd name="connsiteY8" fmla="*/ 367454 h 1551703"/>
                  <a:gd name="connsiteX0" fmla="*/ 0 w 1343362"/>
                  <a:gd name="connsiteY0" fmla="*/ 367454 h 1555087"/>
                  <a:gd name="connsiteX1" fmla="*/ 160638 w 1343362"/>
                  <a:gd name="connsiteY1" fmla="*/ 225351 h 1555087"/>
                  <a:gd name="connsiteX2" fmla="*/ 1187778 w 1343362"/>
                  <a:gd name="connsiteY2" fmla="*/ 0 h 1555087"/>
                  <a:gd name="connsiteX3" fmla="*/ 1343193 w 1343362"/>
                  <a:gd name="connsiteY3" fmla="*/ 126178 h 1555087"/>
                  <a:gd name="connsiteX4" fmla="*/ 1304976 w 1343362"/>
                  <a:gd name="connsiteY4" fmla="*/ 1091980 h 1555087"/>
                  <a:gd name="connsiteX5" fmla="*/ 1250326 w 1343362"/>
                  <a:gd name="connsiteY5" fmla="*/ 1242175 h 1555087"/>
                  <a:gd name="connsiteX6" fmla="*/ 177819 w 1343362"/>
                  <a:gd name="connsiteY6" fmla="*/ 1551274 h 1555087"/>
                  <a:gd name="connsiteX7" fmla="*/ 4496 w 1343362"/>
                  <a:gd name="connsiteY7" fmla="*/ 1460381 h 1555087"/>
                  <a:gd name="connsiteX8" fmla="*/ 0 w 1343362"/>
                  <a:gd name="connsiteY8" fmla="*/ 367454 h 1555087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50326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8589"/>
                  <a:gd name="connsiteY0" fmla="*/ 367454 h 1570135"/>
                  <a:gd name="connsiteX1" fmla="*/ 160638 w 1348589"/>
                  <a:gd name="connsiteY1" fmla="*/ 225351 h 1570135"/>
                  <a:gd name="connsiteX2" fmla="*/ 1187778 w 1348589"/>
                  <a:gd name="connsiteY2" fmla="*/ 0 h 1570135"/>
                  <a:gd name="connsiteX3" fmla="*/ 1348433 w 1348589"/>
                  <a:gd name="connsiteY3" fmla="*/ 126178 h 1570135"/>
                  <a:gd name="connsiteX4" fmla="*/ 1299736 w 1348589"/>
                  <a:gd name="connsiteY4" fmla="*/ 1091980 h 1570135"/>
                  <a:gd name="connsiteX5" fmla="*/ 1218885 w 1348589"/>
                  <a:gd name="connsiteY5" fmla="*/ 1242175 h 1570135"/>
                  <a:gd name="connsiteX6" fmla="*/ 177819 w 1348589"/>
                  <a:gd name="connsiteY6" fmla="*/ 1551274 h 1570135"/>
                  <a:gd name="connsiteX7" fmla="*/ 4496 w 1348589"/>
                  <a:gd name="connsiteY7" fmla="*/ 1460381 h 1570135"/>
                  <a:gd name="connsiteX8" fmla="*/ 0 w 1348589"/>
                  <a:gd name="connsiteY8" fmla="*/ 367454 h 157013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72"/>
                  <a:gd name="connsiteY0" fmla="*/ 377144 h 1579825"/>
                  <a:gd name="connsiteX1" fmla="*/ 160638 w 1348872"/>
                  <a:gd name="connsiteY1" fmla="*/ 235041 h 1579825"/>
                  <a:gd name="connsiteX2" fmla="*/ 1227079 w 1348872"/>
                  <a:gd name="connsiteY2" fmla="*/ 1830 h 1579825"/>
                  <a:gd name="connsiteX3" fmla="*/ 1348433 w 1348872"/>
                  <a:gd name="connsiteY3" fmla="*/ 135868 h 1579825"/>
                  <a:gd name="connsiteX4" fmla="*/ 1299736 w 1348872"/>
                  <a:gd name="connsiteY4" fmla="*/ 1101670 h 1579825"/>
                  <a:gd name="connsiteX5" fmla="*/ 1218885 w 1348872"/>
                  <a:gd name="connsiteY5" fmla="*/ 1251865 h 1579825"/>
                  <a:gd name="connsiteX6" fmla="*/ 177819 w 1348872"/>
                  <a:gd name="connsiteY6" fmla="*/ 1560964 h 1579825"/>
                  <a:gd name="connsiteX7" fmla="*/ 4496 w 1348872"/>
                  <a:gd name="connsiteY7" fmla="*/ 1470071 h 1579825"/>
                  <a:gd name="connsiteX8" fmla="*/ 0 w 1348872"/>
                  <a:gd name="connsiteY8" fmla="*/ 377144 h 157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8872" h="1579825">
                    <a:moveTo>
                      <a:pt x="0" y="377144"/>
                    </a:moveTo>
                    <a:cubicBezTo>
                      <a:pt x="10297" y="267992"/>
                      <a:pt x="107092" y="251517"/>
                      <a:pt x="160638" y="235041"/>
                    </a:cubicBezTo>
                    <a:lnTo>
                      <a:pt x="1227079" y="1830"/>
                    </a:lnTo>
                    <a:cubicBezTo>
                      <a:pt x="1334002" y="-9639"/>
                      <a:pt x="1352150" y="32505"/>
                      <a:pt x="1348433" y="135868"/>
                    </a:cubicBezTo>
                    <a:lnTo>
                      <a:pt x="1299736" y="1101670"/>
                    </a:lnTo>
                    <a:cubicBezTo>
                      <a:pt x="1293327" y="1202279"/>
                      <a:pt x="1294963" y="1218219"/>
                      <a:pt x="1218885" y="1251865"/>
                    </a:cubicBezTo>
                    <a:lnTo>
                      <a:pt x="177819" y="1560964"/>
                    </a:lnTo>
                    <a:cubicBezTo>
                      <a:pt x="91040" y="1599790"/>
                      <a:pt x="-3183" y="1582964"/>
                      <a:pt x="4496" y="1470071"/>
                    </a:cubicBezTo>
                    <a:cubicBezTo>
                      <a:pt x="2997" y="1105762"/>
                      <a:pt x="1499" y="741453"/>
                      <a:pt x="0" y="377144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4">
                <a:extLst>
                  <a:ext uri="{FF2B5EF4-FFF2-40B4-BE49-F238E27FC236}">
                    <a16:creationId xmlns:a16="http://schemas.microsoft.com/office/drawing/2014/main" id="{A3AD35A4-E2D6-B39B-2125-99CEA77B392F}"/>
                  </a:ext>
                </a:extLst>
              </p:cNvPr>
              <p:cNvSpPr/>
              <p:nvPr/>
            </p:nvSpPr>
            <p:spPr>
              <a:xfrm>
                <a:off x="3111703" y="3773826"/>
                <a:ext cx="897364" cy="1109122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0 w 1470510"/>
                  <a:gd name="connsiteY0" fmla="*/ 367454 h 1634339"/>
                  <a:gd name="connsiteX1" fmla="*/ 160638 w 1470510"/>
                  <a:gd name="connsiteY1" fmla="*/ 225351 h 1634339"/>
                  <a:gd name="connsiteX2" fmla="*/ 1187778 w 1470510"/>
                  <a:gd name="connsiteY2" fmla="*/ 0 h 1634339"/>
                  <a:gd name="connsiteX3" fmla="*/ 1470455 w 1470510"/>
                  <a:gd name="connsiteY3" fmla="*/ 145032 h 1634339"/>
                  <a:gd name="connsiteX4" fmla="*/ 1408671 w 1470510"/>
                  <a:gd name="connsiteY4" fmla="*/ 1176821 h 1634339"/>
                  <a:gd name="connsiteX5" fmla="*/ 1297460 w 1470510"/>
                  <a:gd name="connsiteY5" fmla="*/ 1350583 h 1634339"/>
                  <a:gd name="connsiteX6" fmla="*/ 135925 w 1470510"/>
                  <a:gd name="connsiteY6" fmla="*/ 1634021 h 1634339"/>
                  <a:gd name="connsiteX7" fmla="*/ 12357 w 1470510"/>
                  <a:gd name="connsiteY7" fmla="*/ 1528988 h 1634339"/>
                  <a:gd name="connsiteX8" fmla="*/ 0 w 1470510"/>
                  <a:gd name="connsiteY8" fmla="*/ 367454 h 1634339"/>
                  <a:gd name="connsiteX0" fmla="*/ 0 w 1408671"/>
                  <a:gd name="connsiteY0" fmla="*/ 367454 h 1634339"/>
                  <a:gd name="connsiteX1" fmla="*/ 160638 w 1408671"/>
                  <a:gd name="connsiteY1" fmla="*/ 225351 h 1634339"/>
                  <a:gd name="connsiteX2" fmla="*/ 1187778 w 1408671"/>
                  <a:gd name="connsiteY2" fmla="*/ 0 h 1634339"/>
                  <a:gd name="connsiteX3" fmla="*/ 1343193 w 1408671"/>
                  <a:gd name="connsiteY3" fmla="*/ 126178 h 1634339"/>
                  <a:gd name="connsiteX4" fmla="*/ 1408671 w 1408671"/>
                  <a:gd name="connsiteY4" fmla="*/ 1176821 h 1634339"/>
                  <a:gd name="connsiteX5" fmla="*/ 1297460 w 1408671"/>
                  <a:gd name="connsiteY5" fmla="*/ 1350583 h 1634339"/>
                  <a:gd name="connsiteX6" fmla="*/ 135925 w 1408671"/>
                  <a:gd name="connsiteY6" fmla="*/ 1634021 h 1634339"/>
                  <a:gd name="connsiteX7" fmla="*/ 12357 w 1408671"/>
                  <a:gd name="connsiteY7" fmla="*/ 1528988 h 1634339"/>
                  <a:gd name="connsiteX8" fmla="*/ 0 w 1408671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97460 w 1343362"/>
                  <a:gd name="connsiteY5" fmla="*/ 1350583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50326 w 1343362"/>
                  <a:gd name="connsiteY5" fmla="*/ 1242175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565961"/>
                  <a:gd name="connsiteX1" fmla="*/ 160638 w 1343362"/>
                  <a:gd name="connsiteY1" fmla="*/ 225351 h 1565961"/>
                  <a:gd name="connsiteX2" fmla="*/ 1187778 w 1343362"/>
                  <a:gd name="connsiteY2" fmla="*/ 0 h 1565961"/>
                  <a:gd name="connsiteX3" fmla="*/ 1343193 w 1343362"/>
                  <a:gd name="connsiteY3" fmla="*/ 126178 h 1565961"/>
                  <a:gd name="connsiteX4" fmla="*/ 1304976 w 1343362"/>
                  <a:gd name="connsiteY4" fmla="*/ 1091980 h 1565961"/>
                  <a:gd name="connsiteX5" fmla="*/ 1250326 w 1343362"/>
                  <a:gd name="connsiteY5" fmla="*/ 1242175 h 1565961"/>
                  <a:gd name="connsiteX6" fmla="*/ 183059 w 1343362"/>
                  <a:gd name="connsiteY6" fmla="*/ 1553894 h 1565961"/>
                  <a:gd name="connsiteX7" fmla="*/ 12357 w 1343362"/>
                  <a:gd name="connsiteY7" fmla="*/ 1528988 h 1565961"/>
                  <a:gd name="connsiteX8" fmla="*/ 0 w 1343362"/>
                  <a:gd name="connsiteY8" fmla="*/ 367454 h 1565961"/>
                  <a:gd name="connsiteX0" fmla="*/ 0 w 1343362"/>
                  <a:gd name="connsiteY0" fmla="*/ 367454 h 1554323"/>
                  <a:gd name="connsiteX1" fmla="*/ 160638 w 1343362"/>
                  <a:gd name="connsiteY1" fmla="*/ 225351 h 1554323"/>
                  <a:gd name="connsiteX2" fmla="*/ 1187778 w 1343362"/>
                  <a:gd name="connsiteY2" fmla="*/ 0 h 1554323"/>
                  <a:gd name="connsiteX3" fmla="*/ 1343193 w 1343362"/>
                  <a:gd name="connsiteY3" fmla="*/ 126178 h 1554323"/>
                  <a:gd name="connsiteX4" fmla="*/ 1304976 w 1343362"/>
                  <a:gd name="connsiteY4" fmla="*/ 1091980 h 1554323"/>
                  <a:gd name="connsiteX5" fmla="*/ 1250326 w 1343362"/>
                  <a:gd name="connsiteY5" fmla="*/ 1242175 h 1554323"/>
                  <a:gd name="connsiteX6" fmla="*/ 183059 w 1343362"/>
                  <a:gd name="connsiteY6" fmla="*/ 1553894 h 1554323"/>
                  <a:gd name="connsiteX7" fmla="*/ 12357 w 1343362"/>
                  <a:gd name="connsiteY7" fmla="*/ 1463001 h 1554323"/>
                  <a:gd name="connsiteX8" fmla="*/ 0 w 1343362"/>
                  <a:gd name="connsiteY8" fmla="*/ 367454 h 1554323"/>
                  <a:gd name="connsiteX0" fmla="*/ 0 w 1343362"/>
                  <a:gd name="connsiteY0" fmla="*/ 367454 h 1554297"/>
                  <a:gd name="connsiteX1" fmla="*/ 160638 w 1343362"/>
                  <a:gd name="connsiteY1" fmla="*/ 225351 h 1554297"/>
                  <a:gd name="connsiteX2" fmla="*/ 1187778 w 1343362"/>
                  <a:gd name="connsiteY2" fmla="*/ 0 h 1554297"/>
                  <a:gd name="connsiteX3" fmla="*/ 1343193 w 1343362"/>
                  <a:gd name="connsiteY3" fmla="*/ 126178 h 1554297"/>
                  <a:gd name="connsiteX4" fmla="*/ 1304976 w 1343362"/>
                  <a:gd name="connsiteY4" fmla="*/ 1091980 h 1554297"/>
                  <a:gd name="connsiteX5" fmla="*/ 1250326 w 1343362"/>
                  <a:gd name="connsiteY5" fmla="*/ 1242175 h 1554297"/>
                  <a:gd name="connsiteX6" fmla="*/ 183059 w 1343362"/>
                  <a:gd name="connsiteY6" fmla="*/ 1553894 h 1554297"/>
                  <a:gd name="connsiteX7" fmla="*/ 4496 w 1343362"/>
                  <a:gd name="connsiteY7" fmla="*/ 1460381 h 1554297"/>
                  <a:gd name="connsiteX8" fmla="*/ 0 w 1343362"/>
                  <a:gd name="connsiteY8" fmla="*/ 367454 h 1554297"/>
                  <a:gd name="connsiteX0" fmla="*/ 0 w 1343362"/>
                  <a:gd name="connsiteY0" fmla="*/ 367454 h 1551703"/>
                  <a:gd name="connsiteX1" fmla="*/ 160638 w 1343362"/>
                  <a:gd name="connsiteY1" fmla="*/ 225351 h 1551703"/>
                  <a:gd name="connsiteX2" fmla="*/ 1187778 w 1343362"/>
                  <a:gd name="connsiteY2" fmla="*/ 0 h 1551703"/>
                  <a:gd name="connsiteX3" fmla="*/ 1343193 w 1343362"/>
                  <a:gd name="connsiteY3" fmla="*/ 126178 h 1551703"/>
                  <a:gd name="connsiteX4" fmla="*/ 1304976 w 1343362"/>
                  <a:gd name="connsiteY4" fmla="*/ 1091980 h 1551703"/>
                  <a:gd name="connsiteX5" fmla="*/ 1250326 w 1343362"/>
                  <a:gd name="connsiteY5" fmla="*/ 1242175 h 1551703"/>
                  <a:gd name="connsiteX6" fmla="*/ 177819 w 1343362"/>
                  <a:gd name="connsiteY6" fmla="*/ 1551274 h 1551703"/>
                  <a:gd name="connsiteX7" fmla="*/ 4496 w 1343362"/>
                  <a:gd name="connsiteY7" fmla="*/ 1460381 h 1551703"/>
                  <a:gd name="connsiteX8" fmla="*/ 0 w 1343362"/>
                  <a:gd name="connsiteY8" fmla="*/ 367454 h 1551703"/>
                  <a:gd name="connsiteX0" fmla="*/ 0 w 1343362"/>
                  <a:gd name="connsiteY0" fmla="*/ 367454 h 1555087"/>
                  <a:gd name="connsiteX1" fmla="*/ 160638 w 1343362"/>
                  <a:gd name="connsiteY1" fmla="*/ 225351 h 1555087"/>
                  <a:gd name="connsiteX2" fmla="*/ 1187778 w 1343362"/>
                  <a:gd name="connsiteY2" fmla="*/ 0 h 1555087"/>
                  <a:gd name="connsiteX3" fmla="*/ 1343193 w 1343362"/>
                  <a:gd name="connsiteY3" fmla="*/ 126178 h 1555087"/>
                  <a:gd name="connsiteX4" fmla="*/ 1304976 w 1343362"/>
                  <a:gd name="connsiteY4" fmla="*/ 1091980 h 1555087"/>
                  <a:gd name="connsiteX5" fmla="*/ 1250326 w 1343362"/>
                  <a:gd name="connsiteY5" fmla="*/ 1242175 h 1555087"/>
                  <a:gd name="connsiteX6" fmla="*/ 177819 w 1343362"/>
                  <a:gd name="connsiteY6" fmla="*/ 1551274 h 1555087"/>
                  <a:gd name="connsiteX7" fmla="*/ 4496 w 1343362"/>
                  <a:gd name="connsiteY7" fmla="*/ 1460381 h 1555087"/>
                  <a:gd name="connsiteX8" fmla="*/ 0 w 1343362"/>
                  <a:gd name="connsiteY8" fmla="*/ 367454 h 1555087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50326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8589"/>
                  <a:gd name="connsiteY0" fmla="*/ 367454 h 1570135"/>
                  <a:gd name="connsiteX1" fmla="*/ 160638 w 1348589"/>
                  <a:gd name="connsiteY1" fmla="*/ 225351 h 1570135"/>
                  <a:gd name="connsiteX2" fmla="*/ 1187778 w 1348589"/>
                  <a:gd name="connsiteY2" fmla="*/ 0 h 1570135"/>
                  <a:gd name="connsiteX3" fmla="*/ 1348433 w 1348589"/>
                  <a:gd name="connsiteY3" fmla="*/ 126178 h 1570135"/>
                  <a:gd name="connsiteX4" fmla="*/ 1299736 w 1348589"/>
                  <a:gd name="connsiteY4" fmla="*/ 1091980 h 1570135"/>
                  <a:gd name="connsiteX5" fmla="*/ 1218885 w 1348589"/>
                  <a:gd name="connsiteY5" fmla="*/ 1242175 h 1570135"/>
                  <a:gd name="connsiteX6" fmla="*/ 177819 w 1348589"/>
                  <a:gd name="connsiteY6" fmla="*/ 1551274 h 1570135"/>
                  <a:gd name="connsiteX7" fmla="*/ 4496 w 1348589"/>
                  <a:gd name="connsiteY7" fmla="*/ 1460381 h 1570135"/>
                  <a:gd name="connsiteX8" fmla="*/ 0 w 1348589"/>
                  <a:gd name="connsiteY8" fmla="*/ 367454 h 157013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72"/>
                  <a:gd name="connsiteY0" fmla="*/ 377144 h 1579825"/>
                  <a:gd name="connsiteX1" fmla="*/ 160638 w 1348872"/>
                  <a:gd name="connsiteY1" fmla="*/ 235041 h 1579825"/>
                  <a:gd name="connsiteX2" fmla="*/ 1227079 w 1348872"/>
                  <a:gd name="connsiteY2" fmla="*/ 1830 h 1579825"/>
                  <a:gd name="connsiteX3" fmla="*/ 1348433 w 1348872"/>
                  <a:gd name="connsiteY3" fmla="*/ 135868 h 1579825"/>
                  <a:gd name="connsiteX4" fmla="*/ 1299736 w 1348872"/>
                  <a:gd name="connsiteY4" fmla="*/ 1101670 h 1579825"/>
                  <a:gd name="connsiteX5" fmla="*/ 1218885 w 1348872"/>
                  <a:gd name="connsiteY5" fmla="*/ 1251865 h 1579825"/>
                  <a:gd name="connsiteX6" fmla="*/ 177819 w 1348872"/>
                  <a:gd name="connsiteY6" fmla="*/ 1560964 h 1579825"/>
                  <a:gd name="connsiteX7" fmla="*/ 4496 w 1348872"/>
                  <a:gd name="connsiteY7" fmla="*/ 1470071 h 1579825"/>
                  <a:gd name="connsiteX8" fmla="*/ 0 w 1348872"/>
                  <a:gd name="connsiteY8" fmla="*/ 377144 h 1579825"/>
                  <a:gd name="connsiteX0" fmla="*/ 31339 w 1380211"/>
                  <a:gd name="connsiteY0" fmla="*/ 377144 h 1566760"/>
                  <a:gd name="connsiteX1" fmla="*/ 191977 w 1380211"/>
                  <a:gd name="connsiteY1" fmla="*/ 235041 h 1566760"/>
                  <a:gd name="connsiteX2" fmla="*/ 1258418 w 1380211"/>
                  <a:gd name="connsiteY2" fmla="*/ 1830 h 1566760"/>
                  <a:gd name="connsiteX3" fmla="*/ 1379772 w 1380211"/>
                  <a:gd name="connsiteY3" fmla="*/ 135868 h 1566760"/>
                  <a:gd name="connsiteX4" fmla="*/ 1331075 w 1380211"/>
                  <a:gd name="connsiteY4" fmla="*/ 1101670 h 1566760"/>
                  <a:gd name="connsiteX5" fmla="*/ 1250224 w 1380211"/>
                  <a:gd name="connsiteY5" fmla="*/ 1251865 h 1566760"/>
                  <a:gd name="connsiteX6" fmla="*/ 209158 w 1380211"/>
                  <a:gd name="connsiteY6" fmla="*/ 1560964 h 1566760"/>
                  <a:gd name="connsiteX7" fmla="*/ 325 w 1380211"/>
                  <a:gd name="connsiteY7" fmla="*/ 1322110 h 1566760"/>
                  <a:gd name="connsiteX8" fmla="*/ 31339 w 1380211"/>
                  <a:gd name="connsiteY8" fmla="*/ 377144 h 1566760"/>
                  <a:gd name="connsiteX0" fmla="*/ 31609 w 1380481"/>
                  <a:gd name="connsiteY0" fmla="*/ 377144 h 1471721"/>
                  <a:gd name="connsiteX1" fmla="*/ 192247 w 1380481"/>
                  <a:gd name="connsiteY1" fmla="*/ 235041 h 1471721"/>
                  <a:gd name="connsiteX2" fmla="*/ 1258688 w 1380481"/>
                  <a:gd name="connsiteY2" fmla="*/ 1830 h 1471721"/>
                  <a:gd name="connsiteX3" fmla="*/ 1380042 w 1380481"/>
                  <a:gd name="connsiteY3" fmla="*/ 135868 h 1471721"/>
                  <a:gd name="connsiteX4" fmla="*/ 1331345 w 1380481"/>
                  <a:gd name="connsiteY4" fmla="*/ 1101670 h 1471721"/>
                  <a:gd name="connsiteX5" fmla="*/ 1250494 w 1380481"/>
                  <a:gd name="connsiteY5" fmla="*/ 1251865 h 1471721"/>
                  <a:gd name="connsiteX6" fmla="*/ 147284 w 1380481"/>
                  <a:gd name="connsiteY6" fmla="*/ 1460351 h 1471721"/>
                  <a:gd name="connsiteX7" fmla="*/ 595 w 1380481"/>
                  <a:gd name="connsiteY7" fmla="*/ 1322110 h 1471721"/>
                  <a:gd name="connsiteX8" fmla="*/ 31609 w 1380481"/>
                  <a:gd name="connsiteY8" fmla="*/ 377144 h 1471721"/>
                  <a:gd name="connsiteX0" fmla="*/ 32193 w 1381065"/>
                  <a:gd name="connsiteY0" fmla="*/ 377144 h 1482446"/>
                  <a:gd name="connsiteX1" fmla="*/ 192831 w 1381065"/>
                  <a:gd name="connsiteY1" fmla="*/ 235041 h 1482446"/>
                  <a:gd name="connsiteX2" fmla="*/ 1259272 w 1381065"/>
                  <a:gd name="connsiteY2" fmla="*/ 1830 h 1482446"/>
                  <a:gd name="connsiteX3" fmla="*/ 1380626 w 1381065"/>
                  <a:gd name="connsiteY3" fmla="*/ 135868 h 1482446"/>
                  <a:gd name="connsiteX4" fmla="*/ 1331929 w 1381065"/>
                  <a:gd name="connsiteY4" fmla="*/ 1101670 h 1482446"/>
                  <a:gd name="connsiteX5" fmla="*/ 1251078 w 1381065"/>
                  <a:gd name="connsiteY5" fmla="*/ 1251865 h 1482446"/>
                  <a:gd name="connsiteX6" fmla="*/ 109398 w 1381065"/>
                  <a:gd name="connsiteY6" fmla="*/ 1472188 h 1482446"/>
                  <a:gd name="connsiteX7" fmla="*/ 1179 w 1381065"/>
                  <a:gd name="connsiteY7" fmla="*/ 1322110 h 1482446"/>
                  <a:gd name="connsiteX8" fmla="*/ 32193 w 1381065"/>
                  <a:gd name="connsiteY8" fmla="*/ 377144 h 1482446"/>
                  <a:gd name="connsiteX0" fmla="*/ 32193 w 1381065"/>
                  <a:gd name="connsiteY0" fmla="*/ 377144 h 1482446"/>
                  <a:gd name="connsiteX1" fmla="*/ 192831 w 1381065"/>
                  <a:gd name="connsiteY1" fmla="*/ 235041 h 1482446"/>
                  <a:gd name="connsiteX2" fmla="*/ 1259272 w 1381065"/>
                  <a:gd name="connsiteY2" fmla="*/ 1830 h 1482446"/>
                  <a:gd name="connsiteX3" fmla="*/ 1380626 w 1381065"/>
                  <a:gd name="connsiteY3" fmla="*/ 135868 h 1482446"/>
                  <a:gd name="connsiteX4" fmla="*/ 1331929 w 1381065"/>
                  <a:gd name="connsiteY4" fmla="*/ 1101670 h 1482446"/>
                  <a:gd name="connsiteX5" fmla="*/ 993625 w 1381065"/>
                  <a:gd name="connsiteY5" fmla="*/ 1207477 h 1482446"/>
                  <a:gd name="connsiteX6" fmla="*/ 109398 w 1381065"/>
                  <a:gd name="connsiteY6" fmla="*/ 1472188 h 1482446"/>
                  <a:gd name="connsiteX7" fmla="*/ 1179 w 1381065"/>
                  <a:gd name="connsiteY7" fmla="*/ 1322110 h 1482446"/>
                  <a:gd name="connsiteX8" fmla="*/ 32193 w 1381065"/>
                  <a:gd name="connsiteY8" fmla="*/ 377144 h 1482446"/>
                  <a:gd name="connsiteX0" fmla="*/ 32193 w 1381065"/>
                  <a:gd name="connsiteY0" fmla="*/ 377144 h 1482446"/>
                  <a:gd name="connsiteX1" fmla="*/ 192831 w 1381065"/>
                  <a:gd name="connsiteY1" fmla="*/ 235041 h 1482446"/>
                  <a:gd name="connsiteX2" fmla="*/ 1259272 w 1381065"/>
                  <a:gd name="connsiteY2" fmla="*/ 1830 h 1482446"/>
                  <a:gd name="connsiteX3" fmla="*/ 1380626 w 1381065"/>
                  <a:gd name="connsiteY3" fmla="*/ 135868 h 1482446"/>
                  <a:gd name="connsiteX4" fmla="*/ 1109987 w 1381065"/>
                  <a:gd name="connsiteY4" fmla="*/ 1036567 h 1482446"/>
                  <a:gd name="connsiteX5" fmla="*/ 993625 w 1381065"/>
                  <a:gd name="connsiteY5" fmla="*/ 1207477 h 1482446"/>
                  <a:gd name="connsiteX6" fmla="*/ 109398 w 1381065"/>
                  <a:gd name="connsiteY6" fmla="*/ 1472188 h 1482446"/>
                  <a:gd name="connsiteX7" fmla="*/ 1179 w 1381065"/>
                  <a:gd name="connsiteY7" fmla="*/ 1322110 h 1482446"/>
                  <a:gd name="connsiteX8" fmla="*/ 32193 w 1381065"/>
                  <a:gd name="connsiteY8" fmla="*/ 377144 h 1482446"/>
                  <a:gd name="connsiteX0" fmla="*/ 32193 w 1380674"/>
                  <a:gd name="connsiteY0" fmla="*/ 374283 h 1479585"/>
                  <a:gd name="connsiteX1" fmla="*/ 192831 w 1380674"/>
                  <a:gd name="connsiteY1" fmla="*/ 232180 h 1479585"/>
                  <a:gd name="connsiteX2" fmla="*/ 1066922 w 1380674"/>
                  <a:gd name="connsiteY2" fmla="*/ 1929 h 1479585"/>
                  <a:gd name="connsiteX3" fmla="*/ 1380626 w 1380674"/>
                  <a:gd name="connsiteY3" fmla="*/ 133007 h 1479585"/>
                  <a:gd name="connsiteX4" fmla="*/ 1109987 w 1380674"/>
                  <a:gd name="connsiteY4" fmla="*/ 1033706 h 1479585"/>
                  <a:gd name="connsiteX5" fmla="*/ 993625 w 1380674"/>
                  <a:gd name="connsiteY5" fmla="*/ 1204616 h 1479585"/>
                  <a:gd name="connsiteX6" fmla="*/ 109398 w 1380674"/>
                  <a:gd name="connsiteY6" fmla="*/ 1469327 h 1479585"/>
                  <a:gd name="connsiteX7" fmla="*/ 1179 w 1380674"/>
                  <a:gd name="connsiteY7" fmla="*/ 1319249 h 1479585"/>
                  <a:gd name="connsiteX8" fmla="*/ 32193 w 1380674"/>
                  <a:gd name="connsiteY8" fmla="*/ 374283 h 1479585"/>
                  <a:gd name="connsiteX0" fmla="*/ 32193 w 1188715"/>
                  <a:gd name="connsiteY0" fmla="*/ 373479 h 1478781"/>
                  <a:gd name="connsiteX1" fmla="*/ 192831 w 1188715"/>
                  <a:gd name="connsiteY1" fmla="*/ 231376 h 1478781"/>
                  <a:gd name="connsiteX2" fmla="*/ 1066922 w 1188715"/>
                  <a:gd name="connsiteY2" fmla="*/ 1125 h 1478781"/>
                  <a:gd name="connsiteX3" fmla="*/ 1188276 w 1188715"/>
                  <a:gd name="connsiteY3" fmla="*/ 170673 h 1478781"/>
                  <a:gd name="connsiteX4" fmla="*/ 1109987 w 1188715"/>
                  <a:gd name="connsiteY4" fmla="*/ 1032902 h 1478781"/>
                  <a:gd name="connsiteX5" fmla="*/ 993625 w 1188715"/>
                  <a:gd name="connsiteY5" fmla="*/ 1203812 h 1478781"/>
                  <a:gd name="connsiteX6" fmla="*/ 109398 w 1188715"/>
                  <a:gd name="connsiteY6" fmla="*/ 1468523 h 1478781"/>
                  <a:gd name="connsiteX7" fmla="*/ 1179 w 1188715"/>
                  <a:gd name="connsiteY7" fmla="*/ 1318445 h 1478781"/>
                  <a:gd name="connsiteX8" fmla="*/ 32193 w 1188715"/>
                  <a:gd name="connsiteY8" fmla="*/ 373479 h 1478781"/>
                  <a:gd name="connsiteX0" fmla="*/ 29326 w 1185848"/>
                  <a:gd name="connsiteY0" fmla="*/ 373479 h 1475563"/>
                  <a:gd name="connsiteX1" fmla="*/ 189964 w 1185848"/>
                  <a:gd name="connsiteY1" fmla="*/ 231376 h 1475563"/>
                  <a:gd name="connsiteX2" fmla="*/ 1064055 w 1185848"/>
                  <a:gd name="connsiteY2" fmla="*/ 1125 h 1475563"/>
                  <a:gd name="connsiteX3" fmla="*/ 1185409 w 1185848"/>
                  <a:gd name="connsiteY3" fmla="*/ 170673 h 1475563"/>
                  <a:gd name="connsiteX4" fmla="*/ 1107120 w 1185848"/>
                  <a:gd name="connsiteY4" fmla="*/ 1032902 h 1475563"/>
                  <a:gd name="connsiteX5" fmla="*/ 990758 w 1185848"/>
                  <a:gd name="connsiteY5" fmla="*/ 1203812 h 1475563"/>
                  <a:gd name="connsiteX6" fmla="*/ 106531 w 1185848"/>
                  <a:gd name="connsiteY6" fmla="*/ 1468523 h 1475563"/>
                  <a:gd name="connsiteX7" fmla="*/ 1271 w 1185848"/>
                  <a:gd name="connsiteY7" fmla="*/ 1265179 h 1475563"/>
                  <a:gd name="connsiteX8" fmla="*/ 29326 w 1185848"/>
                  <a:gd name="connsiteY8" fmla="*/ 373479 h 1475563"/>
                  <a:gd name="connsiteX0" fmla="*/ 29326 w 1185848"/>
                  <a:gd name="connsiteY0" fmla="*/ 373479 h 1475563"/>
                  <a:gd name="connsiteX1" fmla="*/ 189964 w 1185848"/>
                  <a:gd name="connsiteY1" fmla="*/ 231376 h 1475563"/>
                  <a:gd name="connsiteX2" fmla="*/ 1064055 w 1185848"/>
                  <a:gd name="connsiteY2" fmla="*/ 1125 h 1475563"/>
                  <a:gd name="connsiteX3" fmla="*/ 1185409 w 1185848"/>
                  <a:gd name="connsiteY3" fmla="*/ 170673 h 1475563"/>
                  <a:gd name="connsiteX4" fmla="*/ 1107120 w 1185848"/>
                  <a:gd name="connsiteY4" fmla="*/ 1032902 h 1475563"/>
                  <a:gd name="connsiteX5" fmla="*/ 990758 w 1185848"/>
                  <a:gd name="connsiteY5" fmla="*/ 1203812 h 1475563"/>
                  <a:gd name="connsiteX6" fmla="*/ 106531 w 1185848"/>
                  <a:gd name="connsiteY6" fmla="*/ 1468523 h 1475563"/>
                  <a:gd name="connsiteX7" fmla="*/ 1271 w 1185848"/>
                  <a:gd name="connsiteY7" fmla="*/ 1265179 h 1475563"/>
                  <a:gd name="connsiteX8" fmla="*/ 29326 w 1185848"/>
                  <a:gd name="connsiteY8" fmla="*/ 373479 h 1475563"/>
                  <a:gd name="connsiteX0" fmla="*/ 29855 w 1186377"/>
                  <a:gd name="connsiteY0" fmla="*/ 373479 h 1475563"/>
                  <a:gd name="connsiteX1" fmla="*/ 190493 w 1186377"/>
                  <a:gd name="connsiteY1" fmla="*/ 231376 h 1475563"/>
                  <a:gd name="connsiteX2" fmla="*/ 1064584 w 1186377"/>
                  <a:gd name="connsiteY2" fmla="*/ 1125 h 1475563"/>
                  <a:gd name="connsiteX3" fmla="*/ 1185938 w 1186377"/>
                  <a:gd name="connsiteY3" fmla="*/ 170673 h 1475563"/>
                  <a:gd name="connsiteX4" fmla="*/ 1107649 w 1186377"/>
                  <a:gd name="connsiteY4" fmla="*/ 1032902 h 1475563"/>
                  <a:gd name="connsiteX5" fmla="*/ 991287 w 1186377"/>
                  <a:gd name="connsiteY5" fmla="*/ 1203812 h 1475563"/>
                  <a:gd name="connsiteX6" fmla="*/ 95223 w 1186377"/>
                  <a:gd name="connsiteY6" fmla="*/ 1468523 h 1475563"/>
                  <a:gd name="connsiteX7" fmla="*/ 1800 w 1186377"/>
                  <a:gd name="connsiteY7" fmla="*/ 1265179 h 1475563"/>
                  <a:gd name="connsiteX8" fmla="*/ 29855 w 1186377"/>
                  <a:gd name="connsiteY8" fmla="*/ 373479 h 1475563"/>
                  <a:gd name="connsiteX0" fmla="*/ 31920 w 1188442"/>
                  <a:gd name="connsiteY0" fmla="*/ 373479 h 1476807"/>
                  <a:gd name="connsiteX1" fmla="*/ 192558 w 1188442"/>
                  <a:gd name="connsiteY1" fmla="*/ 231376 h 1476807"/>
                  <a:gd name="connsiteX2" fmla="*/ 1066649 w 1188442"/>
                  <a:gd name="connsiteY2" fmla="*/ 1125 h 1476807"/>
                  <a:gd name="connsiteX3" fmla="*/ 1188003 w 1188442"/>
                  <a:gd name="connsiteY3" fmla="*/ 170673 h 1476807"/>
                  <a:gd name="connsiteX4" fmla="*/ 1109714 w 1188442"/>
                  <a:gd name="connsiteY4" fmla="*/ 1032902 h 1476807"/>
                  <a:gd name="connsiteX5" fmla="*/ 993352 w 1188442"/>
                  <a:gd name="connsiteY5" fmla="*/ 1203812 h 1476807"/>
                  <a:gd name="connsiteX6" fmla="*/ 97288 w 1188442"/>
                  <a:gd name="connsiteY6" fmla="*/ 1468523 h 1476807"/>
                  <a:gd name="connsiteX7" fmla="*/ 3865 w 1188442"/>
                  <a:gd name="connsiteY7" fmla="*/ 1265179 h 1476807"/>
                  <a:gd name="connsiteX8" fmla="*/ 31920 w 1188442"/>
                  <a:gd name="connsiteY8" fmla="*/ 373479 h 1476807"/>
                  <a:gd name="connsiteX0" fmla="*/ 33115 w 1189637"/>
                  <a:gd name="connsiteY0" fmla="*/ 373479 h 1470370"/>
                  <a:gd name="connsiteX1" fmla="*/ 193753 w 1189637"/>
                  <a:gd name="connsiteY1" fmla="*/ 231376 h 1470370"/>
                  <a:gd name="connsiteX2" fmla="*/ 1067844 w 1189637"/>
                  <a:gd name="connsiteY2" fmla="*/ 1125 h 1470370"/>
                  <a:gd name="connsiteX3" fmla="*/ 1189198 w 1189637"/>
                  <a:gd name="connsiteY3" fmla="*/ 170673 h 1470370"/>
                  <a:gd name="connsiteX4" fmla="*/ 1110909 w 1189637"/>
                  <a:gd name="connsiteY4" fmla="*/ 1032902 h 1470370"/>
                  <a:gd name="connsiteX5" fmla="*/ 994547 w 1189637"/>
                  <a:gd name="connsiteY5" fmla="*/ 1203812 h 1470370"/>
                  <a:gd name="connsiteX6" fmla="*/ 98483 w 1189637"/>
                  <a:gd name="connsiteY6" fmla="*/ 1468523 h 1470370"/>
                  <a:gd name="connsiteX7" fmla="*/ 5060 w 1189637"/>
                  <a:gd name="connsiteY7" fmla="*/ 1265179 h 1470370"/>
                  <a:gd name="connsiteX8" fmla="*/ 33115 w 1189637"/>
                  <a:gd name="connsiteY8" fmla="*/ 373479 h 147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9637" h="1470370">
                    <a:moveTo>
                      <a:pt x="33115" y="373479"/>
                    </a:moveTo>
                    <a:cubicBezTo>
                      <a:pt x="43412" y="264327"/>
                      <a:pt x="140207" y="247852"/>
                      <a:pt x="193753" y="231376"/>
                    </a:cubicBezTo>
                    <a:lnTo>
                      <a:pt x="1067844" y="1125"/>
                    </a:lnTo>
                    <a:cubicBezTo>
                      <a:pt x="1174767" y="-10344"/>
                      <a:pt x="1192915" y="67310"/>
                      <a:pt x="1189198" y="170673"/>
                    </a:cubicBezTo>
                    <a:lnTo>
                      <a:pt x="1110909" y="1032902"/>
                    </a:lnTo>
                    <a:cubicBezTo>
                      <a:pt x="1104500" y="1133511"/>
                      <a:pt x="1070625" y="1170166"/>
                      <a:pt x="994547" y="1203812"/>
                    </a:cubicBezTo>
                    <a:lnTo>
                      <a:pt x="98483" y="1468523"/>
                    </a:lnTo>
                    <a:cubicBezTo>
                      <a:pt x="-133" y="1483676"/>
                      <a:pt x="-8537" y="1404705"/>
                      <a:pt x="5060" y="1265179"/>
                    </a:cubicBezTo>
                    <a:cubicBezTo>
                      <a:pt x="15398" y="856481"/>
                      <a:pt x="34614" y="737788"/>
                      <a:pt x="33115" y="373479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4">
                <a:extLst>
                  <a:ext uri="{FF2B5EF4-FFF2-40B4-BE49-F238E27FC236}">
                    <a16:creationId xmlns:a16="http://schemas.microsoft.com/office/drawing/2014/main" id="{9CAFA3B6-EF68-DD77-698A-32EAF205FD63}"/>
                  </a:ext>
                </a:extLst>
              </p:cNvPr>
              <p:cNvSpPr/>
              <p:nvPr/>
            </p:nvSpPr>
            <p:spPr>
              <a:xfrm>
                <a:off x="4090660" y="3514027"/>
                <a:ext cx="872596" cy="1059944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8452" h="1489509">
                    <a:moveTo>
                      <a:pt x="148931" y="342420"/>
                    </a:moveTo>
                    <a:cubicBezTo>
                      <a:pt x="159228" y="233268"/>
                      <a:pt x="235765" y="240476"/>
                      <a:pt x="289311" y="224000"/>
                    </a:cubicBezTo>
                    <a:lnTo>
                      <a:pt x="1339374" y="1421"/>
                    </a:lnTo>
                    <a:cubicBezTo>
                      <a:pt x="1449160" y="-10150"/>
                      <a:pt x="1481940" y="49976"/>
                      <a:pt x="1463701" y="143500"/>
                    </a:cubicBezTo>
                    <a:lnTo>
                      <a:pt x="1277222" y="1103949"/>
                    </a:lnTo>
                    <a:cubicBezTo>
                      <a:pt x="1257824" y="1207691"/>
                      <a:pt x="1233303" y="1199528"/>
                      <a:pt x="1159936" y="1233621"/>
                    </a:cubicBezTo>
                    <a:lnTo>
                      <a:pt x="195084" y="1476062"/>
                    </a:lnTo>
                    <a:cubicBezTo>
                      <a:pt x="92174" y="1509732"/>
                      <a:pt x="-4028" y="1480608"/>
                      <a:pt x="131" y="1383813"/>
                    </a:cubicBezTo>
                    <a:lnTo>
                      <a:pt x="148931" y="342420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4">
                <a:extLst>
                  <a:ext uri="{FF2B5EF4-FFF2-40B4-BE49-F238E27FC236}">
                    <a16:creationId xmlns:a16="http://schemas.microsoft.com/office/drawing/2014/main" id="{503A2342-414D-3ED3-4C27-0CC0DE0683E8}"/>
                  </a:ext>
                </a:extLst>
              </p:cNvPr>
              <p:cNvSpPr/>
              <p:nvPr/>
            </p:nvSpPr>
            <p:spPr>
              <a:xfrm>
                <a:off x="1972390" y="5165091"/>
                <a:ext cx="949698" cy="1105642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  <a:gd name="connsiteX0" fmla="*/ 148931 w 1465564"/>
                  <a:gd name="connsiteY0" fmla="*/ 410617 h 1557706"/>
                  <a:gd name="connsiteX1" fmla="*/ 289311 w 1465564"/>
                  <a:gd name="connsiteY1" fmla="*/ 292197 h 1557706"/>
                  <a:gd name="connsiteX2" fmla="*/ 1253125 w 1465564"/>
                  <a:gd name="connsiteY2" fmla="*/ 727 h 1557706"/>
                  <a:gd name="connsiteX3" fmla="*/ 1463701 w 1465564"/>
                  <a:gd name="connsiteY3" fmla="*/ 211697 h 1557706"/>
                  <a:gd name="connsiteX4" fmla="*/ 1277222 w 1465564"/>
                  <a:gd name="connsiteY4" fmla="*/ 1172146 h 1557706"/>
                  <a:gd name="connsiteX5" fmla="*/ 1159936 w 1465564"/>
                  <a:gd name="connsiteY5" fmla="*/ 1301818 h 1557706"/>
                  <a:gd name="connsiteX6" fmla="*/ 195084 w 1465564"/>
                  <a:gd name="connsiteY6" fmla="*/ 1544259 h 1557706"/>
                  <a:gd name="connsiteX7" fmla="*/ 131 w 1465564"/>
                  <a:gd name="connsiteY7" fmla="*/ 1452010 h 1557706"/>
                  <a:gd name="connsiteX8" fmla="*/ 148931 w 1465564"/>
                  <a:gd name="connsiteY8" fmla="*/ 410617 h 1557706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77222 w 1368665"/>
                  <a:gd name="connsiteY4" fmla="*/ 1172782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17223 w 1368665"/>
                  <a:gd name="connsiteY4" fmla="*/ 966108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30212 w 1349946"/>
                  <a:gd name="connsiteY0" fmla="*/ 411253 h 1549172"/>
                  <a:gd name="connsiteX1" fmla="*/ 270592 w 1349946"/>
                  <a:gd name="connsiteY1" fmla="*/ 292833 h 1549172"/>
                  <a:gd name="connsiteX2" fmla="*/ 1234406 w 1349946"/>
                  <a:gd name="connsiteY2" fmla="*/ 1363 h 1549172"/>
                  <a:gd name="connsiteX3" fmla="*/ 1343733 w 1349946"/>
                  <a:gd name="connsiteY3" fmla="*/ 146574 h 1549172"/>
                  <a:gd name="connsiteX4" fmla="*/ 1198504 w 1349946"/>
                  <a:gd name="connsiteY4" fmla="*/ 966108 h 1549172"/>
                  <a:gd name="connsiteX5" fmla="*/ 1141217 w 1349946"/>
                  <a:gd name="connsiteY5" fmla="*/ 1302454 h 1549172"/>
                  <a:gd name="connsiteX6" fmla="*/ 176365 w 1349946"/>
                  <a:gd name="connsiteY6" fmla="*/ 1544895 h 1549172"/>
                  <a:gd name="connsiteX7" fmla="*/ 161 w 1349946"/>
                  <a:gd name="connsiteY7" fmla="*/ 1308601 h 1549172"/>
                  <a:gd name="connsiteX8" fmla="*/ 130212 w 1349946"/>
                  <a:gd name="connsiteY8" fmla="*/ 411253 h 1549172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141231 w 1349960"/>
                  <a:gd name="connsiteY5" fmla="*/ 130245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069982 w 1349960"/>
                  <a:gd name="connsiteY5" fmla="*/ 110517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506288"/>
                  <a:gd name="connsiteY0" fmla="*/ 411253 h 1409196"/>
                  <a:gd name="connsiteX1" fmla="*/ 270606 w 1506288"/>
                  <a:gd name="connsiteY1" fmla="*/ 292833 h 1409196"/>
                  <a:gd name="connsiteX2" fmla="*/ 1234420 w 1506288"/>
                  <a:gd name="connsiteY2" fmla="*/ 1363 h 1409196"/>
                  <a:gd name="connsiteX3" fmla="*/ 1504996 w 1506288"/>
                  <a:gd name="connsiteY3" fmla="*/ 146574 h 1409196"/>
                  <a:gd name="connsiteX4" fmla="*/ 1198518 w 1506288"/>
                  <a:gd name="connsiteY4" fmla="*/ 966108 h 1409196"/>
                  <a:gd name="connsiteX5" fmla="*/ 1069982 w 1506288"/>
                  <a:gd name="connsiteY5" fmla="*/ 1105174 h 1409196"/>
                  <a:gd name="connsiteX6" fmla="*/ 168880 w 1506288"/>
                  <a:gd name="connsiteY6" fmla="*/ 1394587 h 1409196"/>
                  <a:gd name="connsiteX7" fmla="*/ 175 w 1506288"/>
                  <a:gd name="connsiteY7" fmla="*/ 1308601 h 1409196"/>
                  <a:gd name="connsiteX8" fmla="*/ 130226 w 1506288"/>
                  <a:gd name="connsiteY8" fmla="*/ 411253 h 1409196"/>
                  <a:gd name="connsiteX0" fmla="*/ 130226 w 1508784"/>
                  <a:gd name="connsiteY0" fmla="*/ 429771 h 1427714"/>
                  <a:gd name="connsiteX1" fmla="*/ 270606 w 1508784"/>
                  <a:gd name="connsiteY1" fmla="*/ 311351 h 1427714"/>
                  <a:gd name="connsiteX2" fmla="*/ 1365670 w 1508784"/>
                  <a:gd name="connsiteY2" fmla="*/ 1092 h 1427714"/>
                  <a:gd name="connsiteX3" fmla="*/ 1504996 w 1508784"/>
                  <a:gd name="connsiteY3" fmla="*/ 165092 h 1427714"/>
                  <a:gd name="connsiteX4" fmla="*/ 1198518 w 1508784"/>
                  <a:gd name="connsiteY4" fmla="*/ 984626 h 1427714"/>
                  <a:gd name="connsiteX5" fmla="*/ 1069982 w 1508784"/>
                  <a:gd name="connsiteY5" fmla="*/ 1123692 h 1427714"/>
                  <a:gd name="connsiteX6" fmla="*/ 168880 w 1508784"/>
                  <a:gd name="connsiteY6" fmla="*/ 1413105 h 1427714"/>
                  <a:gd name="connsiteX7" fmla="*/ 175 w 1508784"/>
                  <a:gd name="connsiteY7" fmla="*/ 1327119 h 1427714"/>
                  <a:gd name="connsiteX8" fmla="*/ 130226 w 1508784"/>
                  <a:gd name="connsiteY8" fmla="*/ 429771 h 1427714"/>
                  <a:gd name="connsiteX0" fmla="*/ 130114 w 1508674"/>
                  <a:gd name="connsiteY0" fmla="*/ 429771 h 1454442"/>
                  <a:gd name="connsiteX1" fmla="*/ 270494 w 1508674"/>
                  <a:gd name="connsiteY1" fmla="*/ 311351 h 1454442"/>
                  <a:gd name="connsiteX2" fmla="*/ 1365558 w 1508674"/>
                  <a:gd name="connsiteY2" fmla="*/ 1092 h 1454442"/>
                  <a:gd name="connsiteX3" fmla="*/ 1504884 w 1508674"/>
                  <a:gd name="connsiteY3" fmla="*/ 165092 h 1454442"/>
                  <a:gd name="connsiteX4" fmla="*/ 1198406 w 1508674"/>
                  <a:gd name="connsiteY4" fmla="*/ 984626 h 1454442"/>
                  <a:gd name="connsiteX5" fmla="*/ 1069870 w 1508674"/>
                  <a:gd name="connsiteY5" fmla="*/ 1123692 h 1454442"/>
                  <a:gd name="connsiteX6" fmla="*/ 303767 w 1508674"/>
                  <a:gd name="connsiteY6" fmla="*/ 1444419 h 1454442"/>
                  <a:gd name="connsiteX7" fmla="*/ 63 w 1508674"/>
                  <a:gd name="connsiteY7" fmla="*/ 1327119 h 1454442"/>
                  <a:gd name="connsiteX8" fmla="*/ 130114 w 1508674"/>
                  <a:gd name="connsiteY8" fmla="*/ 429771 h 1454442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130935 w 1441202"/>
                  <a:gd name="connsiteY4" fmla="*/ 984626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276148 w 1441202"/>
                  <a:gd name="connsiteY5" fmla="*/ 1104904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886"/>
                  <a:gd name="connsiteY0" fmla="*/ 432868 h 1470700"/>
                  <a:gd name="connsiteX1" fmla="*/ 203023 w 1441886"/>
                  <a:gd name="connsiteY1" fmla="*/ 314448 h 1470700"/>
                  <a:gd name="connsiteX2" fmla="*/ 1309338 w 1441886"/>
                  <a:gd name="connsiteY2" fmla="*/ 1057 h 1470700"/>
                  <a:gd name="connsiteX3" fmla="*/ 1437413 w 1441886"/>
                  <a:gd name="connsiteY3" fmla="*/ 168189 h 1470700"/>
                  <a:gd name="connsiteX4" fmla="*/ 1352184 w 1441886"/>
                  <a:gd name="connsiteY4" fmla="*/ 968934 h 1470700"/>
                  <a:gd name="connsiteX5" fmla="*/ 1276148 w 1441886"/>
                  <a:gd name="connsiteY5" fmla="*/ 1108001 h 1470700"/>
                  <a:gd name="connsiteX6" fmla="*/ 236296 w 1441886"/>
                  <a:gd name="connsiteY6" fmla="*/ 1447516 h 1470700"/>
                  <a:gd name="connsiteX7" fmla="*/ 92 w 1441886"/>
                  <a:gd name="connsiteY7" fmla="*/ 1392844 h 1470700"/>
                  <a:gd name="connsiteX8" fmla="*/ 62643 w 1441886"/>
                  <a:gd name="connsiteY8" fmla="*/ 432868 h 1470700"/>
                  <a:gd name="connsiteX0" fmla="*/ 62643 w 1441015"/>
                  <a:gd name="connsiteY0" fmla="*/ 426679 h 1464511"/>
                  <a:gd name="connsiteX1" fmla="*/ 203023 w 1441015"/>
                  <a:gd name="connsiteY1" fmla="*/ 308259 h 1464511"/>
                  <a:gd name="connsiteX2" fmla="*/ 1294339 w 1441015"/>
                  <a:gd name="connsiteY2" fmla="*/ 1131 h 1464511"/>
                  <a:gd name="connsiteX3" fmla="*/ 1437413 w 1441015"/>
                  <a:gd name="connsiteY3" fmla="*/ 162000 h 1464511"/>
                  <a:gd name="connsiteX4" fmla="*/ 1352184 w 1441015"/>
                  <a:gd name="connsiteY4" fmla="*/ 962745 h 1464511"/>
                  <a:gd name="connsiteX5" fmla="*/ 1276148 w 1441015"/>
                  <a:gd name="connsiteY5" fmla="*/ 1101812 h 1464511"/>
                  <a:gd name="connsiteX6" fmla="*/ 236296 w 1441015"/>
                  <a:gd name="connsiteY6" fmla="*/ 1441327 h 1464511"/>
                  <a:gd name="connsiteX7" fmla="*/ 92 w 1441015"/>
                  <a:gd name="connsiteY7" fmla="*/ 1386655 h 1464511"/>
                  <a:gd name="connsiteX8" fmla="*/ 62643 w 1441015"/>
                  <a:gd name="connsiteY8" fmla="*/ 426679 h 1464511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2184 w 1441016"/>
                  <a:gd name="connsiteY4" fmla="*/ 962784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61148 w 1441016"/>
                  <a:gd name="connsiteY5" fmla="*/ 1108115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72 w 1441045"/>
                  <a:gd name="connsiteY0" fmla="*/ 426718 h 1468671"/>
                  <a:gd name="connsiteX1" fmla="*/ 203052 w 1441045"/>
                  <a:gd name="connsiteY1" fmla="*/ 308298 h 1468671"/>
                  <a:gd name="connsiteX2" fmla="*/ 1294368 w 1441045"/>
                  <a:gd name="connsiteY2" fmla="*/ 1170 h 1468671"/>
                  <a:gd name="connsiteX3" fmla="*/ 1437443 w 1441045"/>
                  <a:gd name="connsiteY3" fmla="*/ 158908 h 1468671"/>
                  <a:gd name="connsiteX4" fmla="*/ 1359714 w 1441045"/>
                  <a:gd name="connsiteY4" fmla="*/ 947127 h 1468671"/>
                  <a:gd name="connsiteX5" fmla="*/ 1261177 w 1441045"/>
                  <a:gd name="connsiteY5" fmla="*/ 1108115 h 1468671"/>
                  <a:gd name="connsiteX6" fmla="*/ 202575 w 1441045"/>
                  <a:gd name="connsiteY6" fmla="*/ 1447629 h 1468671"/>
                  <a:gd name="connsiteX7" fmla="*/ 121 w 1441045"/>
                  <a:gd name="connsiteY7" fmla="*/ 1386694 h 1468671"/>
                  <a:gd name="connsiteX8" fmla="*/ 62672 w 1441045"/>
                  <a:gd name="connsiteY8" fmla="*/ 426718 h 1468671"/>
                  <a:gd name="connsiteX0" fmla="*/ 62552 w 1440925"/>
                  <a:gd name="connsiteY0" fmla="*/ 426718 h 1468671"/>
                  <a:gd name="connsiteX1" fmla="*/ 202932 w 1440925"/>
                  <a:gd name="connsiteY1" fmla="*/ 308298 h 1468671"/>
                  <a:gd name="connsiteX2" fmla="*/ 1294248 w 1440925"/>
                  <a:gd name="connsiteY2" fmla="*/ 1170 h 1468671"/>
                  <a:gd name="connsiteX3" fmla="*/ 1437323 w 1440925"/>
                  <a:gd name="connsiteY3" fmla="*/ 158908 h 1468671"/>
                  <a:gd name="connsiteX4" fmla="*/ 1359594 w 1440925"/>
                  <a:gd name="connsiteY4" fmla="*/ 947127 h 1468671"/>
                  <a:gd name="connsiteX5" fmla="*/ 1261057 w 1440925"/>
                  <a:gd name="connsiteY5" fmla="*/ 1108115 h 1468671"/>
                  <a:gd name="connsiteX6" fmla="*/ 202455 w 1440925"/>
                  <a:gd name="connsiteY6" fmla="*/ 1447629 h 1468671"/>
                  <a:gd name="connsiteX7" fmla="*/ 1 w 1440925"/>
                  <a:gd name="connsiteY7" fmla="*/ 1386694 h 1468671"/>
                  <a:gd name="connsiteX8" fmla="*/ 62552 w 1440925"/>
                  <a:gd name="connsiteY8" fmla="*/ 426718 h 1468671"/>
                  <a:gd name="connsiteX0" fmla="*/ 6300 w 1384673"/>
                  <a:gd name="connsiteY0" fmla="*/ 426718 h 1475809"/>
                  <a:gd name="connsiteX1" fmla="*/ 146680 w 1384673"/>
                  <a:gd name="connsiteY1" fmla="*/ 308298 h 1475809"/>
                  <a:gd name="connsiteX2" fmla="*/ 1237996 w 1384673"/>
                  <a:gd name="connsiteY2" fmla="*/ 1170 h 1475809"/>
                  <a:gd name="connsiteX3" fmla="*/ 1381071 w 1384673"/>
                  <a:gd name="connsiteY3" fmla="*/ 158908 h 1475809"/>
                  <a:gd name="connsiteX4" fmla="*/ 1303342 w 1384673"/>
                  <a:gd name="connsiteY4" fmla="*/ 947127 h 1475809"/>
                  <a:gd name="connsiteX5" fmla="*/ 1204805 w 1384673"/>
                  <a:gd name="connsiteY5" fmla="*/ 1108115 h 1475809"/>
                  <a:gd name="connsiteX6" fmla="*/ 146203 w 1384673"/>
                  <a:gd name="connsiteY6" fmla="*/ 1447629 h 1475809"/>
                  <a:gd name="connsiteX7" fmla="*/ 0 w 1384673"/>
                  <a:gd name="connsiteY7" fmla="*/ 1405482 h 1475809"/>
                  <a:gd name="connsiteX8" fmla="*/ 6300 w 1384673"/>
                  <a:gd name="connsiteY8" fmla="*/ 426718 h 1475809"/>
                  <a:gd name="connsiteX0" fmla="*/ 6300 w 1384673"/>
                  <a:gd name="connsiteY0" fmla="*/ 426718 h 1519086"/>
                  <a:gd name="connsiteX1" fmla="*/ 146680 w 1384673"/>
                  <a:gd name="connsiteY1" fmla="*/ 308298 h 1519086"/>
                  <a:gd name="connsiteX2" fmla="*/ 1237996 w 1384673"/>
                  <a:gd name="connsiteY2" fmla="*/ 1170 h 1519086"/>
                  <a:gd name="connsiteX3" fmla="*/ 1381071 w 1384673"/>
                  <a:gd name="connsiteY3" fmla="*/ 158908 h 1519086"/>
                  <a:gd name="connsiteX4" fmla="*/ 1303342 w 1384673"/>
                  <a:gd name="connsiteY4" fmla="*/ 947127 h 1519086"/>
                  <a:gd name="connsiteX5" fmla="*/ 1204805 w 1384673"/>
                  <a:gd name="connsiteY5" fmla="*/ 1108115 h 1519086"/>
                  <a:gd name="connsiteX6" fmla="*/ 217452 w 1384673"/>
                  <a:gd name="connsiteY6" fmla="*/ 1507126 h 1519086"/>
                  <a:gd name="connsiteX7" fmla="*/ 0 w 1384673"/>
                  <a:gd name="connsiteY7" fmla="*/ 1405482 h 1519086"/>
                  <a:gd name="connsiteX8" fmla="*/ 6300 w 1384673"/>
                  <a:gd name="connsiteY8" fmla="*/ 426718 h 1519086"/>
                  <a:gd name="connsiteX0" fmla="*/ 6300 w 1473987"/>
                  <a:gd name="connsiteY0" fmla="*/ 457724 h 1550092"/>
                  <a:gd name="connsiteX1" fmla="*/ 146680 w 1473987"/>
                  <a:gd name="connsiteY1" fmla="*/ 339304 h 1550092"/>
                  <a:gd name="connsiteX2" fmla="*/ 1432996 w 1473987"/>
                  <a:gd name="connsiteY2" fmla="*/ 862 h 1550092"/>
                  <a:gd name="connsiteX3" fmla="*/ 1381071 w 1473987"/>
                  <a:gd name="connsiteY3" fmla="*/ 189914 h 1550092"/>
                  <a:gd name="connsiteX4" fmla="*/ 1303342 w 1473987"/>
                  <a:gd name="connsiteY4" fmla="*/ 978133 h 1550092"/>
                  <a:gd name="connsiteX5" fmla="*/ 1204805 w 1473987"/>
                  <a:gd name="connsiteY5" fmla="*/ 1139121 h 1550092"/>
                  <a:gd name="connsiteX6" fmla="*/ 217452 w 1473987"/>
                  <a:gd name="connsiteY6" fmla="*/ 1538132 h 1550092"/>
                  <a:gd name="connsiteX7" fmla="*/ 0 w 1473987"/>
                  <a:gd name="connsiteY7" fmla="*/ 1436488 h 1550092"/>
                  <a:gd name="connsiteX8" fmla="*/ 6300 w 1473987"/>
                  <a:gd name="connsiteY8" fmla="*/ 457724 h 1550092"/>
                  <a:gd name="connsiteX0" fmla="*/ 6300 w 1586844"/>
                  <a:gd name="connsiteY0" fmla="*/ 458225 h 1550593"/>
                  <a:gd name="connsiteX1" fmla="*/ 146680 w 1586844"/>
                  <a:gd name="connsiteY1" fmla="*/ 339805 h 1550593"/>
                  <a:gd name="connsiteX2" fmla="*/ 1432996 w 1586844"/>
                  <a:gd name="connsiteY2" fmla="*/ 1363 h 1550593"/>
                  <a:gd name="connsiteX3" fmla="*/ 1583570 w 1586844"/>
                  <a:gd name="connsiteY3" fmla="*/ 146574 h 1550593"/>
                  <a:gd name="connsiteX4" fmla="*/ 1303342 w 1586844"/>
                  <a:gd name="connsiteY4" fmla="*/ 978634 h 1550593"/>
                  <a:gd name="connsiteX5" fmla="*/ 1204805 w 1586844"/>
                  <a:gd name="connsiteY5" fmla="*/ 1139622 h 1550593"/>
                  <a:gd name="connsiteX6" fmla="*/ 217452 w 1586844"/>
                  <a:gd name="connsiteY6" fmla="*/ 1538633 h 1550593"/>
                  <a:gd name="connsiteX7" fmla="*/ 0 w 1586844"/>
                  <a:gd name="connsiteY7" fmla="*/ 1436989 h 1550593"/>
                  <a:gd name="connsiteX8" fmla="*/ 6300 w 1586844"/>
                  <a:gd name="connsiteY8" fmla="*/ 458225 h 1550593"/>
                  <a:gd name="connsiteX0" fmla="*/ 6300 w 1586844"/>
                  <a:gd name="connsiteY0" fmla="*/ 458225 h 1550593"/>
                  <a:gd name="connsiteX1" fmla="*/ 146680 w 1586844"/>
                  <a:gd name="connsiteY1" fmla="*/ 339805 h 1550593"/>
                  <a:gd name="connsiteX2" fmla="*/ 1432996 w 1586844"/>
                  <a:gd name="connsiteY2" fmla="*/ 1363 h 1550593"/>
                  <a:gd name="connsiteX3" fmla="*/ 1583570 w 1586844"/>
                  <a:gd name="connsiteY3" fmla="*/ 146574 h 1550593"/>
                  <a:gd name="connsiteX4" fmla="*/ 1554589 w 1586844"/>
                  <a:gd name="connsiteY4" fmla="*/ 1013079 h 1550593"/>
                  <a:gd name="connsiteX5" fmla="*/ 1204805 w 1586844"/>
                  <a:gd name="connsiteY5" fmla="*/ 1139622 h 1550593"/>
                  <a:gd name="connsiteX6" fmla="*/ 217452 w 1586844"/>
                  <a:gd name="connsiteY6" fmla="*/ 1538633 h 1550593"/>
                  <a:gd name="connsiteX7" fmla="*/ 0 w 1586844"/>
                  <a:gd name="connsiteY7" fmla="*/ 1436989 h 1550593"/>
                  <a:gd name="connsiteX8" fmla="*/ 6300 w 1586844"/>
                  <a:gd name="connsiteY8" fmla="*/ 458225 h 1550593"/>
                  <a:gd name="connsiteX0" fmla="*/ 6300 w 1586844"/>
                  <a:gd name="connsiteY0" fmla="*/ 458225 h 1550593"/>
                  <a:gd name="connsiteX1" fmla="*/ 146680 w 1586844"/>
                  <a:gd name="connsiteY1" fmla="*/ 339805 h 1550593"/>
                  <a:gd name="connsiteX2" fmla="*/ 1432996 w 1586844"/>
                  <a:gd name="connsiteY2" fmla="*/ 1363 h 1550593"/>
                  <a:gd name="connsiteX3" fmla="*/ 1583570 w 1586844"/>
                  <a:gd name="connsiteY3" fmla="*/ 146574 h 1550593"/>
                  <a:gd name="connsiteX4" fmla="*/ 1554589 w 1586844"/>
                  <a:gd name="connsiteY4" fmla="*/ 1013079 h 1550593"/>
                  <a:gd name="connsiteX5" fmla="*/ 1444804 w 1586844"/>
                  <a:gd name="connsiteY5" fmla="*/ 1152148 h 1550593"/>
                  <a:gd name="connsiteX6" fmla="*/ 217452 w 1586844"/>
                  <a:gd name="connsiteY6" fmla="*/ 1538633 h 1550593"/>
                  <a:gd name="connsiteX7" fmla="*/ 0 w 1586844"/>
                  <a:gd name="connsiteY7" fmla="*/ 1436989 h 1550593"/>
                  <a:gd name="connsiteX8" fmla="*/ 6300 w 1586844"/>
                  <a:gd name="connsiteY8" fmla="*/ 458225 h 1550593"/>
                  <a:gd name="connsiteX0" fmla="*/ 6300 w 1586844"/>
                  <a:gd name="connsiteY0" fmla="*/ 458225 h 1542686"/>
                  <a:gd name="connsiteX1" fmla="*/ 146680 w 1586844"/>
                  <a:gd name="connsiteY1" fmla="*/ 339805 h 1542686"/>
                  <a:gd name="connsiteX2" fmla="*/ 1432996 w 1586844"/>
                  <a:gd name="connsiteY2" fmla="*/ 1363 h 1542686"/>
                  <a:gd name="connsiteX3" fmla="*/ 1583570 w 1586844"/>
                  <a:gd name="connsiteY3" fmla="*/ 146574 h 1542686"/>
                  <a:gd name="connsiteX4" fmla="*/ 1554589 w 1586844"/>
                  <a:gd name="connsiteY4" fmla="*/ 1013079 h 1542686"/>
                  <a:gd name="connsiteX5" fmla="*/ 1444804 w 1586844"/>
                  <a:gd name="connsiteY5" fmla="*/ 1152148 h 1542686"/>
                  <a:gd name="connsiteX6" fmla="*/ 213703 w 1586844"/>
                  <a:gd name="connsiteY6" fmla="*/ 1529239 h 1542686"/>
                  <a:gd name="connsiteX7" fmla="*/ 0 w 1586844"/>
                  <a:gd name="connsiteY7" fmla="*/ 1436989 h 1542686"/>
                  <a:gd name="connsiteX8" fmla="*/ 6300 w 1586844"/>
                  <a:gd name="connsiteY8" fmla="*/ 458225 h 1542686"/>
                  <a:gd name="connsiteX0" fmla="*/ 6300 w 1586844"/>
                  <a:gd name="connsiteY0" fmla="*/ 458225 h 1542686"/>
                  <a:gd name="connsiteX1" fmla="*/ 146680 w 1586844"/>
                  <a:gd name="connsiteY1" fmla="*/ 339805 h 1542686"/>
                  <a:gd name="connsiteX2" fmla="*/ 1432996 w 1586844"/>
                  <a:gd name="connsiteY2" fmla="*/ 1363 h 1542686"/>
                  <a:gd name="connsiteX3" fmla="*/ 1583570 w 1586844"/>
                  <a:gd name="connsiteY3" fmla="*/ 146574 h 1542686"/>
                  <a:gd name="connsiteX4" fmla="*/ 1554589 w 1586844"/>
                  <a:gd name="connsiteY4" fmla="*/ 1013079 h 1542686"/>
                  <a:gd name="connsiteX5" fmla="*/ 1426054 w 1586844"/>
                  <a:gd name="connsiteY5" fmla="*/ 1152148 h 1542686"/>
                  <a:gd name="connsiteX6" fmla="*/ 213703 w 1586844"/>
                  <a:gd name="connsiteY6" fmla="*/ 1529239 h 1542686"/>
                  <a:gd name="connsiteX7" fmla="*/ 0 w 1586844"/>
                  <a:gd name="connsiteY7" fmla="*/ 1436989 h 1542686"/>
                  <a:gd name="connsiteX8" fmla="*/ 6300 w 1586844"/>
                  <a:gd name="connsiteY8" fmla="*/ 458225 h 154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6844" h="1542686">
                    <a:moveTo>
                      <a:pt x="6300" y="458225"/>
                    </a:moveTo>
                    <a:cubicBezTo>
                      <a:pt x="16597" y="349073"/>
                      <a:pt x="93134" y="356281"/>
                      <a:pt x="146680" y="339805"/>
                    </a:cubicBezTo>
                    <a:lnTo>
                      <a:pt x="1432996" y="1363"/>
                    </a:lnTo>
                    <a:cubicBezTo>
                      <a:pt x="1542782" y="-10208"/>
                      <a:pt x="1601809" y="53050"/>
                      <a:pt x="1583570" y="146574"/>
                    </a:cubicBezTo>
                    <a:lnTo>
                      <a:pt x="1554589" y="1013079"/>
                    </a:lnTo>
                    <a:cubicBezTo>
                      <a:pt x="1535191" y="1116821"/>
                      <a:pt x="1499421" y="1118055"/>
                      <a:pt x="1426054" y="1152148"/>
                    </a:cubicBezTo>
                    <a:lnTo>
                      <a:pt x="213703" y="1529239"/>
                    </a:lnTo>
                    <a:cubicBezTo>
                      <a:pt x="110793" y="1562909"/>
                      <a:pt x="18341" y="1533784"/>
                      <a:pt x="0" y="1436989"/>
                    </a:cubicBezTo>
                    <a:lnTo>
                      <a:pt x="6300" y="458225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4">
                <a:extLst>
                  <a:ext uri="{FF2B5EF4-FFF2-40B4-BE49-F238E27FC236}">
                    <a16:creationId xmlns:a16="http://schemas.microsoft.com/office/drawing/2014/main" id="{347925E3-FD31-E128-B427-CD5EBC928D1F}"/>
                  </a:ext>
                </a:extLst>
              </p:cNvPr>
              <p:cNvSpPr/>
              <p:nvPr/>
            </p:nvSpPr>
            <p:spPr>
              <a:xfrm>
                <a:off x="3054797" y="4830183"/>
                <a:ext cx="857870" cy="1047106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  <a:gd name="connsiteX0" fmla="*/ 148931 w 1465564"/>
                  <a:gd name="connsiteY0" fmla="*/ 410617 h 1557706"/>
                  <a:gd name="connsiteX1" fmla="*/ 289311 w 1465564"/>
                  <a:gd name="connsiteY1" fmla="*/ 292197 h 1557706"/>
                  <a:gd name="connsiteX2" fmla="*/ 1253125 w 1465564"/>
                  <a:gd name="connsiteY2" fmla="*/ 727 h 1557706"/>
                  <a:gd name="connsiteX3" fmla="*/ 1463701 w 1465564"/>
                  <a:gd name="connsiteY3" fmla="*/ 211697 h 1557706"/>
                  <a:gd name="connsiteX4" fmla="*/ 1277222 w 1465564"/>
                  <a:gd name="connsiteY4" fmla="*/ 1172146 h 1557706"/>
                  <a:gd name="connsiteX5" fmla="*/ 1159936 w 1465564"/>
                  <a:gd name="connsiteY5" fmla="*/ 1301818 h 1557706"/>
                  <a:gd name="connsiteX6" fmla="*/ 195084 w 1465564"/>
                  <a:gd name="connsiteY6" fmla="*/ 1544259 h 1557706"/>
                  <a:gd name="connsiteX7" fmla="*/ 131 w 1465564"/>
                  <a:gd name="connsiteY7" fmla="*/ 1452010 h 1557706"/>
                  <a:gd name="connsiteX8" fmla="*/ 148931 w 1465564"/>
                  <a:gd name="connsiteY8" fmla="*/ 410617 h 1557706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77222 w 1368665"/>
                  <a:gd name="connsiteY4" fmla="*/ 1172782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17223 w 1368665"/>
                  <a:gd name="connsiteY4" fmla="*/ 966108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30212 w 1349946"/>
                  <a:gd name="connsiteY0" fmla="*/ 411253 h 1549172"/>
                  <a:gd name="connsiteX1" fmla="*/ 270592 w 1349946"/>
                  <a:gd name="connsiteY1" fmla="*/ 292833 h 1549172"/>
                  <a:gd name="connsiteX2" fmla="*/ 1234406 w 1349946"/>
                  <a:gd name="connsiteY2" fmla="*/ 1363 h 1549172"/>
                  <a:gd name="connsiteX3" fmla="*/ 1343733 w 1349946"/>
                  <a:gd name="connsiteY3" fmla="*/ 146574 h 1549172"/>
                  <a:gd name="connsiteX4" fmla="*/ 1198504 w 1349946"/>
                  <a:gd name="connsiteY4" fmla="*/ 966108 h 1549172"/>
                  <a:gd name="connsiteX5" fmla="*/ 1141217 w 1349946"/>
                  <a:gd name="connsiteY5" fmla="*/ 1302454 h 1549172"/>
                  <a:gd name="connsiteX6" fmla="*/ 176365 w 1349946"/>
                  <a:gd name="connsiteY6" fmla="*/ 1544895 h 1549172"/>
                  <a:gd name="connsiteX7" fmla="*/ 161 w 1349946"/>
                  <a:gd name="connsiteY7" fmla="*/ 1308601 h 1549172"/>
                  <a:gd name="connsiteX8" fmla="*/ 130212 w 1349946"/>
                  <a:gd name="connsiteY8" fmla="*/ 411253 h 1549172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141231 w 1349960"/>
                  <a:gd name="connsiteY5" fmla="*/ 130245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069982 w 1349960"/>
                  <a:gd name="connsiteY5" fmla="*/ 110517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506288"/>
                  <a:gd name="connsiteY0" fmla="*/ 411253 h 1409196"/>
                  <a:gd name="connsiteX1" fmla="*/ 270606 w 1506288"/>
                  <a:gd name="connsiteY1" fmla="*/ 292833 h 1409196"/>
                  <a:gd name="connsiteX2" fmla="*/ 1234420 w 1506288"/>
                  <a:gd name="connsiteY2" fmla="*/ 1363 h 1409196"/>
                  <a:gd name="connsiteX3" fmla="*/ 1504996 w 1506288"/>
                  <a:gd name="connsiteY3" fmla="*/ 146574 h 1409196"/>
                  <a:gd name="connsiteX4" fmla="*/ 1198518 w 1506288"/>
                  <a:gd name="connsiteY4" fmla="*/ 966108 h 1409196"/>
                  <a:gd name="connsiteX5" fmla="*/ 1069982 w 1506288"/>
                  <a:gd name="connsiteY5" fmla="*/ 1105174 h 1409196"/>
                  <a:gd name="connsiteX6" fmla="*/ 168880 w 1506288"/>
                  <a:gd name="connsiteY6" fmla="*/ 1394587 h 1409196"/>
                  <a:gd name="connsiteX7" fmla="*/ 175 w 1506288"/>
                  <a:gd name="connsiteY7" fmla="*/ 1308601 h 1409196"/>
                  <a:gd name="connsiteX8" fmla="*/ 130226 w 1506288"/>
                  <a:gd name="connsiteY8" fmla="*/ 411253 h 1409196"/>
                  <a:gd name="connsiteX0" fmla="*/ 130226 w 1508784"/>
                  <a:gd name="connsiteY0" fmla="*/ 429771 h 1427714"/>
                  <a:gd name="connsiteX1" fmla="*/ 270606 w 1508784"/>
                  <a:gd name="connsiteY1" fmla="*/ 311351 h 1427714"/>
                  <a:gd name="connsiteX2" fmla="*/ 1365670 w 1508784"/>
                  <a:gd name="connsiteY2" fmla="*/ 1092 h 1427714"/>
                  <a:gd name="connsiteX3" fmla="*/ 1504996 w 1508784"/>
                  <a:gd name="connsiteY3" fmla="*/ 165092 h 1427714"/>
                  <a:gd name="connsiteX4" fmla="*/ 1198518 w 1508784"/>
                  <a:gd name="connsiteY4" fmla="*/ 984626 h 1427714"/>
                  <a:gd name="connsiteX5" fmla="*/ 1069982 w 1508784"/>
                  <a:gd name="connsiteY5" fmla="*/ 1123692 h 1427714"/>
                  <a:gd name="connsiteX6" fmla="*/ 168880 w 1508784"/>
                  <a:gd name="connsiteY6" fmla="*/ 1413105 h 1427714"/>
                  <a:gd name="connsiteX7" fmla="*/ 175 w 1508784"/>
                  <a:gd name="connsiteY7" fmla="*/ 1327119 h 1427714"/>
                  <a:gd name="connsiteX8" fmla="*/ 130226 w 1508784"/>
                  <a:gd name="connsiteY8" fmla="*/ 429771 h 1427714"/>
                  <a:gd name="connsiteX0" fmla="*/ 130114 w 1508674"/>
                  <a:gd name="connsiteY0" fmla="*/ 429771 h 1454442"/>
                  <a:gd name="connsiteX1" fmla="*/ 270494 w 1508674"/>
                  <a:gd name="connsiteY1" fmla="*/ 311351 h 1454442"/>
                  <a:gd name="connsiteX2" fmla="*/ 1365558 w 1508674"/>
                  <a:gd name="connsiteY2" fmla="*/ 1092 h 1454442"/>
                  <a:gd name="connsiteX3" fmla="*/ 1504884 w 1508674"/>
                  <a:gd name="connsiteY3" fmla="*/ 165092 h 1454442"/>
                  <a:gd name="connsiteX4" fmla="*/ 1198406 w 1508674"/>
                  <a:gd name="connsiteY4" fmla="*/ 984626 h 1454442"/>
                  <a:gd name="connsiteX5" fmla="*/ 1069870 w 1508674"/>
                  <a:gd name="connsiteY5" fmla="*/ 1123692 h 1454442"/>
                  <a:gd name="connsiteX6" fmla="*/ 303767 w 1508674"/>
                  <a:gd name="connsiteY6" fmla="*/ 1444419 h 1454442"/>
                  <a:gd name="connsiteX7" fmla="*/ 63 w 1508674"/>
                  <a:gd name="connsiteY7" fmla="*/ 1327119 h 1454442"/>
                  <a:gd name="connsiteX8" fmla="*/ 130114 w 1508674"/>
                  <a:gd name="connsiteY8" fmla="*/ 429771 h 1454442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130935 w 1441202"/>
                  <a:gd name="connsiteY4" fmla="*/ 984626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276148 w 1441202"/>
                  <a:gd name="connsiteY5" fmla="*/ 1104904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886"/>
                  <a:gd name="connsiteY0" fmla="*/ 432868 h 1470700"/>
                  <a:gd name="connsiteX1" fmla="*/ 203023 w 1441886"/>
                  <a:gd name="connsiteY1" fmla="*/ 314448 h 1470700"/>
                  <a:gd name="connsiteX2" fmla="*/ 1309338 w 1441886"/>
                  <a:gd name="connsiteY2" fmla="*/ 1057 h 1470700"/>
                  <a:gd name="connsiteX3" fmla="*/ 1437413 w 1441886"/>
                  <a:gd name="connsiteY3" fmla="*/ 168189 h 1470700"/>
                  <a:gd name="connsiteX4" fmla="*/ 1352184 w 1441886"/>
                  <a:gd name="connsiteY4" fmla="*/ 968934 h 1470700"/>
                  <a:gd name="connsiteX5" fmla="*/ 1276148 w 1441886"/>
                  <a:gd name="connsiteY5" fmla="*/ 1108001 h 1470700"/>
                  <a:gd name="connsiteX6" fmla="*/ 236296 w 1441886"/>
                  <a:gd name="connsiteY6" fmla="*/ 1447516 h 1470700"/>
                  <a:gd name="connsiteX7" fmla="*/ 92 w 1441886"/>
                  <a:gd name="connsiteY7" fmla="*/ 1392844 h 1470700"/>
                  <a:gd name="connsiteX8" fmla="*/ 62643 w 1441886"/>
                  <a:gd name="connsiteY8" fmla="*/ 432868 h 1470700"/>
                  <a:gd name="connsiteX0" fmla="*/ 62643 w 1441015"/>
                  <a:gd name="connsiteY0" fmla="*/ 426679 h 1464511"/>
                  <a:gd name="connsiteX1" fmla="*/ 203023 w 1441015"/>
                  <a:gd name="connsiteY1" fmla="*/ 308259 h 1464511"/>
                  <a:gd name="connsiteX2" fmla="*/ 1294339 w 1441015"/>
                  <a:gd name="connsiteY2" fmla="*/ 1131 h 1464511"/>
                  <a:gd name="connsiteX3" fmla="*/ 1437413 w 1441015"/>
                  <a:gd name="connsiteY3" fmla="*/ 162000 h 1464511"/>
                  <a:gd name="connsiteX4" fmla="*/ 1352184 w 1441015"/>
                  <a:gd name="connsiteY4" fmla="*/ 962745 h 1464511"/>
                  <a:gd name="connsiteX5" fmla="*/ 1276148 w 1441015"/>
                  <a:gd name="connsiteY5" fmla="*/ 1101812 h 1464511"/>
                  <a:gd name="connsiteX6" fmla="*/ 236296 w 1441015"/>
                  <a:gd name="connsiteY6" fmla="*/ 1441327 h 1464511"/>
                  <a:gd name="connsiteX7" fmla="*/ 92 w 1441015"/>
                  <a:gd name="connsiteY7" fmla="*/ 1386655 h 1464511"/>
                  <a:gd name="connsiteX8" fmla="*/ 62643 w 1441015"/>
                  <a:gd name="connsiteY8" fmla="*/ 426679 h 1464511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2184 w 1441016"/>
                  <a:gd name="connsiteY4" fmla="*/ 962784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61148 w 1441016"/>
                  <a:gd name="connsiteY5" fmla="*/ 1108115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72 w 1441045"/>
                  <a:gd name="connsiteY0" fmla="*/ 426718 h 1468671"/>
                  <a:gd name="connsiteX1" fmla="*/ 203052 w 1441045"/>
                  <a:gd name="connsiteY1" fmla="*/ 308298 h 1468671"/>
                  <a:gd name="connsiteX2" fmla="*/ 1294368 w 1441045"/>
                  <a:gd name="connsiteY2" fmla="*/ 1170 h 1468671"/>
                  <a:gd name="connsiteX3" fmla="*/ 1437443 w 1441045"/>
                  <a:gd name="connsiteY3" fmla="*/ 158908 h 1468671"/>
                  <a:gd name="connsiteX4" fmla="*/ 1359714 w 1441045"/>
                  <a:gd name="connsiteY4" fmla="*/ 947127 h 1468671"/>
                  <a:gd name="connsiteX5" fmla="*/ 1261177 w 1441045"/>
                  <a:gd name="connsiteY5" fmla="*/ 1108115 h 1468671"/>
                  <a:gd name="connsiteX6" fmla="*/ 202575 w 1441045"/>
                  <a:gd name="connsiteY6" fmla="*/ 1447629 h 1468671"/>
                  <a:gd name="connsiteX7" fmla="*/ 121 w 1441045"/>
                  <a:gd name="connsiteY7" fmla="*/ 1386694 h 1468671"/>
                  <a:gd name="connsiteX8" fmla="*/ 62672 w 1441045"/>
                  <a:gd name="connsiteY8" fmla="*/ 426718 h 1468671"/>
                  <a:gd name="connsiteX0" fmla="*/ 62552 w 1440925"/>
                  <a:gd name="connsiteY0" fmla="*/ 426718 h 1468671"/>
                  <a:gd name="connsiteX1" fmla="*/ 202932 w 1440925"/>
                  <a:gd name="connsiteY1" fmla="*/ 308298 h 1468671"/>
                  <a:gd name="connsiteX2" fmla="*/ 1294248 w 1440925"/>
                  <a:gd name="connsiteY2" fmla="*/ 1170 h 1468671"/>
                  <a:gd name="connsiteX3" fmla="*/ 1437323 w 1440925"/>
                  <a:gd name="connsiteY3" fmla="*/ 158908 h 1468671"/>
                  <a:gd name="connsiteX4" fmla="*/ 1359594 w 1440925"/>
                  <a:gd name="connsiteY4" fmla="*/ 947127 h 1468671"/>
                  <a:gd name="connsiteX5" fmla="*/ 1261057 w 1440925"/>
                  <a:gd name="connsiteY5" fmla="*/ 1108115 h 1468671"/>
                  <a:gd name="connsiteX6" fmla="*/ 202455 w 1440925"/>
                  <a:gd name="connsiteY6" fmla="*/ 1447629 h 1468671"/>
                  <a:gd name="connsiteX7" fmla="*/ 1 w 1440925"/>
                  <a:gd name="connsiteY7" fmla="*/ 1386694 h 1468671"/>
                  <a:gd name="connsiteX8" fmla="*/ 62552 w 1440925"/>
                  <a:gd name="connsiteY8" fmla="*/ 426718 h 146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925" h="1468671">
                    <a:moveTo>
                      <a:pt x="62552" y="426718"/>
                    </a:moveTo>
                    <a:cubicBezTo>
                      <a:pt x="72849" y="317566"/>
                      <a:pt x="149386" y="324774"/>
                      <a:pt x="202932" y="308298"/>
                    </a:cubicBezTo>
                    <a:lnTo>
                      <a:pt x="1294248" y="1170"/>
                    </a:lnTo>
                    <a:cubicBezTo>
                      <a:pt x="1404034" y="-10401"/>
                      <a:pt x="1455562" y="65384"/>
                      <a:pt x="1437323" y="158908"/>
                    </a:cubicBezTo>
                    <a:lnTo>
                      <a:pt x="1359594" y="947127"/>
                    </a:lnTo>
                    <a:cubicBezTo>
                      <a:pt x="1340196" y="1050869"/>
                      <a:pt x="1334424" y="1074022"/>
                      <a:pt x="1261057" y="1108115"/>
                    </a:cubicBezTo>
                    <a:lnTo>
                      <a:pt x="202455" y="1447629"/>
                    </a:lnTo>
                    <a:cubicBezTo>
                      <a:pt x="99545" y="1481299"/>
                      <a:pt x="18342" y="1483489"/>
                      <a:pt x="1" y="1386694"/>
                    </a:cubicBezTo>
                    <a:lnTo>
                      <a:pt x="62552" y="426718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4">
                <a:extLst>
                  <a:ext uri="{FF2B5EF4-FFF2-40B4-BE49-F238E27FC236}">
                    <a16:creationId xmlns:a16="http://schemas.microsoft.com/office/drawing/2014/main" id="{4C6B60B9-FBB5-2425-A05D-96C6C12942C6}"/>
                  </a:ext>
                </a:extLst>
              </p:cNvPr>
              <p:cNvSpPr/>
              <p:nvPr/>
            </p:nvSpPr>
            <p:spPr>
              <a:xfrm>
                <a:off x="4002833" y="4532188"/>
                <a:ext cx="795052" cy="993878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  <a:gd name="connsiteX0" fmla="*/ 148931 w 1465564"/>
                  <a:gd name="connsiteY0" fmla="*/ 410617 h 1557706"/>
                  <a:gd name="connsiteX1" fmla="*/ 289311 w 1465564"/>
                  <a:gd name="connsiteY1" fmla="*/ 292197 h 1557706"/>
                  <a:gd name="connsiteX2" fmla="*/ 1253125 w 1465564"/>
                  <a:gd name="connsiteY2" fmla="*/ 727 h 1557706"/>
                  <a:gd name="connsiteX3" fmla="*/ 1463701 w 1465564"/>
                  <a:gd name="connsiteY3" fmla="*/ 211697 h 1557706"/>
                  <a:gd name="connsiteX4" fmla="*/ 1277222 w 1465564"/>
                  <a:gd name="connsiteY4" fmla="*/ 1172146 h 1557706"/>
                  <a:gd name="connsiteX5" fmla="*/ 1159936 w 1465564"/>
                  <a:gd name="connsiteY5" fmla="*/ 1301818 h 1557706"/>
                  <a:gd name="connsiteX6" fmla="*/ 195084 w 1465564"/>
                  <a:gd name="connsiteY6" fmla="*/ 1544259 h 1557706"/>
                  <a:gd name="connsiteX7" fmla="*/ 131 w 1465564"/>
                  <a:gd name="connsiteY7" fmla="*/ 1452010 h 1557706"/>
                  <a:gd name="connsiteX8" fmla="*/ 148931 w 1465564"/>
                  <a:gd name="connsiteY8" fmla="*/ 410617 h 1557706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77222 w 1368665"/>
                  <a:gd name="connsiteY4" fmla="*/ 1172782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17223 w 1368665"/>
                  <a:gd name="connsiteY4" fmla="*/ 966108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30212 w 1349946"/>
                  <a:gd name="connsiteY0" fmla="*/ 411253 h 1549172"/>
                  <a:gd name="connsiteX1" fmla="*/ 270592 w 1349946"/>
                  <a:gd name="connsiteY1" fmla="*/ 292833 h 1549172"/>
                  <a:gd name="connsiteX2" fmla="*/ 1234406 w 1349946"/>
                  <a:gd name="connsiteY2" fmla="*/ 1363 h 1549172"/>
                  <a:gd name="connsiteX3" fmla="*/ 1343733 w 1349946"/>
                  <a:gd name="connsiteY3" fmla="*/ 146574 h 1549172"/>
                  <a:gd name="connsiteX4" fmla="*/ 1198504 w 1349946"/>
                  <a:gd name="connsiteY4" fmla="*/ 966108 h 1549172"/>
                  <a:gd name="connsiteX5" fmla="*/ 1141217 w 1349946"/>
                  <a:gd name="connsiteY5" fmla="*/ 1302454 h 1549172"/>
                  <a:gd name="connsiteX6" fmla="*/ 176365 w 1349946"/>
                  <a:gd name="connsiteY6" fmla="*/ 1544895 h 1549172"/>
                  <a:gd name="connsiteX7" fmla="*/ 161 w 1349946"/>
                  <a:gd name="connsiteY7" fmla="*/ 1308601 h 1549172"/>
                  <a:gd name="connsiteX8" fmla="*/ 130212 w 1349946"/>
                  <a:gd name="connsiteY8" fmla="*/ 411253 h 1549172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141231 w 1349960"/>
                  <a:gd name="connsiteY5" fmla="*/ 130245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069982 w 1349960"/>
                  <a:gd name="connsiteY5" fmla="*/ 110517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9960" h="1409196">
                    <a:moveTo>
                      <a:pt x="130226" y="411253"/>
                    </a:moveTo>
                    <a:cubicBezTo>
                      <a:pt x="140523" y="302101"/>
                      <a:pt x="217060" y="309309"/>
                      <a:pt x="270606" y="292833"/>
                    </a:cubicBezTo>
                    <a:lnTo>
                      <a:pt x="1234420" y="1363"/>
                    </a:lnTo>
                    <a:cubicBezTo>
                      <a:pt x="1344206" y="-10208"/>
                      <a:pt x="1361986" y="53050"/>
                      <a:pt x="1343747" y="146574"/>
                    </a:cubicBezTo>
                    <a:lnTo>
                      <a:pt x="1198518" y="966108"/>
                    </a:lnTo>
                    <a:cubicBezTo>
                      <a:pt x="1179120" y="1069850"/>
                      <a:pt x="1143349" y="1071081"/>
                      <a:pt x="1069982" y="1105174"/>
                    </a:cubicBezTo>
                    <a:lnTo>
                      <a:pt x="168880" y="1394587"/>
                    </a:lnTo>
                    <a:cubicBezTo>
                      <a:pt x="65970" y="1428257"/>
                      <a:pt x="-3984" y="1405396"/>
                      <a:pt x="175" y="1308601"/>
                    </a:cubicBezTo>
                    <a:lnTo>
                      <a:pt x="130226" y="411253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35">
                <a:extLst>
                  <a:ext uri="{FF2B5EF4-FFF2-40B4-BE49-F238E27FC236}">
                    <a16:creationId xmlns:a16="http://schemas.microsoft.com/office/drawing/2014/main" id="{C445DFF3-5F1C-94F7-5679-EE92BB45C0FB}"/>
                  </a:ext>
                </a:extLst>
              </p:cNvPr>
              <p:cNvSpPr/>
              <p:nvPr/>
            </p:nvSpPr>
            <p:spPr>
              <a:xfrm>
                <a:off x="1310375" y="4788369"/>
                <a:ext cx="559520" cy="144571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3923"/>
                  <a:gd name="connsiteY0" fmla="*/ 79309 h 2036395"/>
                  <a:gd name="connsiteX1" fmla="*/ 71111 w 763923"/>
                  <a:gd name="connsiteY1" fmla="*/ 13234 h 2036395"/>
                  <a:gd name="connsiteX2" fmla="*/ 676288 w 763923"/>
                  <a:gd name="connsiteY2" fmla="*/ 625352 h 2036395"/>
                  <a:gd name="connsiteX3" fmla="*/ 735032 w 763923"/>
                  <a:gd name="connsiteY3" fmla="*/ 799934 h 2036395"/>
                  <a:gd name="connsiteX4" fmla="*/ 761899 w 763923"/>
                  <a:gd name="connsiteY4" fmla="*/ 1798748 h 2036395"/>
                  <a:gd name="connsiteX5" fmla="*/ 697732 w 763923"/>
                  <a:gd name="connsiteY5" fmla="*/ 2028777 h 2036395"/>
                  <a:gd name="connsiteX6" fmla="*/ 130505 w 763923"/>
                  <a:gd name="connsiteY6" fmla="*/ 1236153 h 2036395"/>
                  <a:gd name="connsiteX7" fmla="*/ 54458 w 763923"/>
                  <a:gd name="connsiteY7" fmla="*/ 1090464 h 2036395"/>
                  <a:gd name="connsiteX8" fmla="*/ 1468 w 763923"/>
                  <a:gd name="connsiteY8" fmla="*/ 79309 h 2036395"/>
                  <a:gd name="connsiteX0" fmla="*/ 1468 w 776544"/>
                  <a:gd name="connsiteY0" fmla="*/ 79309 h 2046905"/>
                  <a:gd name="connsiteX1" fmla="*/ 71111 w 776544"/>
                  <a:gd name="connsiteY1" fmla="*/ 13234 h 2046905"/>
                  <a:gd name="connsiteX2" fmla="*/ 676288 w 776544"/>
                  <a:gd name="connsiteY2" fmla="*/ 625352 h 2046905"/>
                  <a:gd name="connsiteX3" fmla="*/ 735032 w 776544"/>
                  <a:gd name="connsiteY3" fmla="*/ 799934 h 2046905"/>
                  <a:gd name="connsiteX4" fmla="*/ 775199 w 776544"/>
                  <a:gd name="connsiteY4" fmla="*/ 1931752 h 2046905"/>
                  <a:gd name="connsiteX5" fmla="*/ 697732 w 776544"/>
                  <a:gd name="connsiteY5" fmla="*/ 2028777 h 2046905"/>
                  <a:gd name="connsiteX6" fmla="*/ 130505 w 776544"/>
                  <a:gd name="connsiteY6" fmla="*/ 1236153 h 2046905"/>
                  <a:gd name="connsiteX7" fmla="*/ 54458 w 776544"/>
                  <a:gd name="connsiteY7" fmla="*/ 1090464 h 2046905"/>
                  <a:gd name="connsiteX8" fmla="*/ 1468 w 776544"/>
                  <a:gd name="connsiteY8" fmla="*/ 79309 h 2046905"/>
                  <a:gd name="connsiteX0" fmla="*/ 1468 w 776544"/>
                  <a:gd name="connsiteY0" fmla="*/ 79309 h 2042651"/>
                  <a:gd name="connsiteX1" fmla="*/ 71111 w 776544"/>
                  <a:gd name="connsiteY1" fmla="*/ 13234 h 2042651"/>
                  <a:gd name="connsiteX2" fmla="*/ 676288 w 776544"/>
                  <a:gd name="connsiteY2" fmla="*/ 625352 h 2042651"/>
                  <a:gd name="connsiteX3" fmla="*/ 735032 w 776544"/>
                  <a:gd name="connsiteY3" fmla="*/ 799934 h 2042651"/>
                  <a:gd name="connsiteX4" fmla="*/ 775199 w 776544"/>
                  <a:gd name="connsiteY4" fmla="*/ 1931752 h 2042651"/>
                  <a:gd name="connsiteX5" fmla="*/ 697732 w 776544"/>
                  <a:gd name="connsiteY5" fmla="*/ 2028777 h 2042651"/>
                  <a:gd name="connsiteX6" fmla="*/ 130505 w 776544"/>
                  <a:gd name="connsiteY6" fmla="*/ 1236153 h 2042651"/>
                  <a:gd name="connsiteX7" fmla="*/ 54458 w 776544"/>
                  <a:gd name="connsiteY7" fmla="*/ 1090464 h 2042651"/>
                  <a:gd name="connsiteX8" fmla="*/ 1468 w 776544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676288 w 778258"/>
                  <a:gd name="connsiteY2" fmla="*/ 625352 h 2042651"/>
                  <a:gd name="connsiteX3" fmla="*/ 778258 w 778258"/>
                  <a:gd name="connsiteY3" fmla="*/ 101274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716189 w 778258"/>
                  <a:gd name="connsiteY2" fmla="*/ 828183 h 2042651"/>
                  <a:gd name="connsiteX3" fmla="*/ 778258 w 778258"/>
                  <a:gd name="connsiteY3" fmla="*/ 101274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716189 w 778258"/>
                  <a:gd name="connsiteY2" fmla="*/ 828183 h 2042651"/>
                  <a:gd name="connsiteX3" fmla="*/ 778258 w 778258"/>
                  <a:gd name="connsiteY3" fmla="*/ 103269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726165 w 778258"/>
                  <a:gd name="connsiteY2" fmla="*/ 848133 h 2042651"/>
                  <a:gd name="connsiteX3" fmla="*/ 778258 w 778258"/>
                  <a:gd name="connsiteY3" fmla="*/ 103269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4069 w 744283"/>
                  <a:gd name="connsiteY0" fmla="*/ 245799 h 2032911"/>
                  <a:gd name="connsiteX1" fmla="*/ 37136 w 744283"/>
                  <a:gd name="connsiteY1" fmla="*/ 3494 h 2032911"/>
                  <a:gd name="connsiteX2" fmla="*/ 692190 w 744283"/>
                  <a:gd name="connsiteY2" fmla="*/ 838393 h 2032911"/>
                  <a:gd name="connsiteX3" fmla="*/ 744283 w 744283"/>
                  <a:gd name="connsiteY3" fmla="*/ 1022950 h 2032911"/>
                  <a:gd name="connsiteX4" fmla="*/ 741224 w 744283"/>
                  <a:gd name="connsiteY4" fmla="*/ 1922012 h 2032911"/>
                  <a:gd name="connsiteX5" fmla="*/ 663757 w 744283"/>
                  <a:gd name="connsiteY5" fmla="*/ 2019037 h 2032911"/>
                  <a:gd name="connsiteX6" fmla="*/ 96530 w 744283"/>
                  <a:gd name="connsiteY6" fmla="*/ 1226413 h 2032911"/>
                  <a:gd name="connsiteX7" fmla="*/ 20483 w 744283"/>
                  <a:gd name="connsiteY7" fmla="*/ 1080724 h 2032911"/>
                  <a:gd name="connsiteX8" fmla="*/ 4069 w 744283"/>
                  <a:gd name="connsiteY8" fmla="*/ 245799 h 2032911"/>
                  <a:gd name="connsiteX0" fmla="*/ 982 w 741196"/>
                  <a:gd name="connsiteY0" fmla="*/ 102194 h 1889306"/>
                  <a:gd name="connsiteX1" fmla="*/ 97226 w 741196"/>
                  <a:gd name="connsiteY1" fmla="*/ 9518 h 1889306"/>
                  <a:gd name="connsiteX2" fmla="*/ 689103 w 741196"/>
                  <a:gd name="connsiteY2" fmla="*/ 694788 h 1889306"/>
                  <a:gd name="connsiteX3" fmla="*/ 741196 w 741196"/>
                  <a:gd name="connsiteY3" fmla="*/ 879345 h 1889306"/>
                  <a:gd name="connsiteX4" fmla="*/ 738137 w 741196"/>
                  <a:gd name="connsiteY4" fmla="*/ 1778407 h 1889306"/>
                  <a:gd name="connsiteX5" fmla="*/ 660670 w 741196"/>
                  <a:gd name="connsiteY5" fmla="*/ 1875432 h 1889306"/>
                  <a:gd name="connsiteX6" fmla="*/ 93443 w 741196"/>
                  <a:gd name="connsiteY6" fmla="*/ 1082808 h 1889306"/>
                  <a:gd name="connsiteX7" fmla="*/ 17396 w 741196"/>
                  <a:gd name="connsiteY7" fmla="*/ 937119 h 1889306"/>
                  <a:gd name="connsiteX8" fmla="*/ 982 w 741196"/>
                  <a:gd name="connsiteY8" fmla="*/ 102194 h 1889306"/>
                  <a:gd name="connsiteX0" fmla="*/ 1025 w 737914"/>
                  <a:gd name="connsiteY0" fmla="*/ 79308 h 1893021"/>
                  <a:gd name="connsiteX1" fmla="*/ 93944 w 737914"/>
                  <a:gd name="connsiteY1" fmla="*/ 13233 h 1893021"/>
                  <a:gd name="connsiteX2" fmla="*/ 685821 w 737914"/>
                  <a:gd name="connsiteY2" fmla="*/ 698503 h 1893021"/>
                  <a:gd name="connsiteX3" fmla="*/ 737914 w 737914"/>
                  <a:gd name="connsiteY3" fmla="*/ 883060 h 1893021"/>
                  <a:gd name="connsiteX4" fmla="*/ 734855 w 737914"/>
                  <a:gd name="connsiteY4" fmla="*/ 1782122 h 1893021"/>
                  <a:gd name="connsiteX5" fmla="*/ 657388 w 737914"/>
                  <a:gd name="connsiteY5" fmla="*/ 1879147 h 1893021"/>
                  <a:gd name="connsiteX6" fmla="*/ 90161 w 737914"/>
                  <a:gd name="connsiteY6" fmla="*/ 1086523 h 1893021"/>
                  <a:gd name="connsiteX7" fmla="*/ 14114 w 737914"/>
                  <a:gd name="connsiteY7" fmla="*/ 940834 h 1893021"/>
                  <a:gd name="connsiteX8" fmla="*/ 1025 w 737914"/>
                  <a:gd name="connsiteY8" fmla="*/ 79308 h 1893021"/>
                  <a:gd name="connsiteX0" fmla="*/ 2432 w 739321"/>
                  <a:gd name="connsiteY0" fmla="*/ 89156 h 1902869"/>
                  <a:gd name="connsiteX1" fmla="*/ 95351 w 739321"/>
                  <a:gd name="connsiteY1" fmla="*/ 23081 h 1902869"/>
                  <a:gd name="connsiteX2" fmla="*/ 687228 w 739321"/>
                  <a:gd name="connsiteY2" fmla="*/ 708351 h 1902869"/>
                  <a:gd name="connsiteX3" fmla="*/ 739321 w 739321"/>
                  <a:gd name="connsiteY3" fmla="*/ 892908 h 1902869"/>
                  <a:gd name="connsiteX4" fmla="*/ 736262 w 739321"/>
                  <a:gd name="connsiteY4" fmla="*/ 1791970 h 1902869"/>
                  <a:gd name="connsiteX5" fmla="*/ 658795 w 739321"/>
                  <a:gd name="connsiteY5" fmla="*/ 1888995 h 1902869"/>
                  <a:gd name="connsiteX6" fmla="*/ 91568 w 739321"/>
                  <a:gd name="connsiteY6" fmla="*/ 1096371 h 1902869"/>
                  <a:gd name="connsiteX7" fmla="*/ 15521 w 739321"/>
                  <a:gd name="connsiteY7" fmla="*/ 950682 h 1902869"/>
                  <a:gd name="connsiteX8" fmla="*/ 2432 w 739321"/>
                  <a:gd name="connsiteY8" fmla="*/ 89156 h 1902869"/>
                  <a:gd name="connsiteX0" fmla="*/ 2726 w 739615"/>
                  <a:gd name="connsiteY0" fmla="*/ 106567 h 1920280"/>
                  <a:gd name="connsiteX1" fmla="*/ 95645 w 739615"/>
                  <a:gd name="connsiteY1" fmla="*/ 40492 h 1920280"/>
                  <a:gd name="connsiteX2" fmla="*/ 687522 w 739615"/>
                  <a:gd name="connsiteY2" fmla="*/ 725762 h 1920280"/>
                  <a:gd name="connsiteX3" fmla="*/ 739615 w 739615"/>
                  <a:gd name="connsiteY3" fmla="*/ 910319 h 1920280"/>
                  <a:gd name="connsiteX4" fmla="*/ 736556 w 739615"/>
                  <a:gd name="connsiteY4" fmla="*/ 1809381 h 1920280"/>
                  <a:gd name="connsiteX5" fmla="*/ 659089 w 739615"/>
                  <a:gd name="connsiteY5" fmla="*/ 1906406 h 1920280"/>
                  <a:gd name="connsiteX6" fmla="*/ 91862 w 739615"/>
                  <a:gd name="connsiteY6" fmla="*/ 1113782 h 1920280"/>
                  <a:gd name="connsiteX7" fmla="*/ 15815 w 739615"/>
                  <a:gd name="connsiteY7" fmla="*/ 968093 h 1920280"/>
                  <a:gd name="connsiteX8" fmla="*/ 2726 w 739615"/>
                  <a:gd name="connsiteY8" fmla="*/ 106567 h 1920280"/>
                  <a:gd name="connsiteX0" fmla="*/ 584 w 737473"/>
                  <a:gd name="connsiteY0" fmla="*/ 102423 h 1916136"/>
                  <a:gd name="connsiteX1" fmla="*/ 93503 w 737473"/>
                  <a:gd name="connsiteY1" fmla="*/ 36348 h 1916136"/>
                  <a:gd name="connsiteX2" fmla="*/ 685380 w 737473"/>
                  <a:gd name="connsiteY2" fmla="*/ 721618 h 1916136"/>
                  <a:gd name="connsiteX3" fmla="*/ 737473 w 737473"/>
                  <a:gd name="connsiteY3" fmla="*/ 906175 h 1916136"/>
                  <a:gd name="connsiteX4" fmla="*/ 734414 w 737473"/>
                  <a:gd name="connsiteY4" fmla="*/ 1805237 h 1916136"/>
                  <a:gd name="connsiteX5" fmla="*/ 656947 w 737473"/>
                  <a:gd name="connsiteY5" fmla="*/ 1902262 h 1916136"/>
                  <a:gd name="connsiteX6" fmla="*/ 89720 w 737473"/>
                  <a:gd name="connsiteY6" fmla="*/ 1109638 h 1916136"/>
                  <a:gd name="connsiteX7" fmla="*/ 13673 w 737473"/>
                  <a:gd name="connsiteY7" fmla="*/ 963949 h 1916136"/>
                  <a:gd name="connsiteX8" fmla="*/ 584 w 737473"/>
                  <a:gd name="connsiteY8" fmla="*/ 102423 h 1916136"/>
                  <a:gd name="connsiteX0" fmla="*/ 584 w 737473"/>
                  <a:gd name="connsiteY0" fmla="*/ 102423 h 1916136"/>
                  <a:gd name="connsiteX1" fmla="*/ 93503 w 737473"/>
                  <a:gd name="connsiteY1" fmla="*/ 36348 h 1916136"/>
                  <a:gd name="connsiteX2" fmla="*/ 685380 w 737473"/>
                  <a:gd name="connsiteY2" fmla="*/ 721618 h 1916136"/>
                  <a:gd name="connsiteX3" fmla="*/ 737473 w 737473"/>
                  <a:gd name="connsiteY3" fmla="*/ 906175 h 1916136"/>
                  <a:gd name="connsiteX4" fmla="*/ 734414 w 737473"/>
                  <a:gd name="connsiteY4" fmla="*/ 1805237 h 1916136"/>
                  <a:gd name="connsiteX5" fmla="*/ 656947 w 737473"/>
                  <a:gd name="connsiteY5" fmla="*/ 1902262 h 1916136"/>
                  <a:gd name="connsiteX6" fmla="*/ 89720 w 737473"/>
                  <a:gd name="connsiteY6" fmla="*/ 1109638 h 1916136"/>
                  <a:gd name="connsiteX7" fmla="*/ 13673 w 737473"/>
                  <a:gd name="connsiteY7" fmla="*/ 963949 h 1916136"/>
                  <a:gd name="connsiteX8" fmla="*/ 584 w 737473"/>
                  <a:gd name="connsiteY8" fmla="*/ 102423 h 1916136"/>
                  <a:gd name="connsiteX0" fmla="*/ 693 w 737582"/>
                  <a:gd name="connsiteY0" fmla="*/ 92092 h 1905805"/>
                  <a:gd name="connsiteX1" fmla="*/ 93612 w 737582"/>
                  <a:gd name="connsiteY1" fmla="*/ 26017 h 1905805"/>
                  <a:gd name="connsiteX2" fmla="*/ 685489 w 737582"/>
                  <a:gd name="connsiteY2" fmla="*/ 711287 h 1905805"/>
                  <a:gd name="connsiteX3" fmla="*/ 737582 w 737582"/>
                  <a:gd name="connsiteY3" fmla="*/ 895844 h 1905805"/>
                  <a:gd name="connsiteX4" fmla="*/ 734523 w 737582"/>
                  <a:gd name="connsiteY4" fmla="*/ 1794906 h 1905805"/>
                  <a:gd name="connsiteX5" fmla="*/ 657056 w 737582"/>
                  <a:gd name="connsiteY5" fmla="*/ 1891931 h 1905805"/>
                  <a:gd name="connsiteX6" fmla="*/ 89829 w 737582"/>
                  <a:gd name="connsiteY6" fmla="*/ 1099307 h 1905805"/>
                  <a:gd name="connsiteX7" fmla="*/ 13782 w 737582"/>
                  <a:gd name="connsiteY7" fmla="*/ 953618 h 1905805"/>
                  <a:gd name="connsiteX8" fmla="*/ 693 w 737582"/>
                  <a:gd name="connsiteY8" fmla="*/ 92092 h 190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7582" h="1905805">
                    <a:moveTo>
                      <a:pt x="693" y="92092"/>
                    </a:moveTo>
                    <a:cubicBezTo>
                      <a:pt x="-6146" y="-3068"/>
                      <a:pt x="38540" y="-23354"/>
                      <a:pt x="93612" y="26017"/>
                    </a:cubicBezTo>
                    <a:lnTo>
                      <a:pt x="685489" y="711287"/>
                    </a:lnTo>
                    <a:cubicBezTo>
                      <a:pt x="738937" y="775191"/>
                      <a:pt x="736027" y="845692"/>
                      <a:pt x="737582" y="895844"/>
                    </a:cubicBezTo>
                    <a:cubicBezTo>
                      <a:pt x="736562" y="1202181"/>
                      <a:pt x="735543" y="1488569"/>
                      <a:pt x="734523" y="1794906"/>
                    </a:cubicBezTo>
                    <a:cubicBezTo>
                      <a:pt x="742507" y="1890505"/>
                      <a:pt x="714729" y="1928884"/>
                      <a:pt x="657056" y="1891931"/>
                    </a:cubicBezTo>
                    <a:lnTo>
                      <a:pt x="89829" y="1099307"/>
                    </a:lnTo>
                    <a:cubicBezTo>
                      <a:pt x="51210" y="1065594"/>
                      <a:pt x="19064" y="1027812"/>
                      <a:pt x="13782" y="953618"/>
                    </a:cubicBezTo>
                    <a:lnTo>
                      <a:pt x="693" y="92092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35">
                <a:extLst>
                  <a:ext uri="{FF2B5EF4-FFF2-40B4-BE49-F238E27FC236}">
                    <a16:creationId xmlns:a16="http://schemas.microsoft.com/office/drawing/2014/main" id="{95147250-8FCD-1A2F-8307-5B0A1F643288}"/>
                  </a:ext>
                </a:extLst>
              </p:cNvPr>
              <p:cNvSpPr/>
              <p:nvPr/>
            </p:nvSpPr>
            <p:spPr>
              <a:xfrm>
                <a:off x="914664" y="4355056"/>
                <a:ext cx="357836" cy="103323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  <a:gd name="connsiteX0" fmla="*/ 1468 w 526252"/>
                  <a:gd name="connsiteY0" fmla="*/ 79309 h 1627050"/>
                  <a:gd name="connsiteX1" fmla="*/ 71111 w 526252"/>
                  <a:gd name="connsiteY1" fmla="*/ 13234 h 1627050"/>
                  <a:gd name="connsiteX2" fmla="*/ 435782 w 526252"/>
                  <a:gd name="connsiteY2" fmla="*/ 377702 h 1627050"/>
                  <a:gd name="connsiteX3" fmla="*/ 480238 w 526252"/>
                  <a:gd name="connsiteY3" fmla="*/ 504659 h 1627050"/>
                  <a:gd name="connsiteX4" fmla="*/ 526155 w 526252"/>
                  <a:gd name="connsiteY4" fmla="*/ 1532048 h 1627050"/>
                  <a:gd name="connsiteX5" fmla="*/ 423074 w 526252"/>
                  <a:gd name="connsiteY5" fmla="*/ 1612318 h 1627050"/>
                  <a:gd name="connsiteX6" fmla="*/ 123361 w 526252"/>
                  <a:gd name="connsiteY6" fmla="*/ 1217103 h 1627050"/>
                  <a:gd name="connsiteX7" fmla="*/ 56839 w 526252"/>
                  <a:gd name="connsiteY7" fmla="*/ 1083320 h 1627050"/>
                  <a:gd name="connsiteX8" fmla="*/ 1468 w 526252"/>
                  <a:gd name="connsiteY8" fmla="*/ 79309 h 1627050"/>
                  <a:gd name="connsiteX0" fmla="*/ 1468 w 512971"/>
                  <a:gd name="connsiteY0" fmla="*/ 79309 h 1637747"/>
                  <a:gd name="connsiteX1" fmla="*/ 71111 w 512971"/>
                  <a:gd name="connsiteY1" fmla="*/ 13234 h 1637747"/>
                  <a:gd name="connsiteX2" fmla="*/ 435782 w 512971"/>
                  <a:gd name="connsiteY2" fmla="*/ 377702 h 1637747"/>
                  <a:gd name="connsiteX3" fmla="*/ 480238 w 512971"/>
                  <a:gd name="connsiteY3" fmla="*/ 504659 h 1637747"/>
                  <a:gd name="connsiteX4" fmla="*/ 512854 w 512971"/>
                  <a:gd name="connsiteY4" fmla="*/ 1571949 h 1637747"/>
                  <a:gd name="connsiteX5" fmla="*/ 423074 w 512971"/>
                  <a:gd name="connsiteY5" fmla="*/ 1612318 h 1637747"/>
                  <a:gd name="connsiteX6" fmla="*/ 123361 w 512971"/>
                  <a:gd name="connsiteY6" fmla="*/ 1217103 h 1637747"/>
                  <a:gd name="connsiteX7" fmla="*/ 56839 w 512971"/>
                  <a:gd name="connsiteY7" fmla="*/ 1083320 h 1637747"/>
                  <a:gd name="connsiteX8" fmla="*/ 1468 w 512971"/>
                  <a:gd name="connsiteY8" fmla="*/ 79309 h 1637747"/>
                  <a:gd name="connsiteX0" fmla="*/ 1468 w 513000"/>
                  <a:gd name="connsiteY0" fmla="*/ 79309 h 1647743"/>
                  <a:gd name="connsiteX1" fmla="*/ 71111 w 513000"/>
                  <a:gd name="connsiteY1" fmla="*/ 13234 h 1647743"/>
                  <a:gd name="connsiteX2" fmla="*/ 435782 w 513000"/>
                  <a:gd name="connsiteY2" fmla="*/ 377702 h 1647743"/>
                  <a:gd name="connsiteX3" fmla="*/ 480238 w 513000"/>
                  <a:gd name="connsiteY3" fmla="*/ 504659 h 1647743"/>
                  <a:gd name="connsiteX4" fmla="*/ 512854 w 513000"/>
                  <a:gd name="connsiteY4" fmla="*/ 1571949 h 1647743"/>
                  <a:gd name="connsiteX5" fmla="*/ 423074 w 513000"/>
                  <a:gd name="connsiteY5" fmla="*/ 1612318 h 1647743"/>
                  <a:gd name="connsiteX6" fmla="*/ 123361 w 513000"/>
                  <a:gd name="connsiteY6" fmla="*/ 1217103 h 1647743"/>
                  <a:gd name="connsiteX7" fmla="*/ 56839 w 513000"/>
                  <a:gd name="connsiteY7" fmla="*/ 1083320 h 1647743"/>
                  <a:gd name="connsiteX8" fmla="*/ 1468 w 513000"/>
                  <a:gd name="connsiteY8" fmla="*/ 79309 h 1647743"/>
                  <a:gd name="connsiteX0" fmla="*/ 1468 w 513000"/>
                  <a:gd name="connsiteY0" fmla="*/ 79309 h 1652742"/>
                  <a:gd name="connsiteX1" fmla="*/ 71111 w 513000"/>
                  <a:gd name="connsiteY1" fmla="*/ 13234 h 1652742"/>
                  <a:gd name="connsiteX2" fmla="*/ 435782 w 513000"/>
                  <a:gd name="connsiteY2" fmla="*/ 377702 h 1652742"/>
                  <a:gd name="connsiteX3" fmla="*/ 480238 w 513000"/>
                  <a:gd name="connsiteY3" fmla="*/ 504659 h 1652742"/>
                  <a:gd name="connsiteX4" fmla="*/ 512854 w 513000"/>
                  <a:gd name="connsiteY4" fmla="*/ 1571949 h 1652742"/>
                  <a:gd name="connsiteX5" fmla="*/ 423074 w 513000"/>
                  <a:gd name="connsiteY5" fmla="*/ 1612318 h 1652742"/>
                  <a:gd name="connsiteX6" fmla="*/ 123361 w 513000"/>
                  <a:gd name="connsiteY6" fmla="*/ 1217103 h 1652742"/>
                  <a:gd name="connsiteX7" fmla="*/ 56839 w 513000"/>
                  <a:gd name="connsiteY7" fmla="*/ 1083320 h 1652742"/>
                  <a:gd name="connsiteX8" fmla="*/ 1468 w 513000"/>
                  <a:gd name="connsiteY8" fmla="*/ 79309 h 1652742"/>
                  <a:gd name="connsiteX0" fmla="*/ 1468 w 513000"/>
                  <a:gd name="connsiteY0" fmla="*/ 79309 h 1652742"/>
                  <a:gd name="connsiteX1" fmla="*/ 71111 w 513000"/>
                  <a:gd name="connsiteY1" fmla="*/ 13234 h 1652742"/>
                  <a:gd name="connsiteX2" fmla="*/ 435782 w 513000"/>
                  <a:gd name="connsiteY2" fmla="*/ 377702 h 1652742"/>
                  <a:gd name="connsiteX3" fmla="*/ 486888 w 513000"/>
                  <a:gd name="connsiteY3" fmla="*/ 797267 h 1652742"/>
                  <a:gd name="connsiteX4" fmla="*/ 512854 w 513000"/>
                  <a:gd name="connsiteY4" fmla="*/ 1571949 h 1652742"/>
                  <a:gd name="connsiteX5" fmla="*/ 423074 w 513000"/>
                  <a:gd name="connsiteY5" fmla="*/ 1612318 h 1652742"/>
                  <a:gd name="connsiteX6" fmla="*/ 123361 w 513000"/>
                  <a:gd name="connsiteY6" fmla="*/ 1217103 h 1652742"/>
                  <a:gd name="connsiteX7" fmla="*/ 56839 w 513000"/>
                  <a:gd name="connsiteY7" fmla="*/ 1083320 h 1652742"/>
                  <a:gd name="connsiteX8" fmla="*/ 1468 w 513000"/>
                  <a:gd name="connsiteY8" fmla="*/ 79309 h 1652742"/>
                  <a:gd name="connsiteX0" fmla="*/ 1468 w 513000"/>
                  <a:gd name="connsiteY0" fmla="*/ 79309 h 1652742"/>
                  <a:gd name="connsiteX1" fmla="*/ 71111 w 513000"/>
                  <a:gd name="connsiteY1" fmla="*/ 13234 h 1652742"/>
                  <a:gd name="connsiteX2" fmla="*/ 452407 w 513000"/>
                  <a:gd name="connsiteY2" fmla="*/ 637059 h 1652742"/>
                  <a:gd name="connsiteX3" fmla="*/ 486888 w 513000"/>
                  <a:gd name="connsiteY3" fmla="*/ 797267 h 1652742"/>
                  <a:gd name="connsiteX4" fmla="*/ 512854 w 513000"/>
                  <a:gd name="connsiteY4" fmla="*/ 1571949 h 1652742"/>
                  <a:gd name="connsiteX5" fmla="*/ 423074 w 513000"/>
                  <a:gd name="connsiteY5" fmla="*/ 1612318 h 1652742"/>
                  <a:gd name="connsiteX6" fmla="*/ 123361 w 513000"/>
                  <a:gd name="connsiteY6" fmla="*/ 1217103 h 1652742"/>
                  <a:gd name="connsiteX7" fmla="*/ 56839 w 513000"/>
                  <a:gd name="connsiteY7" fmla="*/ 1083320 h 1652742"/>
                  <a:gd name="connsiteX8" fmla="*/ 1468 w 513000"/>
                  <a:gd name="connsiteY8" fmla="*/ 79309 h 1652742"/>
                  <a:gd name="connsiteX0" fmla="*/ 3149 w 484755"/>
                  <a:gd name="connsiteY0" fmla="*/ 337900 h 1642000"/>
                  <a:gd name="connsiteX1" fmla="*/ 42866 w 484755"/>
                  <a:gd name="connsiteY1" fmla="*/ 2492 h 1642000"/>
                  <a:gd name="connsiteX2" fmla="*/ 424162 w 484755"/>
                  <a:gd name="connsiteY2" fmla="*/ 626317 h 1642000"/>
                  <a:gd name="connsiteX3" fmla="*/ 458643 w 484755"/>
                  <a:gd name="connsiteY3" fmla="*/ 786525 h 1642000"/>
                  <a:gd name="connsiteX4" fmla="*/ 484609 w 484755"/>
                  <a:gd name="connsiteY4" fmla="*/ 1561207 h 1642000"/>
                  <a:gd name="connsiteX5" fmla="*/ 394829 w 484755"/>
                  <a:gd name="connsiteY5" fmla="*/ 1601576 h 1642000"/>
                  <a:gd name="connsiteX6" fmla="*/ 95116 w 484755"/>
                  <a:gd name="connsiteY6" fmla="*/ 1206361 h 1642000"/>
                  <a:gd name="connsiteX7" fmla="*/ 28594 w 484755"/>
                  <a:gd name="connsiteY7" fmla="*/ 1072578 h 1642000"/>
                  <a:gd name="connsiteX8" fmla="*/ 3149 w 484755"/>
                  <a:gd name="connsiteY8" fmla="*/ 337900 h 1642000"/>
                  <a:gd name="connsiteX0" fmla="*/ 1565 w 483171"/>
                  <a:gd name="connsiteY0" fmla="*/ 82042 h 1386142"/>
                  <a:gd name="connsiteX1" fmla="*/ 67883 w 483171"/>
                  <a:gd name="connsiteY1" fmla="*/ 12642 h 1386142"/>
                  <a:gd name="connsiteX2" fmla="*/ 422578 w 483171"/>
                  <a:gd name="connsiteY2" fmla="*/ 370459 h 1386142"/>
                  <a:gd name="connsiteX3" fmla="*/ 457059 w 483171"/>
                  <a:gd name="connsiteY3" fmla="*/ 530667 h 1386142"/>
                  <a:gd name="connsiteX4" fmla="*/ 483025 w 483171"/>
                  <a:gd name="connsiteY4" fmla="*/ 1305349 h 1386142"/>
                  <a:gd name="connsiteX5" fmla="*/ 393245 w 483171"/>
                  <a:gd name="connsiteY5" fmla="*/ 1345718 h 1386142"/>
                  <a:gd name="connsiteX6" fmla="*/ 93532 w 483171"/>
                  <a:gd name="connsiteY6" fmla="*/ 950503 h 1386142"/>
                  <a:gd name="connsiteX7" fmla="*/ 27010 w 483171"/>
                  <a:gd name="connsiteY7" fmla="*/ 816720 h 1386142"/>
                  <a:gd name="connsiteX8" fmla="*/ 1565 w 483171"/>
                  <a:gd name="connsiteY8" fmla="*/ 82042 h 1386142"/>
                  <a:gd name="connsiteX0" fmla="*/ 4539 w 486145"/>
                  <a:gd name="connsiteY0" fmla="*/ 88711 h 1392811"/>
                  <a:gd name="connsiteX1" fmla="*/ 70857 w 486145"/>
                  <a:gd name="connsiteY1" fmla="*/ 19311 h 1392811"/>
                  <a:gd name="connsiteX2" fmla="*/ 425552 w 486145"/>
                  <a:gd name="connsiteY2" fmla="*/ 377128 h 1392811"/>
                  <a:gd name="connsiteX3" fmla="*/ 460033 w 486145"/>
                  <a:gd name="connsiteY3" fmla="*/ 537336 h 1392811"/>
                  <a:gd name="connsiteX4" fmla="*/ 485999 w 486145"/>
                  <a:gd name="connsiteY4" fmla="*/ 1312018 h 1392811"/>
                  <a:gd name="connsiteX5" fmla="*/ 396219 w 486145"/>
                  <a:gd name="connsiteY5" fmla="*/ 1352387 h 1392811"/>
                  <a:gd name="connsiteX6" fmla="*/ 96506 w 486145"/>
                  <a:gd name="connsiteY6" fmla="*/ 957172 h 1392811"/>
                  <a:gd name="connsiteX7" fmla="*/ 29984 w 486145"/>
                  <a:gd name="connsiteY7" fmla="*/ 823389 h 1392811"/>
                  <a:gd name="connsiteX8" fmla="*/ 4539 w 486145"/>
                  <a:gd name="connsiteY8" fmla="*/ 88711 h 1392811"/>
                  <a:gd name="connsiteX0" fmla="*/ 4983 w 486589"/>
                  <a:gd name="connsiteY0" fmla="*/ 96073 h 1400173"/>
                  <a:gd name="connsiteX1" fmla="*/ 71301 w 486589"/>
                  <a:gd name="connsiteY1" fmla="*/ 26673 h 1400173"/>
                  <a:gd name="connsiteX2" fmla="*/ 425996 w 486589"/>
                  <a:gd name="connsiteY2" fmla="*/ 384490 h 1400173"/>
                  <a:gd name="connsiteX3" fmla="*/ 460477 w 486589"/>
                  <a:gd name="connsiteY3" fmla="*/ 544698 h 1400173"/>
                  <a:gd name="connsiteX4" fmla="*/ 486443 w 486589"/>
                  <a:gd name="connsiteY4" fmla="*/ 1319380 h 1400173"/>
                  <a:gd name="connsiteX5" fmla="*/ 396663 w 486589"/>
                  <a:gd name="connsiteY5" fmla="*/ 1359749 h 1400173"/>
                  <a:gd name="connsiteX6" fmla="*/ 96950 w 486589"/>
                  <a:gd name="connsiteY6" fmla="*/ 964534 h 1400173"/>
                  <a:gd name="connsiteX7" fmla="*/ 30428 w 486589"/>
                  <a:gd name="connsiteY7" fmla="*/ 830751 h 1400173"/>
                  <a:gd name="connsiteX8" fmla="*/ 4983 w 486589"/>
                  <a:gd name="connsiteY8" fmla="*/ 96073 h 1400173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0089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93753 w 483392"/>
                  <a:gd name="connsiteY6" fmla="*/ 960133 h 1395772"/>
                  <a:gd name="connsiteX7" fmla="*/ 27231 w 483392"/>
                  <a:gd name="connsiteY7" fmla="*/ 826350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93753 w 483392"/>
                  <a:gd name="connsiteY6" fmla="*/ 960133 h 1395772"/>
                  <a:gd name="connsiteX7" fmla="*/ 27231 w 483392"/>
                  <a:gd name="connsiteY7" fmla="*/ 826350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93753 w 483392"/>
                  <a:gd name="connsiteY6" fmla="*/ 9601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80453 w 483392"/>
                  <a:gd name="connsiteY6" fmla="*/ 9468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80453 w 483392"/>
                  <a:gd name="connsiteY6" fmla="*/ 9468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80453 w 483392"/>
                  <a:gd name="connsiteY6" fmla="*/ 9468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392" h="1395772">
                    <a:moveTo>
                      <a:pt x="1786" y="91672"/>
                    </a:moveTo>
                    <a:cubicBezTo>
                      <a:pt x="-8377" y="9811"/>
                      <a:pt x="26333" y="-27098"/>
                      <a:pt x="68104" y="22272"/>
                    </a:cubicBezTo>
                    <a:lnTo>
                      <a:pt x="422799" y="383414"/>
                    </a:lnTo>
                    <a:cubicBezTo>
                      <a:pt x="469597" y="424042"/>
                      <a:pt x="455725" y="490145"/>
                      <a:pt x="457280" y="540297"/>
                    </a:cubicBezTo>
                    <a:lnTo>
                      <a:pt x="483246" y="1314979"/>
                    </a:lnTo>
                    <a:cubicBezTo>
                      <a:pt x="486467" y="1412916"/>
                      <a:pt x="435864" y="1416027"/>
                      <a:pt x="393466" y="1355348"/>
                    </a:cubicBezTo>
                    <a:lnTo>
                      <a:pt x="80453" y="946833"/>
                    </a:lnTo>
                    <a:cubicBezTo>
                      <a:pt x="28534" y="899820"/>
                      <a:pt x="29188" y="880593"/>
                      <a:pt x="27231" y="789774"/>
                    </a:cubicBezTo>
                    <a:lnTo>
                      <a:pt x="1786" y="91672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B4B4B4"/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35">
                <a:extLst>
                  <a:ext uri="{FF2B5EF4-FFF2-40B4-BE49-F238E27FC236}">
                    <a16:creationId xmlns:a16="http://schemas.microsoft.com/office/drawing/2014/main" id="{78C09D37-B8CF-5F33-5B6E-E15B0A19AD79}"/>
                  </a:ext>
                </a:extLst>
              </p:cNvPr>
              <p:cNvSpPr/>
              <p:nvPr/>
            </p:nvSpPr>
            <p:spPr>
              <a:xfrm>
                <a:off x="572708" y="3960553"/>
                <a:ext cx="343876" cy="1024364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  <a:gd name="connsiteX0" fmla="*/ 872 w 562273"/>
                  <a:gd name="connsiteY0" fmla="*/ 117337 h 1588672"/>
                  <a:gd name="connsiteX1" fmla="*/ 107091 w 562273"/>
                  <a:gd name="connsiteY1" fmla="*/ 8036 h 1588672"/>
                  <a:gd name="connsiteX2" fmla="*/ 471762 w 562273"/>
                  <a:gd name="connsiteY2" fmla="*/ 372504 h 1588672"/>
                  <a:gd name="connsiteX3" fmla="*/ 516218 w 562273"/>
                  <a:gd name="connsiteY3" fmla="*/ 499461 h 1588672"/>
                  <a:gd name="connsiteX4" fmla="*/ 562135 w 562273"/>
                  <a:gd name="connsiteY4" fmla="*/ 1526850 h 1588672"/>
                  <a:gd name="connsiteX5" fmla="*/ 482330 w 562273"/>
                  <a:gd name="connsiteY5" fmla="*/ 1560569 h 1588672"/>
                  <a:gd name="connsiteX6" fmla="*/ 159341 w 562273"/>
                  <a:gd name="connsiteY6" fmla="*/ 1211905 h 1588672"/>
                  <a:gd name="connsiteX7" fmla="*/ 92819 w 562273"/>
                  <a:gd name="connsiteY7" fmla="*/ 1078122 h 1588672"/>
                  <a:gd name="connsiteX8" fmla="*/ 872 w 562273"/>
                  <a:gd name="connsiteY8" fmla="*/ 117337 h 1588672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73423 w 563934"/>
                  <a:gd name="connsiteY2" fmla="*/ 339985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468003 w 563934"/>
                  <a:gd name="connsiteY3" fmla="*/ 520144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17944"/>
                  <a:gd name="connsiteY0" fmla="*/ 84818 h 1539473"/>
                  <a:gd name="connsiteX1" fmla="*/ 48900 w 517944"/>
                  <a:gd name="connsiteY1" fmla="*/ 12093 h 1539473"/>
                  <a:gd name="connsiteX2" fmla="*/ 400271 w 517944"/>
                  <a:gd name="connsiteY2" fmla="*/ 356610 h 1539473"/>
                  <a:gd name="connsiteX3" fmla="*/ 468003 w 517944"/>
                  <a:gd name="connsiteY3" fmla="*/ 520144 h 1539473"/>
                  <a:gd name="connsiteX4" fmla="*/ 517245 w 517944"/>
                  <a:gd name="connsiteY4" fmla="*/ 1424504 h 1539473"/>
                  <a:gd name="connsiteX5" fmla="*/ 483991 w 517944"/>
                  <a:gd name="connsiteY5" fmla="*/ 1528050 h 1539473"/>
                  <a:gd name="connsiteX6" fmla="*/ 161002 w 517944"/>
                  <a:gd name="connsiteY6" fmla="*/ 1179386 h 1539473"/>
                  <a:gd name="connsiteX7" fmla="*/ 94480 w 517944"/>
                  <a:gd name="connsiteY7" fmla="*/ 1045603 h 1539473"/>
                  <a:gd name="connsiteX8" fmla="*/ 2533 w 517944"/>
                  <a:gd name="connsiteY8" fmla="*/ 84818 h 1539473"/>
                  <a:gd name="connsiteX0" fmla="*/ 2533 w 517797"/>
                  <a:gd name="connsiteY0" fmla="*/ 84818 h 1551425"/>
                  <a:gd name="connsiteX1" fmla="*/ 48900 w 517797"/>
                  <a:gd name="connsiteY1" fmla="*/ 12093 h 1551425"/>
                  <a:gd name="connsiteX2" fmla="*/ 400271 w 517797"/>
                  <a:gd name="connsiteY2" fmla="*/ 356610 h 1551425"/>
                  <a:gd name="connsiteX3" fmla="*/ 468003 w 517797"/>
                  <a:gd name="connsiteY3" fmla="*/ 520144 h 1551425"/>
                  <a:gd name="connsiteX4" fmla="*/ 517245 w 517797"/>
                  <a:gd name="connsiteY4" fmla="*/ 1424504 h 1551425"/>
                  <a:gd name="connsiteX5" fmla="*/ 480666 w 517797"/>
                  <a:gd name="connsiteY5" fmla="*/ 1541351 h 1551425"/>
                  <a:gd name="connsiteX6" fmla="*/ 161002 w 517797"/>
                  <a:gd name="connsiteY6" fmla="*/ 1179386 h 1551425"/>
                  <a:gd name="connsiteX7" fmla="*/ 94480 w 517797"/>
                  <a:gd name="connsiteY7" fmla="*/ 1045603 h 1551425"/>
                  <a:gd name="connsiteX8" fmla="*/ 2533 w 517797"/>
                  <a:gd name="connsiteY8" fmla="*/ 84818 h 1551425"/>
                  <a:gd name="connsiteX0" fmla="*/ 2533 w 517797"/>
                  <a:gd name="connsiteY0" fmla="*/ 84818 h 1553163"/>
                  <a:gd name="connsiteX1" fmla="*/ 48900 w 517797"/>
                  <a:gd name="connsiteY1" fmla="*/ 12093 h 1553163"/>
                  <a:gd name="connsiteX2" fmla="*/ 400271 w 517797"/>
                  <a:gd name="connsiteY2" fmla="*/ 356610 h 1553163"/>
                  <a:gd name="connsiteX3" fmla="*/ 468003 w 517797"/>
                  <a:gd name="connsiteY3" fmla="*/ 520144 h 1553163"/>
                  <a:gd name="connsiteX4" fmla="*/ 517245 w 517797"/>
                  <a:gd name="connsiteY4" fmla="*/ 1441130 h 1553163"/>
                  <a:gd name="connsiteX5" fmla="*/ 480666 w 517797"/>
                  <a:gd name="connsiteY5" fmla="*/ 1541351 h 1553163"/>
                  <a:gd name="connsiteX6" fmla="*/ 161002 w 517797"/>
                  <a:gd name="connsiteY6" fmla="*/ 1179386 h 1553163"/>
                  <a:gd name="connsiteX7" fmla="*/ 94480 w 517797"/>
                  <a:gd name="connsiteY7" fmla="*/ 1045603 h 1553163"/>
                  <a:gd name="connsiteX8" fmla="*/ 2533 w 517797"/>
                  <a:gd name="connsiteY8" fmla="*/ 84818 h 1553163"/>
                  <a:gd name="connsiteX0" fmla="*/ 2533 w 519406"/>
                  <a:gd name="connsiteY0" fmla="*/ 84818 h 1548019"/>
                  <a:gd name="connsiteX1" fmla="*/ 48900 w 519406"/>
                  <a:gd name="connsiteY1" fmla="*/ 12093 h 1548019"/>
                  <a:gd name="connsiteX2" fmla="*/ 400271 w 519406"/>
                  <a:gd name="connsiteY2" fmla="*/ 356610 h 1548019"/>
                  <a:gd name="connsiteX3" fmla="*/ 468003 w 519406"/>
                  <a:gd name="connsiteY3" fmla="*/ 520144 h 1548019"/>
                  <a:gd name="connsiteX4" fmla="*/ 517245 w 519406"/>
                  <a:gd name="connsiteY4" fmla="*/ 1441130 h 1548019"/>
                  <a:gd name="connsiteX5" fmla="*/ 480666 w 519406"/>
                  <a:gd name="connsiteY5" fmla="*/ 1541351 h 1548019"/>
                  <a:gd name="connsiteX6" fmla="*/ 161002 w 519406"/>
                  <a:gd name="connsiteY6" fmla="*/ 1179386 h 1548019"/>
                  <a:gd name="connsiteX7" fmla="*/ 94480 w 519406"/>
                  <a:gd name="connsiteY7" fmla="*/ 1045603 h 1548019"/>
                  <a:gd name="connsiteX8" fmla="*/ 2533 w 519406"/>
                  <a:gd name="connsiteY8" fmla="*/ 84818 h 1548019"/>
                  <a:gd name="connsiteX0" fmla="*/ 2533 w 519406"/>
                  <a:gd name="connsiteY0" fmla="*/ 84818 h 1541375"/>
                  <a:gd name="connsiteX1" fmla="*/ 48900 w 519406"/>
                  <a:gd name="connsiteY1" fmla="*/ 12093 h 1541375"/>
                  <a:gd name="connsiteX2" fmla="*/ 400271 w 519406"/>
                  <a:gd name="connsiteY2" fmla="*/ 356610 h 1541375"/>
                  <a:gd name="connsiteX3" fmla="*/ 468003 w 519406"/>
                  <a:gd name="connsiteY3" fmla="*/ 520144 h 1541375"/>
                  <a:gd name="connsiteX4" fmla="*/ 517245 w 519406"/>
                  <a:gd name="connsiteY4" fmla="*/ 1441130 h 1541375"/>
                  <a:gd name="connsiteX5" fmla="*/ 480666 w 519406"/>
                  <a:gd name="connsiteY5" fmla="*/ 1541351 h 1541375"/>
                  <a:gd name="connsiteX6" fmla="*/ 161002 w 519406"/>
                  <a:gd name="connsiteY6" fmla="*/ 1179386 h 1541375"/>
                  <a:gd name="connsiteX7" fmla="*/ 94480 w 519406"/>
                  <a:gd name="connsiteY7" fmla="*/ 1045603 h 1541375"/>
                  <a:gd name="connsiteX8" fmla="*/ 2533 w 519406"/>
                  <a:gd name="connsiteY8" fmla="*/ 84818 h 1541375"/>
                  <a:gd name="connsiteX0" fmla="*/ 16072 w 489719"/>
                  <a:gd name="connsiteY0" fmla="*/ 311522 h 1531997"/>
                  <a:gd name="connsiteX1" fmla="*/ 19213 w 489719"/>
                  <a:gd name="connsiteY1" fmla="*/ 2715 h 1531997"/>
                  <a:gd name="connsiteX2" fmla="*/ 370584 w 489719"/>
                  <a:gd name="connsiteY2" fmla="*/ 347232 h 1531997"/>
                  <a:gd name="connsiteX3" fmla="*/ 438316 w 489719"/>
                  <a:gd name="connsiteY3" fmla="*/ 510766 h 1531997"/>
                  <a:gd name="connsiteX4" fmla="*/ 487558 w 489719"/>
                  <a:gd name="connsiteY4" fmla="*/ 1431752 h 1531997"/>
                  <a:gd name="connsiteX5" fmla="*/ 450979 w 489719"/>
                  <a:gd name="connsiteY5" fmla="*/ 1531973 h 1531997"/>
                  <a:gd name="connsiteX6" fmla="*/ 131315 w 489719"/>
                  <a:gd name="connsiteY6" fmla="*/ 1170008 h 1531997"/>
                  <a:gd name="connsiteX7" fmla="*/ 64793 w 489719"/>
                  <a:gd name="connsiteY7" fmla="*/ 1036225 h 1531997"/>
                  <a:gd name="connsiteX8" fmla="*/ 16072 w 489719"/>
                  <a:gd name="connsiteY8" fmla="*/ 311522 h 1531997"/>
                  <a:gd name="connsiteX0" fmla="*/ 1798 w 475445"/>
                  <a:gd name="connsiteY0" fmla="*/ 79309 h 1299784"/>
                  <a:gd name="connsiteX1" fmla="*/ 61466 w 475445"/>
                  <a:gd name="connsiteY1" fmla="*/ 13234 h 1299784"/>
                  <a:gd name="connsiteX2" fmla="*/ 356310 w 475445"/>
                  <a:gd name="connsiteY2" fmla="*/ 115019 h 1299784"/>
                  <a:gd name="connsiteX3" fmla="*/ 424042 w 475445"/>
                  <a:gd name="connsiteY3" fmla="*/ 278553 h 1299784"/>
                  <a:gd name="connsiteX4" fmla="*/ 473284 w 475445"/>
                  <a:gd name="connsiteY4" fmla="*/ 1199539 h 1299784"/>
                  <a:gd name="connsiteX5" fmla="*/ 436705 w 475445"/>
                  <a:gd name="connsiteY5" fmla="*/ 1299760 h 1299784"/>
                  <a:gd name="connsiteX6" fmla="*/ 117041 w 475445"/>
                  <a:gd name="connsiteY6" fmla="*/ 937795 h 1299784"/>
                  <a:gd name="connsiteX7" fmla="*/ 50519 w 475445"/>
                  <a:gd name="connsiteY7" fmla="*/ 804012 h 1299784"/>
                  <a:gd name="connsiteX8" fmla="*/ 1798 w 475445"/>
                  <a:gd name="connsiteY8" fmla="*/ 79309 h 1299784"/>
                  <a:gd name="connsiteX0" fmla="*/ 1798 w 473439"/>
                  <a:gd name="connsiteY0" fmla="*/ 79309 h 1306428"/>
                  <a:gd name="connsiteX1" fmla="*/ 61466 w 473439"/>
                  <a:gd name="connsiteY1" fmla="*/ 13234 h 1306428"/>
                  <a:gd name="connsiteX2" fmla="*/ 356310 w 473439"/>
                  <a:gd name="connsiteY2" fmla="*/ 115019 h 1306428"/>
                  <a:gd name="connsiteX3" fmla="*/ 424042 w 473439"/>
                  <a:gd name="connsiteY3" fmla="*/ 278553 h 1306428"/>
                  <a:gd name="connsiteX4" fmla="*/ 473284 w 473439"/>
                  <a:gd name="connsiteY4" fmla="*/ 1199539 h 1306428"/>
                  <a:gd name="connsiteX5" fmla="*/ 383503 w 473439"/>
                  <a:gd name="connsiteY5" fmla="*/ 1306410 h 1306428"/>
                  <a:gd name="connsiteX6" fmla="*/ 117041 w 473439"/>
                  <a:gd name="connsiteY6" fmla="*/ 937795 h 1306428"/>
                  <a:gd name="connsiteX7" fmla="*/ 50519 w 473439"/>
                  <a:gd name="connsiteY7" fmla="*/ 804012 h 1306428"/>
                  <a:gd name="connsiteX8" fmla="*/ 1798 w 473439"/>
                  <a:gd name="connsiteY8" fmla="*/ 79309 h 1306428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56310 w 450294"/>
                  <a:gd name="connsiteY2" fmla="*/ 115019 h 1326434"/>
                  <a:gd name="connsiteX3" fmla="*/ 424042 w 450294"/>
                  <a:gd name="connsiteY3" fmla="*/ 278553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0519 w 450294"/>
                  <a:gd name="connsiteY7" fmla="*/ 804012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56310 w 450294"/>
                  <a:gd name="connsiteY2" fmla="*/ 115019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0519 w 450294"/>
                  <a:gd name="connsiteY7" fmla="*/ 804012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49660 w 450294"/>
                  <a:gd name="connsiteY2" fmla="*/ 354425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0519 w 450294"/>
                  <a:gd name="connsiteY7" fmla="*/ 804012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49660 w 450294"/>
                  <a:gd name="connsiteY2" fmla="*/ 354425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3844 w 450294"/>
                  <a:gd name="connsiteY7" fmla="*/ 807337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49660 w 450294"/>
                  <a:gd name="connsiteY2" fmla="*/ 354425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3844 w 450294"/>
                  <a:gd name="connsiteY7" fmla="*/ 807337 h 1326434"/>
                  <a:gd name="connsiteX8" fmla="*/ 1798 w 450294"/>
                  <a:gd name="connsiteY8" fmla="*/ 79309 h 1326434"/>
                  <a:gd name="connsiteX0" fmla="*/ 2107 w 443953"/>
                  <a:gd name="connsiteY0" fmla="*/ 99226 h 1323076"/>
                  <a:gd name="connsiteX1" fmla="*/ 55125 w 443953"/>
                  <a:gd name="connsiteY1" fmla="*/ 9876 h 1323076"/>
                  <a:gd name="connsiteX2" fmla="*/ 343319 w 443953"/>
                  <a:gd name="connsiteY2" fmla="*/ 351067 h 1323076"/>
                  <a:gd name="connsiteX3" fmla="*/ 394425 w 443953"/>
                  <a:gd name="connsiteY3" fmla="*/ 497976 h 1323076"/>
                  <a:gd name="connsiteX4" fmla="*/ 443667 w 443953"/>
                  <a:gd name="connsiteY4" fmla="*/ 1279309 h 1323076"/>
                  <a:gd name="connsiteX5" fmla="*/ 377162 w 443953"/>
                  <a:gd name="connsiteY5" fmla="*/ 1303052 h 1323076"/>
                  <a:gd name="connsiteX6" fmla="*/ 110700 w 443953"/>
                  <a:gd name="connsiteY6" fmla="*/ 934437 h 1323076"/>
                  <a:gd name="connsiteX7" fmla="*/ 47503 w 443953"/>
                  <a:gd name="connsiteY7" fmla="*/ 803979 h 1323076"/>
                  <a:gd name="connsiteX8" fmla="*/ 2107 w 443953"/>
                  <a:gd name="connsiteY8" fmla="*/ 99226 h 1323076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44023 w 444657"/>
                  <a:gd name="connsiteY2" fmla="*/ 357023 h 1329032"/>
                  <a:gd name="connsiteX3" fmla="*/ 395129 w 444657"/>
                  <a:gd name="connsiteY3" fmla="*/ 503932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44023 w 444657"/>
                  <a:gd name="connsiteY2" fmla="*/ 357023 h 1329032"/>
                  <a:gd name="connsiteX3" fmla="*/ 401779 w 444657"/>
                  <a:gd name="connsiteY3" fmla="*/ 547158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57323 w 444657"/>
                  <a:gd name="connsiteY2" fmla="*/ 373649 h 1329032"/>
                  <a:gd name="connsiteX3" fmla="*/ 401779 w 444657"/>
                  <a:gd name="connsiteY3" fmla="*/ 547158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57323 w 444657"/>
                  <a:gd name="connsiteY2" fmla="*/ 373649 h 1329032"/>
                  <a:gd name="connsiteX3" fmla="*/ 401779 w 444657"/>
                  <a:gd name="connsiteY3" fmla="*/ 547158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09839"/>
                  <a:gd name="connsiteX1" fmla="*/ 45854 w 444657"/>
                  <a:gd name="connsiteY1" fmla="*/ 9182 h 1309839"/>
                  <a:gd name="connsiteX2" fmla="*/ 357323 w 444657"/>
                  <a:gd name="connsiteY2" fmla="*/ 373649 h 1309839"/>
                  <a:gd name="connsiteX3" fmla="*/ 401779 w 444657"/>
                  <a:gd name="connsiteY3" fmla="*/ 547158 h 1309839"/>
                  <a:gd name="connsiteX4" fmla="*/ 444371 w 444657"/>
                  <a:gd name="connsiteY4" fmla="*/ 1238714 h 1309839"/>
                  <a:gd name="connsiteX5" fmla="*/ 377866 w 444657"/>
                  <a:gd name="connsiteY5" fmla="*/ 1309008 h 1309839"/>
                  <a:gd name="connsiteX6" fmla="*/ 111404 w 444657"/>
                  <a:gd name="connsiteY6" fmla="*/ 940393 h 1309839"/>
                  <a:gd name="connsiteX7" fmla="*/ 48207 w 444657"/>
                  <a:gd name="connsiteY7" fmla="*/ 809935 h 1309839"/>
                  <a:gd name="connsiteX8" fmla="*/ 2811 w 444657"/>
                  <a:gd name="connsiteY8" fmla="*/ 105182 h 1309839"/>
                  <a:gd name="connsiteX0" fmla="*/ 2811 w 444745"/>
                  <a:gd name="connsiteY0" fmla="*/ 105182 h 1304344"/>
                  <a:gd name="connsiteX1" fmla="*/ 45854 w 444745"/>
                  <a:gd name="connsiteY1" fmla="*/ 9182 h 1304344"/>
                  <a:gd name="connsiteX2" fmla="*/ 357323 w 444745"/>
                  <a:gd name="connsiteY2" fmla="*/ 373649 h 1304344"/>
                  <a:gd name="connsiteX3" fmla="*/ 401779 w 444745"/>
                  <a:gd name="connsiteY3" fmla="*/ 547158 h 1304344"/>
                  <a:gd name="connsiteX4" fmla="*/ 444371 w 444745"/>
                  <a:gd name="connsiteY4" fmla="*/ 1238714 h 1304344"/>
                  <a:gd name="connsiteX5" fmla="*/ 384516 w 444745"/>
                  <a:gd name="connsiteY5" fmla="*/ 1302358 h 1304344"/>
                  <a:gd name="connsiteX6" fmla="*/ 111404 w 444745"/>
                  <a:gd name="connsiteY6" fmla="*/ 940393 h 1304344"/>
                  <a:gd name="connsiteX7" fmla="*/ 48207 w 444745"/>
                  <a:gd name="connsiteY7" fmla="*/ 809935 h 1304344"/>
                  <a:gd name="connsiteX8" fmla="*/ 2811 w 444745"/>
                  <a:gd name="connsiteY8" fmla="*/ 105182 h 1304344"/>
                  <a:gd name="connsiteX0" fmla="*/ 2811 w 444629"/>
                  <a:gd name="connsiteY0" fmla="*/ 105182 h 1324998"/>
                  <a:gd name="connsiteX1" fmla="*/ 45854 w 444629"/>
                  <a:gd name="connsiteY1" fmla="*/ 9182 h 1324998"/>
                  <a:gd name="connsiteX2" fmla="*/ 357323 w 444629"/>
                  <a:gd name="connsiteY2" fmla="*/ 373649 h 1324998"/>
                  <a:gd name="connsiteX3" fmla="*/ 401779 w 444629"/>
                  <a:gd name="connsiteY3" fmla="*/ 547158 h 1324998"/>
                  <a:gd name="connsiteX4" fmla="*/ 444371 w 444629"/>
                  <a:gd name="connsiteY4" fmla="*/ 1238714 h 1324998"/>
                  <a:gd name="connsiteX5" fmla="*/ 384516 w 444629"/>
                  <a:gd name="connsiteY5" fmla="*/ 1302358 h 1324998"/>
                  <a:gd name="connsiteX6" fmla="*/ 111404 w 444629"/>
                  <a:gd name="connsiteY6" fmla="*/ 940393 h 1324998"/>
                  <a:gd name="connsiteX7" fmla="*/ 48207 w 444629"/>
                  <a:gd name="connsiteY7" fmla="*/ 809935 h 1324998"/>
                  <a:gd name="connsiteX8" fmla="*/ 2811 w 444629"/>
                  <a:gd name="connsiteY8" fmla="*/ 105182 h 1324998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111404 w 446103"/>
                  <a:gd name="connsiteY6" fmla="*/ 940393 h 1328885"/>
                  <a:gd name="connsiteX7" fmla="*/ 48207 w 446103"/>
                  <a:gd name="connsiteY7" fmla="*/ 809935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809935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6103" h="1328885">
                    <a:moveTo>
                      <a:pt x="2811" y="105182"/>
                    </a:moveTo>
                    <a:cubicBezTo>
                      <a:pt x="-7352" y="36622"/>
                      <a:pt x="10733" y="-23562"/>
                      <a:pt x="45854" y="9182"/>
                    </a:cubicBezTo>
                    <a:lnTo>
                      <a:pt x="357323" y="373649"/>
                    </a:lnTo>
                    <a:cubicBezTo>
                      <a:pt x="407446" y="430902"/>
                      <a:pt x="400224" y="497006"/>
                      <a:pt x="401779" y="547158"/>
                    </a:cubicBezTo>
                    <a:lnTo>
                      <a:pt x="444371" y="1238714"/>
                    </a:lnTo>
                    <a:cubicBezTo>
                      <a:pt x="454242" y="1336650"/>
                      <a:pt x="420264" y="1349736"/>
                      <a:pt x="384516" y="1302358"/>
                    </a:cubicBezTo>
                    <a:lnTo>
                      <a:pt x="98104" y="917117"/>
                    </a:lnTo>
                    <a:cubicBezTo>
                      <a:pt x="56160" y="873428"/>
                      <a:pt x="56814" y="847553"/>
                      <a:pt x="48207" y="786659"/>
                    </a:cubicBezTo>
                    <a:lnTo>
                      <a:pt x="2811" y="105182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/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35">
                <a:extLst>
                  <a:ext uri="{FF2B5EF4-FFF2-40B4-BE49-F238E27FC236}">
                    <a16:creationId xmlns:a16="http://schemas.microsoft.com/office/drawing/2014/main" id="{E62C6999-D6CB-908D-6E38-2E19D65DED39}"/>
                  </a:ext>
                </a:extLst>
              </p:cNvPr>
              <p:cNvSpPr/>
              <p:nvPr/>
            </p:nvSpPr>
            <p:spPr>
              <a:xfrm>
                <a:off x="1269964" y="2683090"/>
                <a:ext cx="578066" cy="133638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9626" h="1779245">
                    <a:moveTo>
                      <a:pt x="1468" y="79309"/>
                    </a:moveTo>
                    <a:cubicBezTo>
                      <a:pt x="-8695" y="10749"/>
                      <a:pt x="35990" y="-19510"/>
                      <a:pt x="71111" y="13234"/>
                    </a:cubicBezTo>
                    <a:lnTo>
                      <a:pt x="706882" y="468987"/>
                    </a:lnTo>
                    <a:cubicBezTo>
                      <a:pt x="753680" y="509615"/>
                      <a:pt x="750474" y="552625"/>
                      <a:pt x="752029" y="602777"/>
                    </a:cubicBezTo>
                    <a:lnTo>
                      <a:pt x="768697" y="1669577"/>
                    </a:lnTo>
                    <a:cubicBezTo>
                      <a:pt x="776681" y="1765176"/>
                      <a:pt x="732278" y="1803628"/>
                      <a:pt x="671205" y="1763499"/>
                    </a:cubicBezTo>
                    <a:lnTo>
                      <a:pt x="106710" y="1188563"/>
                    </a:lnTo>
                    <a:cubicBezTo>
                      <a:pt x="68091" y="1154850"/>
                      <a:pt x="46143" y="1130665"/>
                      <a:pt x="40861" y="1056471"/>
                    </a:cubicBezTo>
                    <a:lnTo>
                      <a:pt x="1468" y="79309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99FF9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35">
                <a:extLst>
                  <a:ext uri="{FF2B5EF4-FFF2-40B4-BE49-F238E27FC236}">
                    <a16:creationId xmlns:a16="http://schemas.microsoft.com/office/drawing/2014/main" id="{2770AA71-1E9E-B15B-0925-6116EDBB57FE}"/>
                  </a:ext>
                </a:extLst>
              </p:cNvPr>
              <p:cNvSpPr/>
              <p:nvPr/>
            </p:nvSpPr>
            <p:spPr>
              <a:xfrm>
                <a:off x="388651" y="1956455"/>
                <a:ext cx="424140" cy="114819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0839" h="1491180">
                    <a:moveTo>
                      <a:pt x="937" y="47591"/>
                    </a:moveTo>
                    <a:cubicBezTo>
                      <a:pt x="-6845" y="-11444"/>
                      <a:pt x="35460" y="-13128"/>
                      <a:pt x="68200" y="29141"/>
                    </a:cubicBezTo>
                    <a:lnTo>
                      <a:pt x="432508" y="320588"/>
                    </a:lnTo>
                    <a:cubicBezTo>
                      <a:pt x="465019" y="354072"/>
                      <a:pt x="468955" y="392319"/>
                      <a:pt x="465748" y="428184"/>
                    </a:cubicBezTo>
                    <a:lnTo>
                      <a:pt x="549092" y="1414020"/>
                    </a:lnTo>
                    <a:cubicBezTo>
                      <a:pt x="559457" y="1464378"/>
                      <a:pt x="522196" y="1519498"/>
                      <a:pt x="477792" y="1474606"/>
                    </a:cubicBezTo>
                    <a:lnTo>
                      <a:pt x="144279" y="1147320"/>
                    </a:lnTo>
                    <a:cubicBezTo>
                      <a:pt x="115185" y="1123133"/>
                      <a:pt x="88473" y="1087039"/>
                      <a:pt x="85573" y="1031895"/>
                    </a:cubicBezTo>
                    <a:lnTo>
                      <a:pt x="937" y="47591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99FF9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35">
                <a:extLst>
                  <a:ext uri="{FF2B5EF4-FFF2-40B4-BE49-F238E27FC236}">
                    <a16:creationId xmlns:a16="http://schemas.microsoft.com/office/drawing/2014/main" id="{1BCD2D82-538F-A81D-8B15-10AAEFD89B2B}"/>
                  </a:ext>
                </a:extLst>
              </p:cNvPr>
              <p:cNvSpPr/>
              <p:nvPr/>
            </p:nvSpPr>
            <p:spPr>
              <a:xfrm>
                <a:off x="794973" y="2301185"/>
                <a:ext cx="421214" cy="10895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5203" h="1513672">
                    <a:moveTo>
                      <a:pt x="1603" y="71923"/>
                    </a:moveTo>
                    <a:cubicBezTo>
                      <a:pt x="-6179" y="12888"/>
                      <a:pt x="14694" y="-19752"/>
                      <a:pt x="56959" y="12992"/>
                    </a:cubicBezTo>
                    <a:lnTo>
                      <a:pt x="471274" y="349682"/>
                    </a:lnTo>
                    <a:cubicBezTo>
                      <a:pt x="513310" y="380784"/>
                      <a:pt x="531534" y="433320"/>
                      <a:pt x="533089" y="483472"/>
                    </a:cubicBezTo>
                    <a:lnTo>
                      <a:pt x="583095" y="1405015"/>
                    </a:lnTo>
                    <a:cubicBezTo>
                      <a:pt x="591079" y="1500614"/>
                      <a:pt x="577630" y="1531923"/>
                      <a:pt x="521320" y="1503700"/>
                    </a:cubicBezTo>
                    <a:lnTo>
                      <a:pt x="144945" y="1154983"/>
                    </a:lnTo>
                    <a:cubicBezTo>
                      <a:pt x="115851" y="1130796"/>
                      <a:pt x="89139" y="1094703"/>
                      <a:pt x="86239" y="1039559"/>
                    </a:cubicBezTo>
                    <a:lnTo>
                      <a:pt x="1603" y="71923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B4B4B4"/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35">
                <a:extLst>
                  <a:ext uri="{FF2B5EF4-FFF2-40B4-BE49-F238E27FC236}">
                    <a16:creationId xmlns:a16="http://schemas.microsoft.com/office/drawing/2014/main" id="{D8162E3C-DEAF-E449-4C70-8399618FA03C}"/>
                  </a:ext>
                </a:extLst>
              </p:cNvPr>
              <p:cNvSpPr/>
              <p:nvPr/>
            </p:nvSpPr>
            <p:spPr>
              <a:xfrm>
                <a:off x="1305064" y="3758701"/>
                <a:ext cx="572072" cy="1427238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829" h="1903152">
                    <a:moveTo>
                      <a:pt x="1468" y="79309"/>
                    </a:moveTo>
                    <a:cubicBezTo>
                      <a:pt x="-8695" y="10749"/>
                      <a:pt x="35990" y="-19510"/>
                      <a:pt x="71111" y="13234"/>
                    </a:cubicBezTo>
                    <a:lnTo>
                      <a:pt x="676288" y="625352"/>
                    </a:lnTo>
                    <a:cubicBezTo>
                      <a:pt x="723086" y="665980"/>
                      <a:pt x="733477" y="749782"/>
                      <a:pt x="735032" y="799934"/>
                    </a:cubicBezTo>
                    <a:lnTo>
                      <a:pt x="761899" y="1798748"/>
                    </a:lnTo>
                    <a:cubicBezTo>
                      <a:pt x="769883" y="1894347"/>
                      <a:pt x="725479" y="1929401"/>
                      <a:pt x="667806" y="1882473"/>
                    </a:cubicBezTo>
                    <a:lnTo>
                      <a:pt x="130505" y="1236153"/>
                    </a:lnTo>
                    <a:cubicBezTo>
                      <a:pt x="91886" y="1202440"/>
                      <a:pt x="59740" y="1164658"/>
                      <a:pt x="54458" y="1090464"/>
                    </a:cubicBezTo>
                    <a:lnTo>
                      <a:pt x="1468" y="79309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CD5B5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35">
                <a:extLst>
                  <a:ext uri="{FF2B5EF4-FFF2-40B4-BE49-F238E27FC236}">
                    <a16:creationId xmlns:a16="http://schemas.microsoft.com/office/drawing/2014/main" id="{50ACF04D-3340-214F-61B7-DF125FC96BCD}"/>
                  </a:ext>
                </a:extLst>
              </p:cNvPr>
              <p:cNvSpPr/>
              <p:nvPr/>
            </p:nvSpPr>
            <p:spPr>
              <a:xfrm>
                <a:off x="885962" y="3350446"/>
                <a:ext cx="393226" cy="1190874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6293" h="1593870">
                    <a:moveTo>
                      <a:pt x="1468" y="79309"/>
                    </a:moveTo>
                    <a:cubicBezTo>
                      <a:pt x="-8695" y="10749"/>
                      <a:pt x="35990" y="-19510"/>
                      <a:pt x="71111" y="13234"/>
                    </a:cubicBezTo>
                    <a:lnTo>
                      <a:pt x="435782" y="377702"/>
                    </a:lnTo>
                    <a:cubicBezTo>
                      <a:pt x="482580" y="418330"/>
                      <a:pt x="478683" y="454507"/>
                      <a:pt x="480238" y="504659"/>
                    </a:cubicBezTo>
                    <a:lnTo>
                      <a:pt x="526155" y="1532048"/>
                    </a:lnTo>
                    <a:cubicBezTo>
                      <a:pt x="529376" y="1613359"/>
                      <a:pt x="475448" y="1603170"/>
                      <a:pt x="446350" y="1565767"/>
                    </a:cubicBezTo>
                    <a:lnTo>
                      <a:pt x="123361" y="1217103"/>
                    </a:lnTo>
                    <a:cubicBezTo>
                      <a:pt x="84742" y="1183390"/>
                      <a:pt x="62121" y="1157514"/>
                      <a:pt x="56839" y="1083320"/>
                    </a:cubicBezTo>
                    <a:lnTo>
                      <a:pt x="1468" y="79309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35">
                <a:extLst>
                  <a:ext uri="{FF2B5EF4-FFF2-40B4-BE49-F238E27FC236}">
                    <a16:creationId xmlns:a16="http://schemas.microsoft.com/office/drawing/2014/main" id="{592C161B-F61D-99FF-2B05-22FD60733385}"/>
                  </a:ext>
                </a:extLst>
              </p:cNvPr>
              <p:cNvSpPr/>
              <p:nvPr/>
            </p:nvSpPr>
            <p:spPr>
              <a:xfrm>
                <a:off x="480733" y="2976059"/>
                <a:ext cx="395660" cy="1174148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  <a:gd name="connsiteX0" fmla="*/ 872 w 562273"/>
                  <a:gd name="connsiteY0" fmla="*/ 117337 h 1588672"/>
                  <a:gd name="connsiteX1" fmla="*/ 107091 w 562273"/>
                  <a:gd name="connsiteY1" fmla="*/ 8036 h 1588672"/>
                  <a:gd name="connsiteX2" fmla="*/ 471762 w 562273"/>
                  <a:gd name="connsiteY2" fmla="*/ 372504 h 1588672"/>
                  <a:gd name="connsiteX3" fmla="*/ 516218 w 562273"/>
                  <a:gd name="connsiteY3" fmla="*/ 499461 h 1588672"/>
                  <a:gd name="connsiteX4" fmla="*/ 562135 w 562273"/>
                  <a:gd name="connsiteY4" fmla="*/ 1526850 h 1588672"/>
                  <a:gd name="connsiteX5" fmla="*/ 482330 w 562273"/>
                  <a:gd name="connsiteY5" fmla="*/ 1560569 h 1588672"/>
                  <a:gd name="connsiteX6" fmla="*/ 159341 w 562273"/>
                  <a:gd name="connsiteY6" fmla="*/ 1211905 h 1588672"/>
                  <a:gd name="connsiteX7" fmla="*/ 92819 w 562273"/>
                  <a:gd name="connsiteY7" fmla="*/ 1078122 h 1588672"/>
                  <a:gd name="connsiteX8" fmla="*/ 872 w 562273"/>
                  <a:gd name="connsiteY8" fmla="*/ 117337 h 1588672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73423 w 563934"/>
                  <a:gd name="connsiteY2" fmla="*/ 339985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468003 w 563934"/>
                  <a:gd name="connsiteY3" fmla="*/ 520144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17944"/>
                  <a:gd name="connsiteY0" fmla="*/ 84818 h 1539473"/>
                  <a:gd name="connsiteX1" fmla="*/ 48900 w 517944"/>
                  <a:gd name="connsiteY1" fmla="*/ 12093 h 1539473"/>
                  <a:gd name="connsiteX2" fmla="*/ 400271 w 517944"/>
                  <a:gd name="connsiteY2" fmla="*/ 356610 h 1539473"/>
                  <a:gd name="connsiteX3" fmla="*/ 468003 w 517944"/>
                  <a:gd name="connsiteY3" fmla="*/ 520144 h 1539473"/>
                  <a:gd name="connsiteX4" fmla="*/ 517245 w 517944"/>
                  <a:gd name="connsiteY4" fmla="*/ 1424504 h 1539473"/>
                  <a:gd name="connsiteX5" fmla="*/ 483991 w 517944"/>
                  <a:gd name="connsiteY5" fmla="*/ 1528050 h 1539473"/>
                  <a:gd name="connsiteX6" fmla="*/ 161002 w 517944"/>
                  <a:gd name="connsiteY6" fmla="*/ 1179386 h 1539473"/>
                  <a:gd name="connsiteX7" fmla="*/ 94480 w 517944"/>
                  <a:gd name="connsiteY7" fmla="*/ 1045603 h 1539473"/>
                  <a:gd name="connsiteX8" fmla="*/ 2533 w 517944"/>
                  <a:gd name="connsiteY8" fmla="*/ 84818 h 1539473"/>
                  <a:gd name="connsiteX0" fmla="*/ 2533 w 517797"/>
                  <a:gd name="connsiteY0" fmla="*/ 84818 h 1551425"/>
                  <a:gd name="connsiteX1" fmla="*/ 48900 w 517797"/>
                  <a:gd name="connsiteY1" fmla="*/ 12093 h 1551425"/>
                  <a:gd name="connsiteX2" fmla="*/ 400271 w 517797"/>
                  <a:gd name="connsiteY2" fmla="*/ 356610 h 1551425"/>
                  <a:gd name="connsiteX3" fmla="*/ 468003 w 517797"/>
                  <a:gd name="connsiteY3" fmla="*/ 520144 h 1551425"/>
                  <a:gd name="connsiteX4" fmla="*/ 517245 w 517797"/>
                  <a:gd name="connsiteY4" fmla="*/ 1424504 h 1551425"/>
                  <a:gd name="connsiteX5" fmla="*/ 480666 w 517797"/>
                  <a:gd name="connsiteY5" fmla="*/ 1541351 h 1551425"/>
                  <a:gd name="connsiteX6" fmla="*/ 161002 w 517797"/>
                  <a:gd name="connsiteY6" fmla="*/ 1179386 h 1551425"/>
                  <a:gd name="connsiteX7" fmla="*/ 94480 w 517797"/>
                  <a:gd name="connsiteY7" fmla="*/ 1045603 h 1551425"/>
                  <a:gd name="connsiteX8" fmla="*/ 2533 w 517797"/>
                  <a:gd name="connsiteY8" fmla="*/ 84818 h 1551425"/>
                  <a:gd name="connsiteX0" fmla="*/ 2533 w 517797"/>
                  <a:gd name="connsiteY0" fmla="*/ 84818 h 1553163"/>
                  <a:gd name="connsiteX1" fmla="*/ 48900 w 517797"/>
                  <a:gd name="connsiteY1" fmla="*/ 12093 h 1553163"/>
                  <a:gd name="connsiteX2" fmla="*/ 400271 w 517797"/>
                  <a:gd name="connsiteY2" fmla="*/ 356610 h 1553163"/>
                  <a:gd name="connsiteX3" fmla="*/ 468003 w 517797"/>
                  <a:gd name="connsiteY3" fmla="*/ 520144 h 1553163"/>
                  <a:gd name="connsiteX4" fmla="*/ 517245 w 517797"/>
                  <a:gd name="connsiteY4" fmla="*/ 1441130 h 1553163"/>
                  <a:gd name="connsiteX5" fmla="*/ 480666 w 517797"/>
                  <a:gd name="connsiteY5" fmla="*/ 1541351 h 1553163"/>
                  <a:gd name="connsiteX6" fmla="*/ 161002 w 517797"/>
                  <a:gd name="connsiteY6" fmla="*/ 1179386 h 1553163"/>
                  <a:gd name="connsiteX7" fmla="*/ 94480 w 517797"/>
                  <a:gd name="connsiteY7" fmla="*/ 1045603 h 1553163"/>
                  <a:gd name="connsiteX8" fmla="*/ 2533 w 517797"/>
                  <a:gd name="connsiteY8" fmla="*/ 84818 h 1553163"/>
                  <a:gd name="connsiteX0" fmla="*/ 2533 w 519406"/>
                  <a:gd name="connsiteY0" fmla="*/ 84818 h 1548019"/>
                  <a:gd name="connsiteX1" fmla="*/ 48900 w 519406"/>
                  <a:gd name="connsiteY1" fmla="*/ 12093 h 1548019"/>
                  <a:gd name="connsiteX2" fmla="*/ 400271 w 519406"/>
                  <a:gd name="connsiteY2" fmla="*/ 356610 h 1548019"/>
                  <a:gd name="connsiteX3" fmla="*/ 468003 w 519406"/>
                  <a:gd name="connsiteY3" fmla="*/ 520144 h 1548019"/>
                  <a:gd name="connsiteX4" fmla="*/ 517245 w 519406"/>
                  <a:gd name="connsiteY4" fmla="*/ 1441130 h 1548019"/>
                  <a:gd name="connsiteX5" fmla="*/ 480666 w 519406"/>
                  <a:gd name="connsiteY5" fmla="*/ 1541351 h 1548019"/>
                  <a:gd name="connsiteX6" fmla="*/ 161002 w 519406"/>
                  <a:gd name="connsiteY6" fmla="*/ 1179386 h 1548019"/>
                  <a:gd name="connsiteX7" fmla="*/ 94480 w 519406"/>
                  <a:gd name="connsiteY7" fmla="*/ 1045603 h 1548019"/>
                  <a:gd name="connsiteX8" fmla="*/ 2533 w 519406"/>
                  <a:gd name="connsiteY8" fmla="*/ 84818 h 1548019"/>
                  <a:gd name="connsiteX0" fmla="*/ 2533 w 519406"/>
                  <a:gd name="connsiteY0" fmla="*/ 84818 h 1541375"/>
                  <a:gd name="connsiteX1" fmla="*/ 48900 w 519406"/>
                  <a:gd name="connsiteY1" fmla="*/ 12093 h 1541375"/>
                  <a:gd name="connsiteX2" fmla="*/ 400271 w 519406"/>
                  <a:gd name="connsiteY2" fmla="*/ 356610 h 1541375"/>
                  <a:gd name="connsiteX3" fmla="*/ 468003 w 519406"/>
                  <a:gd name="connsiteY3" fmla="*/ 520144 h 1541375"/>
                  <a:gd name="connsiteX4" fmla="*/ 517245 w 519406"/>
                  <a:gd name="connsiteY4" fmla="*/ 1441130 h 1541375"/>
                  <a:gd name="connsiteX5" fmla="*/ 480666 w 519406"/>
                  <a:gd name="connsiteY5" fmla="*/ 1541351 h 1541375"/>
                  <a:gd name="connsiteX6" fmla="*/ 161002 w 519406"/>
                  <a:gd name="connsiteY6" fmla="*/ 1179386 h 1541375"/>
                  <a:gd name="connsiteX7" fmla="*/ 94480 w 519406"/>
                  <a:gd name="connsiteY7" fmla="*/ 1045603 h 1541375"/>
                  <a:gd name="connsiteX8" fmla="*/ 2533 w 519406"/>
                  <a:gd name="connsiteY8" fmla="*/ 84818 h 154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9406" h="1541375">
                    <a:moveTo>
                      <a:pt x="2533" y="84818"/>
                    </a:moveTo>
                    <a:cubicBezTo>
                      <a:pt x="-7630" y="16258"/>
                      <a:pt x="13779" y="-20651"/>
                      <a:pt x="48900" y="12093"/>
                    </a:cubicBezTo>
                    <a:lnTo>
                      <a:pt x="400271" y="356610"/>
                    </a:lnTo>
                    <a:cubicBezTo>
                      <a:pt x="447069" y="397238"/>
                      <a:pt x="466448" y="469992"/>
                      <a:pt x="468003" y="520144"/>
                    </a:cubicBezTo>
                    <a:lnTo>
                      <a:pt x="517245" y="1441130"/>
                    </a:lnTo>
                    <a:cubicBezTo>
                      <a:pt x="520466" y="1522441"/>
                      <a:pt x="526389" y="1542178"/>
                      <a:pt x="480666" y="1541351"/>
                    </a:cubicBezTo>
                    <a:lnTo>
                      <a:pt x="161002" y="1179386"/>
                    </a:lnTo>
                    <a:cubicBezTo>
                      <a:pt x="122383" y="1145673"/>
                      <a:pt x="99762" y="1119797"/>
                      <a:pt x="94480" y="1045603"/>
                    </a:cubicBezTo>
                    <a:lnTo>
                      <a:pt x="2533" y="84818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CD5B5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24">
                <a:extLst>
                  <a:ext uri="{FF2B5EF4-FFF2-40B4-BE49-F238E27FC236}">
                    <a16:creationId xmlns:a16="http://schemas.microsoft.com/office/drawing/2014/main" id="{A6D56EB8-13FF-0E23-B845-28CF52466728}"/>
                  </a:ext>
                </a:extLst>
              </p:cNvPr>
              <p:cNvSpPr/>
              <p:nvPr/>
            </p:nvSpPr>
            <p:spPr>
              <a:xfrm>
                <a:off x="1345631" y="2332151"/>
                <a:ext cx="1675596" cy="62636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0 w 1340012"/>
                  <a:gd name="connsiteY3" fmla="*/ 1170432 h 1170432"/>
                  <a:gd name="connsiteX4" fmla="*/ 0 w 1340012"/>
                  <a:gd name="connsiteY4" fmla="*/ 256032 h 1170432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631768 w 1340012"/>
                  <a:gd name="connsiteY3" fmla="*/ 784721 h 1170432"/>
                  <a:gd name="connsiteX4" fmla="*/ 0 w 1340012"/>
                  <a:gd name="connsiteY4" fmla="*/ 256032 h 1170432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631768 w 2088157"/>
                  <a:gd name="connsiteY3" fmla="*/ 784721 h 784721"/>
                  <a:gd name="connsiteX4" fmla="*/ 0 w 2088157"/>
                  <a:gd name="connsiteY4" fmla="*/ 256032 h 784721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761977 w 2088157"/>
                  <a:gd name="connsiteY3" fmla="*/ 765131 h 784721"/>
                  <a:gd name="connsiteX4" fmla="*/ 631768 w 2088157"/>
                  <a:gd name="connsiteY4" fmla="*/ 784721 h 784721"/>
                  <a:gd name="connsiteX5" fmla="*/ 0 w 2088157"/>
                  <a:gd name="connsiteY5" fmla="*/ 256032 h 784721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2088157 w 2088157"/>
                  <a:gd name="connsiteY2" fmla="*/ 548640 h 798382"/>
                  <a:gd name="connsiteX3" fmla="*/ 841780 w 2088157"/>
                  <a:gd name="connsiteY3" fmla="*/ 798382 h 798382"/>
                  <a:gd name="connsiteX4" fmla="*/ 631768 w 2088157"/>
                  <a:gd name="connsiteY4" fmla="*/ 784721 h 798382"/>
                  <a:gd name="connsiteX5" fmla="*/ 0 w 2088157"/>
                  <a:gd name="connsiteY5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440296 w 2088157"/>
                  <a:gd name="connsiteY2" fmla="*/ 76837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1995586 w 2088157"/>
                  <a:gd name="connsiteY3" fmla="*/ 469197 h 798382"/>
                  <a:gd name="connsiteX4" fmla="*/ 2088157 w 2088157"/>
                  <a:gd name="connsiteY4" fmla="*/ 548640 h 798382"/>
                  <a:gd name="connsiteX5" fmla="*/ 841780 w 2088157"/>
                  <a:gd name="connsiteY5" fmla="*/ 798382 h 798382"/>
                  <a:gd name="connsiteX6" fmla="*/ 631768 w 2088157"/>
                  <a:gd name="connsiteY6" fmla="*/ 784721 h 798382"/>
                  <a:gd name="connsiteX7" fmla="*/ 0 w 2088157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31768 w 2131915"/>
                  <a:gd name="connsiteY6" fmla="*/ 784721 h 798382"/>
                  <a:gd name="connsiteX7" fmla="*/ 0 w 2131915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08492 w 2131915"/>
                  <a:gd name="connsiteY6" fmla="*/ 771421 h 798382"/>
                  <a:gd name="connsiteX7" fmla="*/ 0 w 2131915"/>
                  <a:gd name="connsiteY7" fmla="*/ 256032 h 798382"/>
                  <a:gd name="connsiteX0" fmla="*/ 0 w 2131915"/>
                  <a:gd name="connsiteY0" fmla="*/ 256032 h 809527"/>
                  <a:gd name="connsiteX1" fmla="*/ 1340012 w 2131915"/>
                  <a:gd name="connsiteY1" fmla="*/ 0 h 809527"/>
                  <a:gd name="connsiteX2" fmla="*/ 1510123 w 2131915"/>
                  <a:gd name="connsiteY2" fmla="*/ 43586 h 809527"/>
                  <a:gd name="connsiteX3" fmla="*/ 2131915 w 2131915"/>
                  <a:gd name="connsiteY3" fmla="*/ 429296 h 809527"/>
                  <a:gd name="connsiteX4" fmla="*/ 2088157 w 2131915"/>
                  <a:gd name="connsiteY4" fmla="*/ 548640 h 809527"/>
                  <a:gd name="connsiteX5" fmla="*/ 841780 w 2131915"/>
                  <a:gd name="connsiteY5" fmla="*/ 798382 h 809527"/>
                  <a:gd name="connsiteX6" fmla="*/ 608492 w 2131915"/>
                  <a:gd name="connsiteY6" fmla="*/ 771421 h 809527"/>
                  <a:gd name="connsiteX7" fmla="*/ 0 w 2131915"/>
                  <a:gd name="connsiteY7" fmla="*/ 256032 h 809527"/>
                  <a:gd name="connsiteX0" fmla="*/ 0 w 2131915"/>
                  <a:gd name="connsiteY0" fmla="*/ 256032 h 819822"/>
                  <a:gd name="connsiteX1" fmla="*/ 1340012 w 2131915"/>
                  <a:gd name="connsiteY1" fmla="*/ 0 h 819822"/>
                  <a:gd name="connsiteX2" fmla="*/ 1510123 w 2131915"/>
                  <a:gd name="connsiteY2" fmla="*/ 43586 h 819822"/>
                  <a:gd name="connsiteX3" fmla="*/ 2131915 w 2131915"/>
                  <a:gd name="connsiteY3" fmla="*/ 429296 h 819822"/>
                  <a:gd name="connsiteX4" fmla="*/ 2088157 w 2131915"/>
                  <a:gd name="connsiteY4" fmla="*/ 548640 h 819822"/>
                  <a:gd name="connsiteX5" fmla="*/ 841780 w 2131915"/>
                  <a:gd name="connsiteY5" fmla="*/ 798382 h 819822"/>
                  <a:gd name="connsiteX6" fmla="*/ 608492 w 2131915"/>
                  <a:gd name="connsiteY6" fmla="*/ 771421 h 819822"/>
                  <a:gd name="connsiteX7" fmla="*/ 0 w 2131915"/>
                  <a:gd name="connsiteY7" fmla="*/ 256032 h 819822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36385"/>
                  <a:gd name="connsiteY0" fmla="*/ 256032 h 816258"/>
                  <a:gd name="connsiteX1" fmla="*/ 1340012 w 2136385"/>
                  <a:gd name="connsiteY1" fmla="*/ 0 h 816258"/>
                  <a:gd name="connsiteX2" fmla="*/ 1510123 w 2136385"/>
                  <a:gd name="connsiteY2" fmla="*/ 43586 h 816258"/>
                  <a:gd name="connsiteX3" fmla="*/ 2131915 w 2136385"/>
                  <a:gd name="connsiteY3" fmla="*/ 429296 h 816258"/>
                  <a:gd name="connsiteX4" fmla="*/ 2088157 w 2136385"/>
                  <a:gd name="connsiteY4" fmla="*/ 548640 h 816258"/>
                  <a:gd name="connsiteX5" fmla="*/ 841780 w 2136385"/>
                  <a:gd name="connsiteY5" fmla="*/ 798382 h 816258"/>
                  <a:gd name="connsiteX6" fmla="*/ 608492 w 2136385"/>
                  <a:gd name="connsiteY6" fmla="*/ 771421 h 816258"/>
                  <a:gd name="connsiteX7" fmla="*/ 0 w 2136385"/>
                  <a:gd name="connsiteY7" fmla="*/ 256032 h 816258"/>
                  <a:gd name="connsiteX0" fmla="*/ 0 w 2160382"/>
                  <a:gd name="connsiteY0" fmla="*/ 256032 h 816258"/>
                  <a:gd name="connsiteX1" fmla="*/ 1340012 w 2160382"/>
                  <a:gd name="connsiteY1" fmla="*/ 0 h 816258"/>
                  <a:gd name="connsiteX2" fmla="*/ 1510123 w 2160382"/>
                  <a:gd name="connsiteY2" fmla="*/ 43586 h 816258"/>
                  <a:gd name="connsiteX3" fmla="*/ 2131915 w 2160382"/>
                  <a:gd name="connsiteY3" fmla="*/ 429296 h 816258"/>
                  <a:gd name="connsiteX4" fmla="*/ 2088157 w 2160382"/>
                  <a:gd name="connsiteY4" fmla="*/ 548640 h 816258"/>
                  <a:gd name="connsiteX5" fmla="*/ 841780 w 2160382"/>
                  <a:gd name="connsiteY5" fmla="*/ 798382 h 816258"/>
                  <a:gd name="connsiteX6" fmla="*/ 608492 w 2160382"/>
                  <a:gd name="connsiteY6" fmla="*/ 771421 h 816258"/>
                  <a:gd name="connsiteX7" fmla="*/ 0 w 2160382"/>
                  <a:gd name="connsiteY7" fmla="*/ 256032 h 816258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59050"/>
                  <a:gd name="connsiteY0" fmla="*/ 256032 h 816258"/>
                  <a:gd name="connsiteX1" fmla="*/ 1340012 w 2159050"/>
                  <a:gd name="connsiteY1" fmla="*/ 0 h 816258"/>
                  <a:gd name="connsiteX2" fmla="*/ 1510123 w 2159050"/>
                  <a:gd name="connsiteY2" fmla="*/ 43586 h 816258"/>
                  <a:gd name="connsiteX3" fmla="*/ 2131915 w 2159050"/>
                  <a:gd name="connsiteY3" fmla="*/ 429296 h 816258"/>
                  <a:gd name="connsiteX4" fmla="*/ 2088157 w 2159050"/>
                  <a:gd name="connsiteY4" fmla="*/ 548640 h 816258"/>
                  <a:gd name="connsiteX5" fmla="*/ 841780 w 2159050"/>
                  <a:gd name="connsiteY5" fmla="*/ 798382 h 816258"/>
                  <a:gd name="connsiteX6" fmla="*/ 608492 w 2159050"/>
                  <a:gd name="connsiteY6" fmla="*/ 771421 h 816258"/>
                  <a:gd name="connsiteX7" fmla="*/ 0 w 2159050"/>
                  <a:gd name="connsiteY7" fmla="*/ 256032 h 816258"/>
                  <a:gd name="connsiteX0" fmla="*/ 0 w 2159050"/>
                  <a:gd name="connsiteY0" fmla="*/ 263919 h 824145"/>
                  <a:gd name="connsiteX1" fmla="*/ 1340012 w 2159050"/>
                  <a:gd name="connsiteY1" fmla="*/ 7887 h 824145"/>
                  <a:gd name="connsiteX2" fmla="*/ 1510123 w 2159050"/>
                  <a:gd name="connsiteY2" fmla="*/ 51473 h 824145"/>
                  <a:gd name="connsiteX3" fmla="*/ 2131915 w 2159050"/>
                  <a:gd name="connsiteY3" fmla="*/ 437183 h 824145"/>
                  <a:gd name="connsiteX4" fmla="*/ 2088157 w 2159050"/>
                  <a:gd name="connsiteY4" fmla="*/ 556527 h 824145"/>
                  <a:gd name="connsiteX5" fmla="*/ 841780 w 2159050"/>
                  <a:gd name="connsiteY5" fmla="*/ 806269 h 824145"/>
                  <a:gd name="connsiteX6" fmla="*/ 608492 w 2159050"/>
                  <a:gd name="connsiteY6" fmla="*/ 779308 h 824145"/>
                  <a:gd name="connsiteX7" fmla="*/ 0 w 2159050"/>
                  <a:gd name="connsiteY7" fmla="*/ 263919 h 824145"/>
                  <a:gd name="connsiteX0" fmla="*/ 0 w 2159050"/>
                  <a:gd name="connsiteY0" fmla="*/ 266655 h 826881"/>
                  <a:gd name="connsiteX1" fmla="*/ 1340012 w 2159050"/>
                  <a:gd name="connsiteY1" fmla="*/ 10623 h 826881"/>
                  <a:gd name="connsiteX2" fmla="*/ 1510123 w 2159050"/>
                  <a:gd name="connsiteY2" fmla="*/ 54209 h 826881"/>
                  <a:gd name="connsiteX3" fmla="*/ 2131915 w 2159050"/>
                  <a:gd name="connsiteY3" fmla="*/ 439919 h 826881"/>
                  <a:gd name="connsiteX4" fmla="*/ 2088157 w 2159050"/>
                  <a:gd name="connsiteY4" fmla="*/ 559263 h 826881"/>
                  <a:gd name="connsiteX5" fmla="*/ 841780 w 2159050"/>
                  <a:gd name="connsiteY5" fmla="*/ 809005 h 826881"/>
                  <a:gd name="connsiteX6" fmla="*/ 608492 w 2159050"/>
                  <a:gd name="connsiteY6" fmla="*/ 782044 h 826881"/>
                  <a:gd name="connsiteX7" fmla="*/ 0 w 2159050"/>
                  <a:gd name="connsiteY7" fmla="*/ 266655 h 826881"/>
                  <a:gd name="connsiteX0" fmla="*/ 0 w 2159050"/>
                  <a:gd name="connsiteY0" fmla="*/ 261222 h 821448"/>
                  <a:gd name="connsiteX1" fmla="*/ 1313411 w 2159050"/>
                  <a:gd name="connsiteY1" fmla="*/ 11841 h 821448"/>
                  <a:gd name="connsiteX2" fmla="*/ 1510123 w 2159050"/>
                  <a:gd name="connsiteY2" fmla="*/ 48776 h 821448"/>
                  <a:gd name="connsiteX3" fmla="*/ 2131915 w 2159050"/>
                  <a:gd name="connsiteY3" fmla="*/ 434486 h 821448"/>
                  <a:gd name="connsiteX4" fmla="*/ 2088157 w 2159050"/>
                  <a:gd name="connsiteY4" fmla="*/ 553830 h 821448"/>
                  <a:gd name="connsiteX5" fmla="*/ 841780 w 2159050"/>
                  <a:gd name="connsiteY5" fmla="*/ 803572 h 821448"/>
                  <a:gd name="connsiteX6" fmla="*/ 608492 w 2159050"/>
                  <a:gd name="connsiteY6" fmla="*/ 776611 h 821448"/>
                  <a:gd name="connsiteX7" fmla="*/ 0 w 2159050"/>
                  <a:gd name="connsiteY7" fmla="*/ 261222 h 821448"/>
                  <a:gd name="connsiteX0" fmla="*/ 0 w 2159050"/>
                  <a:gd name="connsiteY0" fmla="*/ 260124 h 820350"/>
                  <a:gd name="connsiteX1" fmla="*/ 1313411 w 2159050"/>
                  <a:gd name="connsiteY1" fmla="*/ 10743 h 820350"/>
                  <a:gd name="connsiteX2" fmla="*/ 1510123 w 2159050"/>
                  <a:gd name="connsiteY2" fmla="*/ 47678 h 820350"/>
                  <a:gd name="connsiteX3" fmla="*/ 2131915 w 2159050"/>
                  <a:gd name="connsiteY3" fmla="*/ 433388 h 820350"/>
                  <a:gd name="connsiteX4" fmla="*/ 2088157 w 2159050"/>
                  <a:gd name="connsiteY4" fmla="*/ 552732 h 820350"/>
                  <a:gd name="connsiteX5" fmla="*/ 841780 w 2159050"/>
                  <a:gd name="connsiteY5" fmla="*/ 802474 h 820350"/>
                  <a:gd name="connsiteX6" fmla="*/ 608492 w 2159050"/>
                  <a:gd name="connsiteY6" fmla="*/ 775513 h 820350"/>
                  <a:gd name="connsiteX7" fmla="*/ 0 w 2159050"/>
                  <a:gd name="connsiteY7" fmla="*/ 260124 h 820350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0 w 2159050"/>
                  <a:gd name="connsiteY7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63707 w 2159050"/>
                  <a:gd name="connsiteY7" fmla="*/ 304760 h 814751"/>
                  <a:gd name="connsiteX8" fmla="*/ 0 w 2159050"/>
                  <a:gd name="connsiteY8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7181 w 2159050"/>
                  <a:gd name="connsiteY7" fmla="*/ 331361 h 814751"/>
                  <a:gd name="connsiteX8" fmla="*/ 0 w 2159050"/>
                  <a:gd name="connsiteY8" fmla="*/ 254525 h 814751"/>
                  <a:gd name="connsiteX0" fmla="*/ 22803 w 2181853"/>
                  <a:gd name="connsiteY0" fmla="*/ 254525 h 814751"/>
                  <a:gd name="connsiteX1" fmla="*/ 1336214 w 2181853"/>
                  <a:gd name="connsiteY1" fmla="*/ 5144 h 814751"/>
                  <a:gd name="connsiteX2" fmla="*/ 1532926 w 2181853"/>
                  <a:gd name="connsiteY2" fmla="*/ 42079 h 814751"/>
                  <a:gd name="connsiteX3" fmla="*/ 2154718 w 2181853"/>
                  <a:gd name="connsiteY3" fmla="*/ 427789 h 814751"/>
                  <a:gd name="connsiteX4" fmla="*/ 2110960 w 2181853"/>
                  <a:gd name="connsiteY4" fmla="*/ 547133 h 814751"/>
                  <a:gd name="connsiteX5" fmla="*/ 864583 w 2181853"/>
                  <a:gd name="connsiteY5" fmla="*/ 796875 h 814751"/>
                  <a:gd name="connsiteX6" fmla="*/ 631295 w 2181853"/>
                  <a:gd name="connsiteY6" fmla="*/ 769914 h 814751"/>
                  <a:gd name="connsiteX7" fmla="*/ 29984 w 2181853"/>
                  <a:gd name="connsiteY7" fmla="*/ 331361 h 814751"/>
                  <a:gd name="connsiteX8" fmla="*/ 22803 w 2181853"/>
                  <a:gd name="connsiteY8" fmla="*/ 254525 h 814751"/>
                  <a:gd name="connsiteX0" fmla="*/ 37699 w 2196749"/>
                  <a:gd name="connsiteY0" fmla="*/ 254525 h 814751"/>
                  <a:gd name="connsiteX1" fmla="*/ 1351110 w 2196749"/>
                  <a:gd name="connsiteY1" fmla="*/ 5144 h 814751"/>
                  <a:gd name="connsiteX2" fmla="*/ 1547822 w 2196749"/>
                  <a:gd name="connsiteY2" fmla="*/ 42079 h 814751"/>
                  <a:gd name="connsiteX3" fmla="*/ 2169614 w 2196749"/>
                  <a:gd name="connsiteY3" fmla="*/ 427789 h 814751"/>
                  <a:gd name="connsiteX4" fmla="*/ 2125856 w 2196749"/>
                  <a:gd name="connsiteY4" fmla="*/ 547133 h 814751"/>
                  <a:gd name="connsiteX5" fmla="*/ 879479 w 2196749"/>
                  <a:gd name="connsiteY5" fmla="*/ 796875 h 814751"/>
                  <a:gd name="connsiteX6" fmla="*/ 646191 w 2196749"/>
                  <a:gd name="connsiteY6" fmla="*/ 769914 h 814751"/>
                  <a:gd name="connsiteX7" fmla="*/ 44880 w 2196749"/>
                  <a:gd name="connsiteY7" fmla="*/ 331361 h 814751"/>
                  <a:gd name="connsiteX8" fmla="*/ 37699 w 2196749"/>
                  <a:gd name="connsiteY8" fmla="*/ 254525 h 814751"/>
                  <a:gd name="connsiteX0" fmla="*/ 29885 w 2188935"/>
                  <a:gd name="connsiteY0" fmla="*/ 254525 h 814751"/>
                  <a:gd name="connsiteX1" fmla="*/ 1343296 w 2188935"/>
                  <a:gd name="connsiteY1" fmla="*/ 5144 h 814751"/>
                  <a:gd name="connsiteX2" fmla="*/ 1540008 w 2188935"/>
                  <a:gd name="connsiteY2" fmla="*/ 42079 h 814751"/>
                  <a:gd name="connsiteX3" fmla="*/ 2161800 w 2188935"/>
                  <a:gd name="connsiteY3" fmla="*/ 427789 h 814751"/>
                  <a:gd name="connsiteX4" fmla="*/ 2118042 w 2188935"/>
                  <a:gd name="connsiteY4" fmla="*/ 547133 h 814751"/>
                  <a:gd name="connsiteX5" fmla="*/ 871665 w 2188935"/>
                  <a:gd name="connsiteY5" fmla="*/ 796875 h 814751"/>
                  <a:gd name="connsiteX6" fmla="*/ 638377 w 2188935"/>
                  <a:gd name="connsiteY6" fmla="*/ 769914 h 814751"/>
                  <a:gd name="connsiteX7" fmla="*/ 57016 w 2188935"/>
                  <a:gd name="connsiteY7" fmla="*/ 347986 h 814751"/>
                  <a:gd name="connsiteX8" fmla="*/ 29885 w 2188935"/>
                  <a:gd name="connsiteY8" fmla="*/ 254525 h 81475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78363"/>
                  <a:gd name="connsiteY0" fmla="*/ 257435 h 817661"/>
                  <a:gd name="connsiteX1" fmla="*/ 1363247 w 2178363"/>
                  <a:gd name="connsiteY1" fmla="*/ 4729 h 817661"/>
                  <a:gd name="connsiteX2" fmla="*/ 1540008 w 2178363"/>
                  <a:gd name="connsiteY2" fmla="*/ 44989 h 817661"/>
                  <a:gd name="connsiteX3" fmla="*/ 2145174 w 2178363"/>
                  <a:gd name="connsiteY3" fmla="*/ 417399 h 817661"/>
                  <a:gd name="connsiteX4" fmla="*/ 2118042 w 2178363"/>
                  <a:gd name="connsiteY4" fmla="*/ 550043 h 817661"/>
                  <a:gd name="connsiteX5" fmla="*/ 871665 w 2178363"/>
                  <a:gd name="connsiteY5" fmla="*/ 799785 h 817661"/>
                  <a:gd name="connsiteX6" fmla="*/ 638377 w 2178363"/>
                  <a:gd name="connsiteY6" fmla="*/ 772824 h 817661"/>
                  <a:gd name="connsiteX7" fmla="*/ 57016 w 2178363"/>
                  <a:gd name="connsiteY7" fmla="*/ 350896 h 817661"/>
                  <a:gd name="connsiteX8" fmla="*/ 29885 w 2178363"/>
                  <a:gd name="connsiteY8" fmla="*/ 257435 h 817661"/>
                  <a:gd name="connsiteX0" fmla="*/ 29885 w 2170309"/>
                  <a:gd name="connsiteY0" fmla="*/ 257435 h 817661"/>
                  <a:gd name="connsiteX1" fmla="*/ 1363247 w 2170309"/>
                  <a:gd name="connsiteY1" fmla="*/ 4729 h 817661"/>
                  <a:gd name="connsiteX2" fmla="*/ 1540008 w 2170309"/>
                  <a:gd name="connsiteY2" fmla="*/ 44989 h 817661"/>
                  <a:gd name="connsiteX3" fmla="*/ 2145174 w 2170309"/>
                  <a:gd name="connsiteY3" fmla="*/ 417399 h 817661"/>
                  <a:gd name="connsiteX4" fmla="*/ 2094766 w 2170309"/>
                  <a:gd name="connsiteY4" fmla="*/ 553368 h 817661"/>
                  <a:gd name="connsiteX5" fmla="*/ 871665 w 2170309"/>
                  <a:gd name="connsiteY5" fmla="*/ 799785 h 817661"/>
                  <a:gd name="connsiteX6" fmla="*/ 638377 w 2170309"/>
                  <a:gd name="connsiteY6" fmla="*/ 772824 h 817661"/>
                  <a:gd name="connsiteX7" fmla="*/ 57016 w 2170309"/>
                  <a:gd name="connsiteY7" fmla="*/ 350896 h 817661"/>
                  <a:gd name="connsiteX8" fmla="*/ 29885 w 2170309"/>
                  <a:gd name="connsiteY8" fmla="*/ 257435 h 817661"/>
                  <a:gd name="connsiteX0" fmla="*/ 29885 w 2185450"/>
                  <a:gd name="connsiteY0" fmla="*/ 257435 h 817661"/>
                  <a:gd name="connsiteX1" fmla="*/ 1363247 w 2185450"/>
                  <a:gd name="connsiteY1" fmla="*/ 4729 h 817661"/>
                  <a:gd name="connsiteX2" fmla="*/ 1540008 w 2185450"/>
                  <a:gd name="connsiteY2" fmla="*/ 44989 h 817661"/>
                  <a:gd name="connsiteX3" fmla="*/ 2165125 w 2185450"/>
                  <a:gd name="connsiteY3" fmla="*/ 430699 h 817661"/>
                  <a:gd name="connsiteX4" fmla="*/ 2094766 w 2185450"/>
                  <a:gd name="connsiteY4" fmla="*/ 553368 h 817661"/>
                  <a:gd name="connsiteX5" fmla="*/ 871665 w 2185450"/>
                  <a:gd name="connsiteY5" fmla="*/ 799785 h 817661"/>
                  <a:gd name="connsiteX6" fmla="*/ 638377 w 2185450"/>
                  <a:gd name="connsiteY6" fmla="*/ 772824 h 817661"/>
                  <a:gd name="connsiteX7" fmla="*/ 57016 w 2185450"/>
                  <a:gd name="connsiteY7" fmla="*/ 350896 h 817661"/>
                  <a:gd name="connsiteX8" fmla="*/ 29885 w 2185450"/>
                  <a:gd name="connsiteY8" fmla="*/ 257435 h 817661"/>
                  <a:gd name="connsiteX0" fmla="*/ 29885 w 2187340"/>
                  <a:gd name="connsiteY0" fmla="*/ 257435 h 817661"/>
                  <a:gd name="connsiteX1" fmla="*/ 1363247 w 2187340"/>
                  <a:gd name="connsiteY1" fmla="*/ 4729 h 817661"/>
                  <a:gd name="connsiteX2" fmla="*/ 1540008 w 2187340"/>
                  <a:gd name="connsiteY2" fmla="*/ 44989 h 817661"/>
                  <a:gd name="connsiteX3" fmla="*/ 2165125 w 2187340"/>
                  <a:gd name="connsiteY3" fmla="*/ 430699 h 817661"/>
                  <a:gd name="connsiteX4" fmla="*/ 2094766 w 2187340"/>
                  <a:gd name="connsiteY4" fmla="*/ 553368 h 817661"/>
                  <a:gd name="connsiteX5" fmla="*/ 871665 w 2187340"/>
                  <a:gd name="connsiteY5" fmla="*/ 799785 h 817661"/>
                  <a:gd name="connsiteX6" fmla="*/ 638377 w 2187340"/>
                  <a:gd name="connsiteY6" fmla="*/ 772824 h 817661"/>
                  <a:gd name="connsiteX7" fmla="*/ 57016 w 2187340"/>
                  <a:gd name="connsiteY7" fmla="*/ 350896 h 817661"/>
                  <a:gd name="connsiteX8" fmla="*/ 29885 w 2187340"/>
                  <a:gd name="connsiteY8" fmla="*/ 257435 h 81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7340" h="817661">
                    <a:moveTo>
                      <a:pt x="29885" y="257435"/>
                    </a:moveTo>
                    <a:lnTo>
                      <a:pt x="1363247" y="4729"/>
                    </a:lnTo>
                    <a:cubicBezTo>
                      <a:pt x="1453202" y="-10668"/>
                      <a:pt x="1493279" y="13835"/>
                      <a:pt x="1540008" y="44989"/>
                    </a:cubicBezTo>
                    <a:lnTo>
                      <a:pt x="2165125" y="430699"/>
                    </a:lnTo>
                    <a:cubicBezTo>
                      <a:pt x="2213716" y="493756"/>
                      <a:pt x="2179179" y="536863"/>
                      <a:pt x="2094766" y="553368"/>
                    </a:cubicBezTo>
                    <a:lnTo>
                      <a:pt x="871665" y="799785"/>
                    </a:lnTo>
                    <a:cubicBezTo>
                      <a:pt x="803878" y="820724"/>
                      <a:pt x="702840" y="835011"/>
                      <a:pt x="638377" y="772824"/>
                    </a:cubicBezTo>
                    <a:lnTo>
                      <a:pt x="57016" y="350896"/>
                    </a:lnTo>
                    <a:cubicBezTo>
                      <a:pt x="1420" y="308658"/>
                      <a:pt x="-24248" y="293023"/>
                      <a:pt x="29885" y="257435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29">
                <a:extLst>
                  <a:ext uri="{FF2B5EF4-FFF2-40B4-BE49-F238E27FC236}">
                    <a16:creationId xmlns:a16="http://schemas.microsoft.com/office/drawing/2014/main" id="{72BB14AF-6A4E-C3E2-E563-70318891172E}"/>
                  </a:ext>
                </a:extLst>
              </p:cNvPr>
              <p:cNvSpPr/>
              <p:nvPr/>
            </p:nvSpPr>
            <p:spPr>
              <a:xfrm>
                <a:off x="877093" y="1966252"/>
                <a:ext cx="1484060" cy="537204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0469" h="698797">
                    <a:moveTo>
                      <a:pt x="64208" y="263346"/>
                    </a:moveTo>
                    <a:lnTo>
                      <a:pt x="1284594" y="3614"/>
                    </a:lnTo>
                    <a:cubicBezTo>
                      <a:pt x="1360497" y="-5874"/>
                      <a:pt x="1383031" y="2428"/>
                      <a:pt x="1426913" y="39194"/>
                    </a:cubicBezTo>
                    <a:lnTo>
                      <a:pt x="1885892" y="320274"/>
                    </a:lnTo>
                    <a:cubicBezTo>
                      <a:pt x="1936890" y="353482"/>
                      <a:pt x="1955866" y="386689"/>
                      <a:pt x="1878776" y="409223"/>
                    </a:cubicBezTo>
                    <a:lnTo>
                      <a:pt x="622810" y="668955"/>
                    </a:lnTo>
                    <a:cubicBezTo>
                      <a:pt x="568254" y="712837"/>
                      <a:pt x="485235" y="703349"/>
                      <a:pt x="437795" y="672513"/>
                    </a:cubicBezTo>
                    <a:lnTo>
                      <a:pt x="17954" y="355853"/>
                    </a:lnTo>
                    <a:cubicBezTo>
                      <a:pt x="-23555" y="317901"/>
                      <a:pt x="13210" y="276392"/>
                      <a:pt x="64208" y="263346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29">
                <a:extLst>
                  <a:ext uri="{FF2B5EF4-FFF2-40B4-BE49-F238E27FC236}">
                    <a16:creationId xmlns:a16="http://schemas.microsoft.com/office/drawing/2014/main" id="{27A40D97-F5EC-F85D-0AD3-C8E46C48173E}"/>
                  </a:ext>
                </a:extLst>
              </p:cNvPr>
              <p:cNvSpPr/>
              <p:nvPr/>
            </p:nvSpPr>
            <p:spPr>
              <a:xfrm>
                <a:off x="435003" y="1664742"/>
                <a:ext cx="1368358" cy="476076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34210 h 669661"/>
                  <a:gd name="connsiteX1" fmla="*/ 1226537 w 1930469"/>
                  <a:gd name="connsiteY1" fmla="*/ 57935 h 669661"/>
                  <a:gd name="connsiteX2" fmla="*/ 1426913 w 1930469"/>
                  <a:gd name="connsiteY2" fmla="*/ 10058 h 669661"/>
                  <a:gd name="connsiteX3" fmla="*/ 1885892 w 1930469"/>
                  <a:gd name="connsiteY3" fmla="*/ 291138 h 669661"/>
                  <a:gd name="connsiteX4" fmla="*/ 1878776 w 1930469"/>
                  <a:gd name="connsiteY4" fmla="*/ 380087 h 669661"/>
                  <a:gd name="connsiteX5" fmla="*/ 622810 w 1930469"/>
                  <a:gd name="connsiteY5" fmla="*/ 639819 h 669661"/>
                  <a:gd name="connsiteX6" fmla="*/ 437795 w 1930469"/>
                  <a:gd name="connsiteY6" fmla="*/ 643377 h 669661"/>
                  <a:gd name="connsiteX7" fmla="*/ 17954 w 1930469"/>
                  <a:gd name="connsiteY7" fmla="*/ 326717 h 669661"/>
                  <a:gd name="connsiteX8" fmla="*/ 64208 w 1930469"/>
                  <a:gd name="connsiteY8" fmla="*/ 234210 h 669661"/>
                  <a:gd name="connsiteX0" fmla="*/ 64208 w 1930469"/>
                  <a:gd name="connsiteY0" fmla="*/ 179889 h 615340"/>
                  <a:gd name="connsiteX1" fmla="*/ 1226537 w 1930469"/>
                  <a:gd name="connsiteY1" fmla="*/ 3614 h 615340"/>
                  <a:gd name="connsiteX2" fmla="*/ 1368856 w 1930469"/>
                  <a:gd name="connsiteY2" fmla="*/ 39194 h 615340"/>
                  <a:gd name="connsiteX3" fmla="*/ 1885892 w 1930469"/>
                  <a:gd name="connsiteY3" fmla="*/ 236817 h 615340"/>
                  <a:gd name="connsiteX4" fmla="*/ 1878776 w 1930469"/>
                  <a:gd name="connsiteY4" fmla="*/ 325766 h 615340"/>
                  <a:gd name="connsiteX5" fmla="*/ 622810 w 1930469"/>
                  <a:gd name="connsiteY5" fmla="*/ 585498 h 615340"/>
                  <a:gd name="connsiteX6" fmla="*/ 437795 w 1930469"/>
                  <a:gd name="connsiteY6" fmla="*/ 589056 h 615340"/>
                  <a:gd name="connsiteX7" fmla="*/ 17954 w 1930469"/>
                  <a:gd name="connsiteY7" fmla="*/ 272396 h 615340"/>
                  <a:gd name="connsiteX8" fmla="*/ 64208 w 1930469"/>
                  <a:gd name="connsiteY8" fmla="*/ 179889 h 615340"/>
                  <a:gd name="connsiteX0" fmla="*/ 64208 w 1899038"/>
                  <a:gd name="connsiteY0" fmla="*/ 179889 h 615340"/>
                  <a:gd name="connsiteX1" fmla="*/ 1226537 w 1899038"/>
                  <a:gd name="connsiteY1" fmla="*/ 3614 h 615340"/>
                  <a:gd name="connsiteX2" fmla="*/ 1368856 w 1899038"/>
                  <a:gd name="connsiteY2" fmla="*/ 39194 h 615340"/>
                  <a:gd name="connsiteX3" fmla="*/ 1740749 w 1899038"/>
                  <a:gd name="connsiteY3" fmla="*/ 283989 h 615340"/>
                  <a:gd name="connsiteX4" fmla="*/ 1878776 w 1899038"/>
                  <a:gd name="connsiteY4" fmla="*/ 325766 h 615340"/>
                  <a:gd name="connsiteX5" fmla="*/ 622810 w 1899038"/>
                  <a:gd name="connsiteY5" fmla="*/ 585498 h 615340"/>
                  <a:gd name="connsiteX6" fmla="*/ 437795 w 1899038"/>
                  <a:gd name="connsiteY6" fmla="*/ 589056 h 615340"/>
                  <a:gd name="connsiteX7" fmla="*/ 17954 w 1899038"/>
                  <a:gd name="connsiteY7" fmla="*/ 272396 h 615340"/>
                  <a:gd name="connsiteX8" fmla="*/ 64208 w 1899038"/>
                  <a:gd name="connsiteY8" fmla="*/ 179889 h 615340"/>
                  <a:gd name="connsiteX0" fmla="*/ 64208 w 1803053"/>
                  <a:gd name="connsiteY0" fmla="*/ 179889 h 615340"/>
                  <a:gd name="connsiteX1" fmla="*/ 1226537 w 1803053"/>
                  <a:gd name="connsiteY1" fmla="*/ 3614 h 615340"/>
                  <a:gd name="connsiteX2" fmla="*/ 1368856 w 1803053"/>
                  <a:gd name="connsiteY2" fmla="*/ 39194 h 615340"/>
                  <a:gd name="connsiteX3" fmla="*/ 1740749 w 1803053"/>
                  <a:gd name="connsiteY3" fmla="*/ 283989 h 615340"/>
                  <a:gd name="connsiteX4" fmla="*/ 1762661 w 1803053"/>
                  <a:gd name="connsiteY4" fmla="*/ 383824 h 615340"/>
                  <a:gd name="connsiteX5" fmla="*/ 622810 w 1803053"/>
                  <a:gd name="connsiteY5" fmla="*/ 585498 h 615340"/>
                  <a:gd name="connsiteX6" fmla="*/ 437795 w 1803053"/>
                  <a:gd name="connsiteY6" fmla="*/ 589056 h 615340"/>
                  <a:gd name="connsiteX7" fmla="*/ 17954 w 1803053"/>
                  <a:gd name="connsiteY7" fmla="*/ 272396 h 615340"/>
                  <a:gd name="connsiteX8" fmla="*/ 64208 w 1803053"/>
                  <a:gd name="connsiteY8" fmla="*/ 179889 h 615340"/>
                  <a:gd name="connsiteX0" fmla="*/ 64208 w 1803053"/>
                  <a:gd name="connsiteY0" fmla="*/ 179889 h 632179"/>
                  <a:gd name="connsiteX1" fmla="*/ 1226537 w 1803053"/>
                  <a:gd name="connsiteY1" fmla="*/ 3614 h 632179"/>
                  <a:gd name="connsiteX2" fmla="*/ 1368856 w 1803053"/>
                  <a:gd name="connsiteY2" fmla="*/ 39194 h 632179"/>
                  <a:gd name="connsiteX3" fmla="*/ 1740749 w 1803053"/>
                  <a:gd name="connsiteY3" fmla="*/ 283989 h 632179"/>
                  <a:gd name="connsiteX4" fmla="*/ 1762661 w 1803053"/>
                  <a:gd name="connsiteY4" fmla="*/ 383824 h 632179"/>
                  <a:gd name="connsiteX5" fmla="*/ 639479 w 1803053"/>
                  <a:gd name="connsiteY5" fmla="*/ 611692 h 632179"/>
                  <a:gd name="connsiteX6" fmla="*/ 437795 w 1803053"/>
                  <a:gd name="connsiteY6" fmla="*/ 589056 h 632179"/>
                  <a:gd name="connsiteX7" fmla="*/ 17954 w 1803053"/>
                  <a:gd name="connsiteY7" fmla="*/ 272396 h 632179"/>
                  <a:gd name="connsiteX8" fmla="*/ 64208 w 1803053"/>
                  <a:gd name="connsiteY8" fmla="*/ 179889 h 632179"/>
                  <a:gd name="connsiteX0" fmla="*/ 64208 w 1803053"/>
                  <a:gd name="connsiteY0" fmla="*/ 179889 h 634963"/>
                  <a:gd name="connsiteX1" fmla="*/ 1226537 w 1803053"/>
                  <a:gd name="connsiteY1" fmla="*/ 3614 h 634963"/>
                  <a:gd name="connsiteX2" fmla="*/ 1368856 w 1803053"/>
                  <a:gd name="connsiteY2" fmla="*/ 39194 h 634963"/>
                  <a:gd name="connsiteX3" fmla="*/ 1740749 w 1803053"/>
                  <a:gd name="connsiteY3" fmla="*/ 283989 h 634963"/>
                  <a:gd name="connsiteX4" fmla="*/ 1762661 w 1803053"/>
                  <a:gd name="connsiteY4" fmla="*/ 383824 h 634963"/>
                  <a:gd name="connsiteX5" fmla="*/ 639479 w 1803053"/>
                  <a:gd name="connsiteY5" fmla="*/ 611692 h 634963"/>
                  <a:gd name="connsiteX6" fmla="*/ 447320 w 1803053"/>
                  <a:gd name="connsiteY6" fmla="*/ 598581 h 634963"/>
                  <a:gd name="connsiteX7" fmla="*/ 17954 w 1803053"/>
                  <a:gd name="connsiteY7" fmla="*/ 272396 h 634963"/>
                  <a:gd name="connsiteX8" fmla="*/ 64208 w 1803053"/>
                  <a:gd name="connsiteY8" fmla="*/ 179889 h 634963"/>
                  <a:gd name="connsiteX0" fmla="*/ 64208 w 1803053"/>
                  <a:gd name="connsiteY0" fmla="*/ 179889 h 630806"/>
                  <a:gd name="connsiteX1" fmla="*/ 1226537 w 1803053"/>
                  <a:gd name="connsiteY1" fmla="*/ 3614 h 630806"/>
                  <a:gd name="connsiteX2" fmla="*/ 1368856 w 1803053"/>
                  <a:gd name="connsiteY2" fmla="*/ 39194 h 630806"/>
                  <a:gd name="connsiteX3" fmla="*/ 1740749 w 1803053"/>
                  <a:gd name="connsiteY3" fmla="*/ 283989 h 630806"/>
                  <a:gd name="connsiteX4" fmla="*/ 1762661 w 1803053"/>
                  <a:gd name="connsiteY4" fmla="*/ 383824 h 630806"/>
                  <a:gd name="connsiteX5" fmla="*/ 639479 w 1803053"/>
                  <a:gd name="connsiteY5" fmla="*/ 611692 h 630806"/>
                  <a:gd name="connsiteX6" fmla="*/ 447320 w 1803053"/>
                  <a:gd name="connsiteY6" fmla="*/ 598581 h 630806"/>
                  <a:gd name="connsiteX7" fmla="*/ 17954 w 1803053"/>
                  <a:gd name="connsiteY7" fmla="*/ 272396 h 630806"/>
                  <a:gd name="connsiteX8" fmla="*/ 64208 w 1803053"/>
                  <a:gd name="connsiteY8" fmla="*/ 179889 h 630806"/>
                  <a:gd name="connsiteX0" fmla="*/ 64208 w 1779586"/>
                  <a:gd name="connsiteY0" fmla="*/ 179889 h 630806"/>
                  <a:gd name="connsiteX1" fmla="*/ 1226537 w 1779586"/>
                  <a:gd name="connsiteY1" fmla="*/ 3614 h 630806"/>
                  <a:gd name="connsiteX2" fmla="*/ 1368856 w 1779586"/>
                  <a:gd name="connsiteY2" fmla="*/ 39194 h 630806"/>
                  <a:gd name="connsiteX3" fmla="*/ 1740749 w 1779586"/>
                  <a:gd name="connsiteY3" fmla="*/ 283989 h 630806"/>
                  <a:gd name="connsiteX4" fmla="*/ 1722179 w 1779586"/>
                  <a:gd name="connsiteY4" fmla="*/ 390968 h 630806"/>
                  <a:gd name="connsiteX5" fmla="*/ 639479 w 1779586"/>
                  <a:gd name="connsiteY5" fmla="*/ 611692 h 630806"/>
                  <a:gd name="connsiteX6" fmla="*/ 447320 w 1779586"/>
                  <a:gd name="connsiteY6" fmla="*/ 598581 h 630806"/>
                  <a:gd name="connsiteX7" fmla="*/ 17954 w 1779586"/>
                  <a:gd name="connsiteY7" fmla="*/ 272396 h 630806"/>
                  <a:gd name="connsiteX8" fmla="*/ 64208 w 1779586"/>
                  <a:gd name="connsiteY8" fmla="*/ 179889 h 630806"/>
                  <a:gd name="connsiteX0" fmla="*/ 64208 w 1791141"/>
                  <a:gd name="connsiteY0" fmla="*/ 179889 h 630806"/>
                  <a:gd name="connsiteX1" fmla="*/ 1226537 w 1791141"/>
                  <a:gd name="connsiteY1" fmla="*/ 3614 h 630806"/>
                  <a:gd name="connsiteX2" fmla="*/ 1368856 w 1791141"/>
                  <a:gd name="connsiteY2" fmla="*/ 39194 h 630806"/>
                  <a:gd name="connsiteX3" fmla="*/ 1740749 w 1791141"/>
                  <a:gd name="connsiteY3" fmla="*/ 283989 h 630806"/>
                  <a:gd name="connsiteX4" fmla="*/ 1722179 w 1791141"/>
                  <a:gd name="connsiteY4" fmla="*/ 390968 h 630806"/>
                  <a:gd name="connsiteX5" fmla="*/ 639479 w 1791141"/>
                  <a:gd name="connsiteY5" fmla="*/ 611692 h 630806"/>
                  <a:gd name="connsiteX6" fmla="*/ 447320 w 1791141"/>
                  <a:gd name="connsiteY6" fmla="*/ 598581 h 630806"/>
                  <a:gd name="connsiteX7" fmla="*/ 17954 w 1791141"/>
                  <a:gd name="connsiteY7" fmla="*/ 272396 h 630806"/>
                  <a:gd name="connsiteX8" fmla="*/ 64208 w 1791141"/>
                  <a:gd name="connsiteY8" fmla="*/ 179889 h 630806"/>
                  <a:gd name="connsiteX0" fmla="*/ 64208 w 1800990"/>
                  <a:gd name="connsiteY0" fmla="*/ 179889 h 630806"/>
                  <a:gd name="connsiteX1" fmla="*/ 1226537 w 1800990"/>
                  <a:gd name="connsiteY1" fmla="*/ 3614 h 630806"/>
                  <a:gd name="connsiteX2" fmla="*/ 1368856 w 1800990"/>
                  <a:gd name="connsiteY2" fmla="*/ 39194 h 630806"/>
                  <a:gd name="connsiteX3" fmla="*/ 1740749 w 1800990"/>
                  <a:gd name="connsiteY3" fmla="*/ 283989 h 630806"/>
                  <a:gd name="connsiteX4" fmla="*/ 1722179 w 1800990"/>
                  <a:gd name="connsiteY4" fmla="*/ 390968 h 630806"/>
                  <a:gd name="connsiteX5" fmla="*/ 639479 w 1800990"/>
                  <a:gd name="connsiteY5" fmla="*/ 611692 h 630806"/>
                  <a:gd name="connsiteX6" fmla="*/ 447320 w 1800990"/>
                  <a:gd name="connsiteY6" fmla="*/ 598581 h 630806"/>
                  <a:gd name="connsiteX7" fmla="*/ 17954 w 1800990"/>
                  <a:gd name="connsiteY7" fmla="*/ 272396 h 630806"/>
                  <a:gd name="connsiteX8" fmla="*/ 64208 w 1800990"/>
                  <a:gd name="connsiteY8" fmla="*/ 179889 h 630806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672 w 1801454"/>
                  <a:gd name="connsiteY0" fmla="*/ 177906 h 628823"/>
                  <a:gd name="connsiteX1" fmla="*/ 1231763 w 1801454"/>
                  <a:gd name="connsiteY1" fmla="*/ 4012 h 628823"/>
                  <a:gd name="connsiteX2" fmla="*/ 1369320 w 1801454"/>
                  <a:gd name="connsiteY2" fmla="*/ 37211 h 628823"/>
                  <a:gd name="connsiteX3" fmla="*/ 1741213 w 1801454"/>
                  <a:gd name="connsiteY3" fmla="*/ 282006 h 628823"/>
                  <a:gd name="connsiteX4" fmla="*/ 1722643 w 1801454"/>
                  <a:gd name="connsiteY4" fmla="*/ 388985 h 628823"/>
                  <a:gd name="connsiteX5" fmla="*/ 639943 w 1801454"/>
                  <a:gd name="connsiteY5" fmla="*/ 609709 h 628823"/>
                  <a:gd name="connsiteX6" fmla="*/ 447784 w 1801454"/>
                  <a:gd name="connsiteY6" fmla="*/ 596598 h 628823"/>
                  <a:gd name="connsiteX7" fmla="*/ 18418 w 1801454"/>
                  <a:gd name="connsiteY7" fmla="*/ 270413 h 628823"/>
                  <a:gd name="connsiteX8" fmla="*/ 64672 w 1801454"/>
                  <a:gd name="connsiteY8" fmla="*/ 177906 h 628823"/>
                  <a:gd name="connsiteX0" fmla="*/ 64672 w 1801454"/>
                  <a:gd name="connsiteY0" fmla="*/ 177906 h 626759"/>
                  <a:gd name="connsiteX1" fmla="*/ 1231763 w 1801454"/>
                  <a:gd name="connsiteY1" fmla="*/ 4012 h 626759"/>
                  <a:gd name="connsiteX2" fmla="*/ 1369320 w 1801454"/>
                  <a:gd name="connsiteY2" fmla="*/ 37211 h 626759"/>
                  <a:gd name="connsiteX3" fmla="*/ 1741213 w 1801454"/>
                  <a:gd name="connsiteY3" fmla="*/ 282006 h 626759"/>
                  <a:gd name="connsiteX4" fmla="*/ 1722643 w 1801454"/>
                  <a:gd name="connsiteY4" fmla="*/ 388985 h 626759"/>
                  <a:gd name="connsiteX5" fmla="*/ 639943 w 1801454"/>
                  <a:gd name="connsiteY5" fmla="*/ 609709 h 626759"/>
                  <a:gd name="connsiteX6" fmla="*/ 447784 w 1801454"/>
                  <a:gd name="connsiteY6" fmla="*/ 596598 h 626759"/>
                  <a:gd name="connsiteX7" fmla="*/ 18418 w 1801454"/>
                  <a:gd name="connsiteY7" fmla="*/ 270413 h 626759"/>
                  <a:gd name="connsiteX8" fmla="*/ 64672 w 1801454"/>
                  <a:gd name="connsiteY8" fmla="*/ 177906 h 62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1454" h="626759">
                    <a:moveTo>
                      <a:pt x="64672" y="177906"/>
                    </a:moveTo>
                    <a:lnTo>
                      <a:pt x="1231763" y="4012"/>
                    </a:lnTo>
                    <a:cubicBezTo>
                      <a:pt x="1293379" y="-5476"/>
                      <a:pt x="1325438" y="445"/>
                      <a:pt x="1369320" y="37211"/>
                    </a:cubicBezTo>
                    <a:lnTo>
                      <a:pt x="1741213" y="282006"/>
                    </a:lnTo>
                    <a:cubicBezTo>
                      <a:pt x="1820786" y="324739"/>
                      <a:pt x="1828308" y="366451"/>
                      <a:pt x="1722643" y="388985"/>
                    </a:cubicBezTo>
                    <a:lnTo>
                      <a:pt x="639943" y="609709"/>
                    </a:lnTo>
                    <a:cubicBezTo>
                      <a:pt x="540143" y="639303"/>
                      <a:pt x="495224" y="627434"/>
                      <a:pt x="447784" y="596598"/>
                    </a:cubicBezTo>
                    <a:lnTo>
                      <a:pt x="18418" y="270413"/>
                    </a:lnTo>
                    <a:cubicBezTo>
                      <a:pt x="-23091" y="232461"/>
                      <a:pt x="11293" y="183809"/>
                      <a:pt x="64672" y="177906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99FF9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29">
                <a:extLst>
                  <a:ext uri="{FF2B5EF4-FFF2-40B4-BE49-F238E27FC236}">
                    <a16:creationId xmlns:a16="http://schemas.microsoft.com/office/drawing/2014/main" id="{02DB9214-A7F5-70DC-C0D2-D1D79AA1E783}"/>
                  </a:ext>
                </a:extLst>
              </p:cNvPr>
              <p:cNvSpPr/>
              <p:nvPr/>
            </p:nvSpPr>
            <p:spPr>
              <a:xfrm>
                <a:off x="1579178" y="1511787"/>
                <a:ext cx="1186052" cy="393710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34210 h 669661"/>
                  <a:gd name="connsiteX1" fmla="*/ 1226537 w 1930469"/>
                  <a:gd name="connsiteY1" fmla="*/ 57935 h 669661"/>
                  <a:gd name="connsiteX2" fmla="*/ 1426913 w 1930469"/>
                  <a:gd name="connsiteY2" fmla="*/ 10058 h 669661"/>
                  <a:gd name="connsiteX3" fmla="*/ 1885892 w 1930469"/>
                  <a:gd name="connsiteY3" fmla="*/ 291138 h 669661"/>
                  <a:gd name="connsiteX4" fmla="*/ 1878776 w 1930469"/>
                  <a:gd name="connsiteY4" fmla="*/ 380087 h 669661"/>
                  <a:gd name="connsiteX5" fmla="*/ 622810 w 1930469"/>
                  <a:gd name="connsiteY5" fmla="*/ 639819 h 669661"/>
                  <a:gd name="connsiteX6" fmla="*/ 437795 w 1930469"/>
                  <a:gd name="connsiteY6" fmla="*/ 643377 h 669661"/>
                  <a:gd name="connsiteX7" fmla="*/ 17954 w 1930469"/>
                  <a:gd name="connsiteY7" fmla="*/ 326717 h 669661"/>
                  <a:gd name="connsiteX8" fmla="*/ 64208 w 1930469"/>
                  <a:gd name="connsiteY8" fmla="*/ 234210 h 669661"/>
                  <a:gd name="connsiteX0" fmla="*/ 64208 w 1930469"/>
                  <a:gd name="connsiteY0" fmla="*/ 179889 h 615340"/>
                  <a:gd name="connsiteX1" fmla="*/ 1226537 w 1930469"/>
                  <a:gd name="connsiteY1" fmla="*/ 3614 h 615340"/>
                  <a:gd name="connsiteX2" fmla="*/ 1368856 w 1930469"/>
                  <a:gd name="connsiteY2" fmla="*/ 39194 h 615340"/>
                  <a:gd name="connsiteX3" fmla="*/ 1885892 w 1930469"/>
                  <a:gd name="connsiteY3" fmla="*/ 236817 h 615340"/>
                  <a:gd name="connsiteX4" fmla="*/ 1878776 w 1930469"/>
                  <a:gd name="connsiteY4" fmla="*/ 325766 h 615340"/>
                  <a:gd name="connsiteX5" fmla="*/ 622810 w 1930469"/>
                  <a:gd name="connsiteY5" fmla="*/ 585498 h 615340"/>
                  <a:gd name="connsiteX6" fmla="*/ 437795 w 1930469"/>
                  <a:gd name="connsiteY6" fmla="*/ 589056 h 615340"/>
                  <a:gd name="connsiteX7" fmla="*/ 17954 w 1930469"/>
                  <a:gd name="connsiteY7" fmla="*/ 272396 h 615340"/>
                  <a:gd name="connsiteX8" fmla="*/ 64208 w 1930469"/>
                  <a:gd name="connsiteY8" fmla="*/ 179889 h 615340"/>
                  <a:gd name="connsiteX0" fmla="*/ 64208 w 1899038"/>
                  <a:gd name="connsiteY0" fmla="*/ 179889 h 615340"/>
                  <a:gd name="connsiteX1" fmla="*/ 1226537 w 1899038"/>
                  <a:gd name="connsiteY1" fmla="*/ 3614 h 615340"/>
                  <a:gd name="connsiteX2" fmla="*/ 1368856 w 1899038"/>
                  <a:gd name="connsiteY2" fmla="*/ 39194 h 615340"/>
                  <a:gd name="connsiteX3" fmla="*/ 1740749 w 1899038"/>
                  <a:gd name="connsiteY3" fmla="*/ 283989 h 615340"/>
                  <a:gd name="connsiteX4" fmla="*/ 1878776 w 1899038"/>
                  <a:gd name="connsiteY4" fmla="*/ 325766 h 615340"/>
                  <a:gd name="connsiteX5" fmla="*/ 622810 w 1899038"/>
                  <a:gd name="connsiteY5" fmla="*/ 585498 h 615340"/>
                  <a:gd name="connsiteX6" fmla="*/ 437795 w 1899038"/>
                  <a:gd name="connsiteY6" fmla="*/ 589056 h 615340"/>
                  <a:gd name="connsiteX7" fmla="*/ 17954 w 1899038"/>
                  <a:gd name="connsiteY7" fmla="*/ 272396 h 615340"/>
                  <a:gd name="connsiteX8" fmla="*/ 64208 w 1899038"/>
                  <a:gd name="connsiteY8" fmla="*/ 179889 h 615340"/>
                  <a:gd name="connsiteX0" fmla="*/ 64208 w 1803053"/>
                  <a:gd name="connsiteY0" fmla="*/ 179889 h 615340"/>
                  <a:gd name="connsiteX1" fmla="*/ 1226537 w 1803053"/>
                  <a:gd name="connsiteY1" fmla="*/ 3614 h 615340"/>
                  <a:gd name="connsiteX2" fmla="*/ 1368856 w 1803053"/>
                  <a:gd name="connsiteY2" fmla="*/ 39194 h 615340"/>
                  <a:gd name="connsiteX3" fmla="*/ 1740749 w 1803053"/>
                  <a:gd name="connsiteY3" fmla="*/ 283989 h 615340"/>
                  <a:gd name="connsiteX4" fmla="*/ 1762661 w 1803053"/>
                  <a:gd name="connsiteY4" fmla="*/ 383824 h 615340"/>
                  <a:gd name="connsiteX5" fmla="*/ 622810 w 1803053"/>
                  <a:gd name="connsiteY5" fmla="*/ 585498 h 615340"/>
                  <a:gd name="connsiteX6" fmla="*/ 437795 w 1803053"/>
                  <a:gd name="connsiteY6" fmla="*/ 589056 h 615340"/>
                  <a:gd name="connsiteX7" fmla="*/ 17954 w 1803053"/>
                  <a:gd name="connsiteY7" fmla="*/ 272396 h 615340"/>
                  <a:gd name="connsiteX8" fmla="*/ 64208 w 1803053"/>
                  <a:gd name="connsiteY8" fmla="*/ 179889 h 615340"/>
                  <a:gd name="connsiteX0" fmla="*/ 64208 w 1803053"/>
                  <a:gd name="connsiteY0" fmla="*/ 179889 h 632179"/>
                  <a:gd name="connsiteX1" fmla="*/ 1226537 w 1803053"/>
                  <a:gd name="connsiteY1" fmla="*/ 3614 h 632179"/>
                  <a:gd name="connsiteX2" fmla="*/ 1368856 w 1803053"/>
                  <a:gd name="connsiteY2" fmla="*/ 39194 h 632179"/>
                  <a:gd name="connsiteX3" fmla="*/ 1740749 w 1803053"/>
                  <a:gd name="connsiteY3" fmla="*/ 283989 h 632179"/>
                  <a:gd name="connsiteX4" fmla="*/ 1762661 w 1803053"/>
                  <a:gd name="connsiteY4" fmla="*/ 383824 h 632179"/>
                  <a:gd name="connsiteX5" fmla="*/ 639479 w 1803053"/>
                  <a:gd name="connsiteY5" fmla="*/ 611692 h 632179"/>
                  <a:gd name="connsiteX6" fmla="*/ 437795 w 1803053"/>
                  <a:gd name="connsiteY6" fmla="*/ 589056 h 632179"/>
                  <a:gd name="connsiteX7" fmla="*/ 17954 w 1803053"/>
                  <a:gd name="connsiteY7" fmla="*/ 272396 h 632179"/>
                  <a:gd name="connsiteX8" fmla="*/ 64208 w 1803053"/>
                  <a:gd name="connsiteY8" fmla="*/ 179889 h 632179"/>
                  <a:gd name="connsiteX0" fmla="*/ 64208 w 1803053"/>
                  <a:gd name="connsiteY0" fmla="*/ 179889 h 634963"/>
                  <a:gd name="connsiteX1" fmla="*/ 1226537 w 1803053"/>
                  <a:gd name="connsiteY1" fmla="*/ 3614 h 634963"/>
                  <a:gd name="connsiteX2" fmla="*/ 1368856 w 1803053"/>
                  <a:gd name="connsiteY2" fmla="*/ 39194 h 634963"/>
                  <a:gd name="connsiteX3" fmla="*/ 1740749 w 1803053"/>
                  <a:gd name="connsiteY3" fmla="*/ 283989 h 634963"/>
                  <a:gd name="connsiteX4" fmla="*/ 1762661 w 1803053"/>
                  <a:gd name="connsiteY4" fmla="*/ 383824 h 634963"/>
                  <a:gd name="connsiteX5" fmla="*/ 639479 w 1803053"/>
                  <a:gd name="connsiteY5" fmla="*/ 611692 h 634963"/>
                  <a:gd name="connsiteX6" fmla="*/ 447320 w 1803053"/>
                  <a:gd name="connsiteY6" fmla="*/ 598581 h 634963"/>
                  <a:gd name="connsiteX7" fmla="*/ 17954 w 1803053"/>
                  <a:gd name="connsiteY7" fmla="*/ 272396 h 634963"/>
                  <a:gd name="connsiteX8" fmla="*/ 64208 w 1803053"/>
                  <a:gd name="connsiteY8" fmla="*/ 179889 h 634963"/>
                  <a:gd name="connsiteX0" fmla="*/ 64208 w 1803053"/>
                  <a:gd name="connsiteY0" fmla="*/ 179889 h 630806"/>
                  <a:gd name="connsiteX1" fmla="*/ 1226537 w 1803053"/>
                  <a:gd name="connsiteY1" fmla="*/ 3614 h 630806"/>
                  <a:gd name="connsiteX2" fmla="*/ 1368856 w 1803053"/>
                  <a:gd name="connsiteY2" fmla="*/ 39194 h 630806"/>
                  <a:gd name="connsiteX3" fmla="*/ 1740749 w 1803053"/>
                  <a:gd name="connsiteY3" fmla="*/ 283989 h 630806"/>
                  <a:gd name="connsiteX4" fmla="*/ 1762661 w 1803053"/>
                  <a:gd name="connsiteY4" fmla="*/ 383824 h 630806"/>
                  <a:gd name="connsiteX5" fmla="*/ 639479 w 1803053"/>
                  <a:gd name="connsiteY5" fmla="*/ 611692 h 630806"/>
                  <a:gd name="connsiteX6" fmla="*/ 447320 w 1803053"/>
                  <a:gd name="connsiteY6" fmla="*/ 598581 h 630806"/>
                  <a:gd name="connsiteX7" fmla="*/ 17954 w 1803053"/>
                  <a:gd name="connsiteY7" fmla="*/ 272396 h 630806"/>
                  <a:gd name="connsiteX8" fmla="*/ 64208 w 1803053"/>
                  <a:gd name="connsiteY8" fmla="*/ 179889 h 630806"/>
                  <a:gd name="connsiteX0" fmla="*/ 64208 w 1779586"/>
                  <a:gd name="connsiteY0" fmla="*/ 179889 h 630806"/>
                  <a:gd name="connsiteX1" fmla="*/ 1226537 w 1779586"/>
                  <a:gd name="connsiteY1" fmla="*/ 3614 h 630806"/>
                  <a:gd name="connsiteX2" fmla="*/ 1368856 w 1779586"/>
                  <a:gd name="connsiteY2" fmla="*/ 39194 h 630806"/>
                  <a:gd name="connsiteX3" fmla="*/ 1740749 w 1779586"/>
                  <a:gd name="connsiteY3" fmla="*/ 283989 h 630806"/>
                  <a:gd name="connsiteX4" fmla="*/ 1722179 w 1779586"/>
                  <a:gd name="connsiteY4" fmla="*/ 390968 h 630806"/>
                  <a:gd name="connsiteX5" fmla="*/ 639479 w 1779586"/>
                  <a:gd name="connsiteY5" fmla="*/ 611692 h 630806"/>
                  <a:gd name="connsiteX6" fmla="*/ 447320 w 1779586"/>
                  <a:gd name="connsiteY6" fmla="*/ 598581 h 630806"/>
                  <a:gd name="connsiteX7" fmla="*/ 17954 w 1779586"/>
                  <a:gd name="connsiteY7" fmla="*/ 272396 h 630806"/>
                  <a:gd name="connsiteX8" fmla="*/ 64208 w 1779586"/>
                  <a:gd name="connsiteY8" fmla="*/ 179889 h 630806"/>
                  <a:gd name="connsiteX0" fmla="*/ 64208 w 1791141"/>
                  <a:gd name="connsiteY0" fmla="*/ 179889 h 630806"/>
                  <a:gd name="connsiteX1" fmla="*/ 1226537 w 1791141"/>
                  <a:gd name="connsiteY1" fmla="*/ 3614 h 630806"/>
                  <a:gd name="connsiteX2" fmla="*/ 1368856 w 1791141"/>
                  <a:gd name="connsiteY2" fmla="*/ 39194 h 630806"/>
                  <a:gd name="connsiteX3" fmla="*/ 1740749 w 1791141"/>
                  <a:gd name="connsiteY3" fmla="*/ 283989 h 630806"/>
                  <a:gd name="connsiteX4" fmla="*/ 1722179 w 1791141"/>
                  <a:gd name="connsiteY4" fmla="*/ 390968 h 630806"/>
                  <a:gd name="connsiteX5" fmla="*/ 639479 w 1791141"/>
                  <a:gd name="connsiteY5" fmla="*/ 611692 h 630806"/>
                  <a:gd name="connsiteX6" fmla="*/ 447320 w 1791141"/>
                  <a:gd name="connsiteY6" fmla="*/ 598581 h 630806"/>
                  <a:gd name="connsiteX7" fmla="*/ 17954 w 1791141"/>
                  <a:gd name="connsiteY7" fmla="*/ 272396 h 630806"/>
                  <a:gd name="connsiteX8" fmla="*/ 64208 w 1791141"/>
                  <a:gd name="connsiteY8" fmla="*/ 179889 h 630806"/>
                  <a:gd name="connsiteX0" fmla="*/ 64208 w 1800990"/>
                  <a:gd name="connsiteY0" fmla="*/ 179889 h 630806"/>
                  <a:gd name="connsiteX1" fmla="*/ 1226537 w 1800990"/>
                  <a:gd name="connsiteY1" fmla="*/ 3614 h 630806"/>
                  <a:gd name="connsiteX2" fmla="*/ 1368856 w 1800990"/>
                  <a:gd name="connsiteY2" fmla="*/ 39194 h 630806"/>
                  <a:gd name="connsiteX3" fmla="*/ 1740749 w 1800990"/>
                  <a:gd name="connsiteY3" fmla="*/ 283989 h 630806"/>
                  <a:gd name="connsiteX4" fmla="*/ 1722179 w 1800990"/>
                  <a:gd name="connsiteY4" fmla="*/ 390968 h 630806"/>
                  <a:gd name="connsiteX5" fmla="*/ 639479 w 1800990"/>
                  <a:gd name="connsiteY5" fmla="*/ 611692 h 630806"/>
                  <a:gd name="connsiteX6" fmla="*/ 447320 w 1800990"/>
                  <a:gd name="connsiteY6" fmla="*/ 598581 h 630806"/>
                  <a:gd name="connsiteX7" fmla="*/ 17954 w 1800990"/>
                  <a:gd name="connsiteY7" fmla="*/ 272396 h 630806"/>
                  <a:gd name="connsiteX8" fmla="*/ 64208 w 1800990"/>
                  <a:gd name="connsiteY8" fmla="*/ 179889 h 630806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672 w 1801454"/>
                  <a:gd name="connsiteY0" fmla="*/ 177906 h 628823"/>
                  <a:gd name="connsiteX1" fmla="*/ 1231763 w 1801454"/>
                  <a:gd name="connsiteY1" fmla="*/ 4012 h 628823"/>
                  <a:gd name="connsiteX2" fmla="*/ 1369320 w 1801454"/>
                  <a:gd name="connsiteY2" fmla="*/ 37211 h 628823"/>
                  <a:gd name="connsiteX3" fmla="*/ 1741213 w 1801454"/>
                  <a:gd name="connsiteY3" fmla="*/ 282006 h 628823"/>
                  <a:gd name="connsiteX4" fmla="*/ 1722643 w 1801454"/>
                  <a:gd name="connsiteY4" fmla="*/ 388985 h 628823"/>
                  <a:gd name="connsiteX5" fmla="*/ 639943 w 1801454"/>
                  <a:gd name="connsiteY5" fmla="*/ 609709 h 628823"/>
                  <a:gd name="connsiteX6" fmla="*/ 447784 w 1801454"/>
                  <a:gd name="connsiteY6" fmla="*/ 596598 h 628823"/>
                  <a:gd name="connsiteX7" fmla="*/ 18418 w 1801454"/>
                  <a:gd name="connsiteY7" fmla="*/ 270413 h 628823"/>
                  <a:gd name="connsiteX8" fmla="*/ 64672 w 1801454"/>
                  <a:gd name="connsiteY8" fmla="*/ 177906 h 628823"/>
                  <a:gd name="connsiteX0" fmla="*/ 64672 w 1801454"/>
                  <a:gd name="connsiteY0" fmla="*/ 177906 h 626759"/>
                  <a:gd name="connsiteX1" fmla="*/ 1231763 w 1801454"/>
                  <a:gd name="connsiteY1" fmla="*/ 4012 h 626759"/>
                  <a:gd name="connsiteX2" fmla="*/ 1369320 w 1801454"/>
                  <a:gd name="connsiteY2" fmla="*/ 37211 h 626759"/>
                  <a:gd name="connsiteX3" fmla="*/ 1741213 w 1801454"/>
                  <a:gd name="connsiteY3" fmla="*/ 282006 h 626759"/>
                  <a:gd name="connsiteX4" fmla="*/ 1722643 w 1801454"/>
                  <a:gd name="connsiteY4" fmla="*/ 388985 h 626759"/>
                  <a:gd name="connsiteX5" fmla="*/ 639943 w 1801454"/>
                  <a:gd name="connsiteY5" fmla="*/ 609709 h 626759"/>
                  <a:gd name="connsiteX6" fmla="*/ 447784 w 1801454"/>
                  <a:gd name="connsiteY6" fmla="*/ 596598 h 626759"/>
                  <a:gd name="connsiteX7" fmla="*/ 18418 w 1801454"/>
                  <a:gd name="connsiteY7" fmla="*/ 270413 h 626759"/>
                  <a:gd name="connsiteX8" fmla="*/ 64672 w 1801454"/>
                  <a:gd name="connsiteY8" fmla="*/ 177906 h 626759"/>
                  <a:gd name="connsiteX0" fmla="*/ 64672 w 1801454"/>
                  <a:gd name="connsiteY0" fmla="*/ 177906 h 615699"/>
                  <a:gd name="connsiteX1" fmla="*/ 1231763 w 1801454"/>
                  <a:gd name="connsiteY1" fmla="*/ 4012 h 615699"/>
                  <a:gd name="connsiteX2" fmla="*/ 1369320 w 1801454"/>
                  <a:gd name="connsiteY2" fmla="*/ 37211 h 615699"/>
                  <a:gd name="connsiteX3" fmla="*/ 1741213 w 1801454"/>
                  <a:gd name="connsiteY3" fmla="*/ 282006 h 615699"/>
                  <a:gd name="connsiteX4" fmla="*/ 1722643 w 1801454"/>
                  <a:gd name="connsiteY4" fmla="*/ 388985 h 615699"/>
                  <a:gd name="connsiteX5" fmla="*/ 639943 w 1801454"/>
                  <a:gd name="connsiteY5" fmla="*/ 609709 h 615699"/>
                  <a:gd name="connsiteX6" fmla="*/ 416828 w 1801454"/>
                  <a:gd name="connsiteY6" fmla="*/ 520398 h 615699"/>
                  <a:gd name="connsiteX7" fmla="*/ 18418 w 1801454"/>
                  <a:gd name="connsiteY7" fmla="*/ 270413 h 615699"/>
                  <a:gd name="connsiteX8" fmla="*/ 64672 w 1801454"/>
                  <a:gd name="connsiteY8" fmla="*/ 177906 h 615699"/>
                  <a:gd name="connsiteX0" fmla="*/ 64672 w 1801454"/>
                  <a:gd name="connsiteY0" fmla="*/ 177906 h 557171"/>
                  <a:gd name="connsiteX1" fmla="*/ 1231763 w 1801454"/>
                  <a:gd name="connsiteY1" fmla="*/ 4012 h 557171"/>
                  <a:gd name="connsiteX2" fmla="*/ 1369320 w 1801454"/>
                  <a:gd name="connsiteY2" fmla="*/ 37211 h 557171"/>
                  <a:gd name="connsiteX3" fmla="*/ 1741213 w 1801454"/>
                  <a:gd name="connsiteY3" fmla="*/ 282006 h 557171"/>
                  <a:gd name="connsiteX4" fmla="*/ 1722643 w 1801454"/>
                  <a:gd name="connsiteY4" fmla="*/ 388985 h 557171"/>
                  <a:gd name="connsiteX5" fmla="*/ 575649 w 1801454"/>
                  <a:gd name="connsiteY5" fmla="*/ 543034 h 557171"/>
                  <a:gd name="connsiteX6" fmla="*/ 416828 w 1801454"/>
                  <a:gd name="connsiteY6" fmla="*/ 520398 h 557171"/>
                  <a:gd name="connsiteX7" fmla="*/ 18418 w 1801454"/>
                  <a:gd name="connsiteY7" fmla="*/ 270413 h 557171"/>
                  <a:gd name="connsiteX8" fmla="*/ 64672 w 1801454"/>
                  <a:gd name="connsiteY8" fmla="*/ 177906 h 557171"/>
                  <a:gd name="connsiteX0" fmla="*/ 64672 w 1758420"/>
                  <a:gd name="connsiteY0" fmla="*/ 177906 h 557171"/>
                  <a:gd name="connsiteX1" fmla="*/ 1231763 w 1758420"/>
                  <a:gd name="connsiteY1" fmla="*/ 4012 h 557171"/>
                  <a:gd name="connsiteX2" fmla="*/ 1369320 w 1758420"/>
                  <a:gd name="connsiteY2" fmla="*/ 37211 h 557171"/>
                  <a:gd name="connsiteX3" fmla="*/ 1741213 w 1758420"/>
                  <a:gd name="connsiteY3" fmla="*/ 282006 h 557171"/>
                  <a:gd name="connsiteX4" fmla="*/ 1498805 w 1758420"/>
                  <a:gd name="connsiteY4" fmla="*/ 369935 h 557171"/>
                  <a:gd name="connsiteX5" fmla="*/ 575649 w 1758420"/>
                  <a:gd name="connsiteY5" fmla="*/ 543034 h 557171"/>
                  <a:gd name="connsiteX6" fmla="*/ 416828 w 1758420"/>
                  <a:gd name="connsiteY6" fmla="*/ 520398 h 557171"/>
                  <a:gd name="connsiteX7" fmla="*/ 18418 w 1758420"/>
                  <a:gd name="connsiteY7" fmla="*/ 270413 h 557171"/>
                  <a:gd name="connsiteX8" fmla="*/ 64672 w 1758420"/>
                  <a:gd name="connsiteY8" fmla="*/ 177906 h 557171"/>
                  <a:gd name="connsiteX0" fmla="*/ 64672 w 1566315"/>
                  <a:gd name="connsiteY0" fmla="*/ 177906 h 557171"/>
                  <a:gd name="connsiteX1" fmla="*/ 1231763 w 1566315"/>
                  <a:gd name="connsiteY1" fmla="*/ 4012 h 557171"/>
                  <a:gd name="connsiteX2" fmla="*/ 1369320 w 1566315"/>
                  <a:gd name="connsiteY2" fmla="*/ 37211 h 557171"/>
                  <a:gd name="connsiteX3" fmla="*/ 1493563 w 1566315"/>
                  <a:gd name="connsiteY3" fmla="*/ 291531 h 557171"/>
                  <a:gd name="connsiteX4" fmla="*/ 1498805 w 1566315"/>
                  <a:gd name="connsiteY4" fmla="*/ 369935 h 557171"/>
                  <a:gd name="connsiteX5" fmla="*/ 575649 w 1566315"/>
                  <a:gd name="connsiteY5" fmla="*/ 543034 h 557171"/>
                  <a:gd name="connsiteX6" fmla="*/ 416828 w 1566315"/>
                  <a:gd name="connsiteY6" fmla="*/ 520398 h 557171"/>
                  <a:gd name="connsiteX7" fmla="*/ 18418 w 1566315"/>
                  <a:gd name="connsiteY7" fmla="*/ 270413 h 557171"/>
                  <a:gd name="connsiteX8" fmla="*/ 64672 w 1566315"/>
                  <a:gd name="connsiteY8" fmla="*/ 177906 h 557171"/>
                  <a:gd name="connsiteX0" fmla="*/ 64672 w 1566315"/>
                  <a:gd name="connsiteY0" fmla="*/ 155589 h 534854"/>
                  <a:gd name="connsiteX1" fmla="*/ 907913 w 1566315"/>
                  <a:gd name="connsiteY1" fmla="*/ 29320 h 534854"/>
                  <a:gd name="connsiteX2" fmla="*/ 1369320 w 1566315"/>
                  <a:gd name="connsiteY2" fmla="*/ 14894 h 534854"/>
                  <a:gd name="connsiteX3" fmla="*/ 1493563 w 1566315"/>
                  <a:gd name="connsiteY3" fmla="*/ 269214 h 534854"/>
                  <a:gd name="connsiteX4" fmla="*/ 1498805 w 1566315"/>
                  <a:gd name="connsiteY4" fmla="*/ 347618 h 534854"/>
                  <a:gd name="connsiteX5" fmla="*/ 575649 w 1566315"/>
                  <a:gd name="connsiteY5" fmla="*/ 520717 h 534854"/>
                  <a:gd name="connsiteX6" fmla="*/ 416828 w 1566315"/>
                  <a:gd name="connsiteY6" fmla="*/ 498081 h 534854"/>
                  <a:gd name="connsiteX7" fmla="*/ 18418 w 1566315"/>
                  <a:gd name="connsiteY7" fmla="*/ 248096 h 534854"/>
                  <a:gd name="connsiteX8" fmla="*/ 64672 w 1566315"/>
                  <a:gd name="connsiteY8" fmla="*/ 155589 h 534854"/>
                  <a:gd name="connsiteX0" fmla="*/ 64672 w 1566315"/>
                  <a:gd name="connsiteY0" fmla="*/ 135419 h 514684"/>
                  <a:gd name="connsiteX1" fmla="*/ 907913 w 1566315"/>
                  <a:gd name="connsiteY1" fmla="*/ 9150 h 514684"/>
                  <a:gd name="connsiteX2" fmla="*/ 1033563 w 1566315"/>
                  <a:gd name="connsiteY2" fmla="*/ 25680 h 514684"/>
                  <a:gd name="connsiteX3" fmla="*/ 1493563 w 1566315"/>
                  <a:gd name="connsiteY3" fmla="*/ 249044 h 514684"/>
                  <a:gd name="connsiteX4" fmla="*/ 1498805 w 1566315"/>
                  <a:gd name="connsiteY4" fmla="*/ 327448 h 514684"/>
                  <a:gd name="connsiteX5" fmla="*/ 575649 w 1566315"/>
                  <a:gd name="connsiteY5" fmla="*/ 500547 h 514684"/>
                  <a:gd name="connsiteX6" fmla="*/ 416828 w 1566315"/>
                  <a:gd name="connsiteY6" fmla="*/ 477911 h 514684"/>
                  <a:gd name="connsiteX7" fmla="*/ 18418 w 1566315"/>
                  <a:gd name="connsiteY7" fmla="*/ 227926 h 514684"/>
                  <a:gd name="connsiteX8" fmla="*/ 64672 w 1566315"/>
                  <a:gd name="connsiteY8" fmla="*/ 135419 h 514684"/>
                  <a:gd name="connsiteX0" fmla="*/ 64672 w 1555889"/>
                  <a:gd name="connsiteY0" fmla="*/ 135419 h 514684"/>
                  <a:gd name="connsiteX1" fmla="*/ 907913 w 1555889"/>
                  <a:gd name="connsiteY1" fmla="*/ 9150 h 514684"/>
                  <a:gd name="connsiteX2" fmla="*/ 1033563 w 1555889"/>
                  <a:gd name="connsiteY2" fmla="*/ 25680 h 514684"/>
                  <a:gd name="connsiteX3" fmla="*/ 1493563 w 1555889"/>
                  <a:gd name="connsiteY3" fmla="*/ 249044 h 514684"/>
                  <a:gd name="connsiteX4" fmla="*/ 1498805 w 1555889"/>
                  <a:gd name="connsiteY4" fmla="*/ 327448 h 514684"/>
                  <a:gd name="connsiteX5" fmla="*/ 575649 w 1555889"/>
                  <a:gd name="connsiteY5" fmla="*/ 500547 h 514684"/>
                  <a:gd name="connsiteX6" fmla="*/ 416828 w 1555889"/>
                  <a:gd name="connsiteY6" fmla="*/ 477911 h 514684"/>
                  <a:gd name="connsiteX7" fmla="*/ 18418 w 1555889"/>
                  <a:gd name="connsiteY7" fmla="*/ 227926 h 514684"/>
                  <a:gd name="connsiteX8" fmla="*/ 64672 w 1555889"/>
                  <a:gd name="connsiteY8" fmla="*/ 135419 h 514684"/>
                  <a:gd name="connsiteX0" fmla="*/ 64672 w 1551675"/>
                  <a:gd name="connsiteY0" fmla="*/ 135419 h 514684"/>
                  <a:gd name="connsiteX1" fmla="*/ 907913 w 1551675"/>
                  <a:gd name="connsiteY1" fmla="*/ 9150 h 514684"/>
                  <a:gd name="connsiteX2" fmla="*/ 1033563 w 1551675"/>
                  <a:gd name="connsiteY2" fmla="*/ 25680 h 514684"/>
                  <a:gd name="connsiteX3" fmla="*/ 1493563 w 1551675"/>
                  <a:gd name="connsiteY3" fmla="*/ 249044 h 514684"/>
                  <a:gd name="connsiteX4" fmla="*/ 1498805 w 1551675"/>
                  <a:gd name="connsiteY4" fmla="*/ 327448 h 514684"/>
                  <a:gd name="connsiteX5" fmla="*/ 575649 w 1551675"/>
                  <a:gd name="connsiteY5" fmla="*/ 500547 h 514684"/>
                  <a:gd name="connsiteX6" fmla="*/ 416828 w 1551675"/>
                  <a:gd name="connsiteY6" fmla="*/ 477911 h 514684"/>
                  <a:gd name="connsiteX7" fmla="*/ 18418 w 1551675"/>
                  <a:gd name="connsiteY7" fmla="*/ 227926 h 514684"/>
                  <a:gd name="connsiteX8" fmla="*/ 64672 w 1551675"/>
                  <a:gd name="connsiteY8" fmla="*/ 135419 h 514684"/>
                  <a:gd name="connsiteX0" fmla="*/ 64672 w 1545132"/>
                  <a:gd name="connsiteY0" fmla="*/ 135419 h 514684"/>
                  <a:gd name="connsiteX1" fmla="*/ 907913 w 1545132"/>
                  <a:gd name="connsiteY1" fmla="*/ 9150 h 514684"/>
                  <a:gd name="connsiteX2" fmla="*/ 1033563 w 1545132"/>
                  <a:gd name="connsiteY2" fmla="*/ 25680 h 514684"/>
                  <a:gd name="connsiteX3" fmla="*/ 1493563 w 1545132"/>
                  <a:gd name="connsiteY3" fmla="*/ 249044 h 514684"/>
                  <a:gd name="connsiteX4" fmla="*/ 1498805 w 1545132"/>
                  <a:gd name="connsiteY4" fmla="*/ 327448 h 514684"/>
                  <a:gd name="connsiteX5" fmla="*/ 575649 w 1545132"/>
                  <a:gd name="connsiteY5" fmla="*/ 500547 h 514684"/>
                  <a:gd name="connsiteX6" fmla="*/ 416828 w 1545132"/>
                  <a:gd name="connsiteY6" fmla="*/ 477911 h 514684"/>
                  <a:gd name="connsiteX7" fmla="*/ 18418 w 1545132"/>
                  <a:gd name="connsiteY7" fmla="*/ 227926 h 514684"/>
                  <a:gd name="connsiteX8" fmla="*/ 64672 w 1545132"/>
                  <a:gd name="connsiteY8" fmla="*/ 135419 h 514684"/>
                  <a:gd name="connsiteX0" fmla="*/ 64672 w 1545132"/>
                  <a:gd name="connsiteY0" fmla="*/ 134604 h 513869"/>
                  <a:gd name="connsiteX1" fmla="*/ 907913 w 1545132"/>
                  <a:gd name="connsiteY1" fmla="*/ 8335 h 513869"/>
                  <a:gd name="connsiteX2" fmla="*/ 1033563 w 1545132"/>
                  <a:gd name="connsiteY2" fmla="*/ 24865 h 513869"/>
                  <a:gd name="connsiteX3" fmla="*/ 1493563 w 1545132"/>
                  <a:gd name="connsiteY3" fmla="*/ 248229 h 513869"/>
                  <a:gd name="connsiteX4" fmla="*/ 1498805 w 1545132"/>
                  <a:gd name="connsiteY4" fmla="*/ 326633 h 513869"/>
                  <a:gd name="connsiteX5" fmla="*/ 575649 w 1545132"/>
                  <a:gd name="connsiteY5" fmla="*/ 499732 h 513869"/>
                  <a:gd name="connsiteX6" fmla="*/ 416828 w 1545132"/>
                  <a:gd name="connsiteY6" fmla="*/ 477096 h 513869"/>
                  <a:gd name="connsiteX7" fmla="*/ 18418 w 1545132"/>
                  <a:gd name="connsiteY7" fmla="*/ 227111 h 513869"/>
                  <a:gd name="connsiteX8" fmla="*/ 64672 w 1545132"/>
                  <a:gd name="connsiteY8" fmla="*/ 134604 h 513869"/>
                  <a:gd name="connsiteX0" fmla="*/ 64672 w 1545132"/>
                  <a:gd name="connsiteY0" fmla="*/ 133641 h 512906"/>
                  <a:gd name="connsiteX1" fmla="*/ 907913 w 1545132"/>
                  <a:gd name="connsiteY1" fmla="*/ 7372 h 512906"/>
                  <a:gd name="connsiteX2" fmla="*/ 1033563 w 1545132"/>
                  <a:gd name="connsiteY2" fmla="*/ 23902 h 512906"/>
                  <a:gd name="connsiteX3" fmla="*/ 1493563 w 1545132"/>
                  <a:gd name="connsiteY3" fmla="*/ 247266 h 512906"/>
                  <a:gd name="connsiteX4" fmla="*/ 1498805 w 1545132"/>
                  <a:gd name="connsiteY4" fmla="*/ 325670 h 512906"/>
                  <a:gd name="connsiteX5" fmla="*/ 575649 w 1545132"/>
                  <a:gd name="connsiteY5" fmla="*/ 498769 h 512906"/>
                  <a:gd name="connsiteX6" fmla="*/ 416828 w 1545132"/>
                  <a:gd name="connsiteY6" fmla="*/ 476133 h 512906"/>
                  <a:gd name="connsiteX7" fmla="*/ 18418 w 1545132"/>
                  <a:gd name="connsiteY7" fmla="*/ 226148 h 512906"/>
                  <a:gd name="connsiteX8" fmla="*/ 64672 w 1545132"/>
                  <a:gd name="connsiteY8" fmla="*/ 133641 h 51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5132" h="512906">
                    <a:moveTo>
                      <a:pt x="64672" y="133641"/>
                    </a:moveTo>
                    <a:lnTo>
                      <a:pt x="907913" y="7372"/>
                    </a:lnTo>
                    <a:cubicBezTo>
                      <a:pt x="962385" y="266"/>
                      <a:pt x="975393" y="-10483"/>
                      <a:pt x="1033563" y="23902"/>
                    </a:cubicBezTo>
                    <a:lnTo>
                      <a:pt x="1493563" y="247266"/>
                    </a:lnTo>
                    <a:cubicBezTo>
                      <a:pt x="1561230" y="289999"/>
                      <a:pt x="1561608" y="310280"/>
                      <a:pt x="1498805" y="325670"/>
                    </a:cubicBezTo>
                    <a:lnTo>
                      <a:pt x="575649" y="498769"/>
                    </a:lnTo>
                    <a:cubicBezTo>
                      <a:pt x="475849" y="528363"/>
                      <a:pt x="464268" y="506969"/>
                      <a:pt x="416828" y="476133"/>
                    </a:cubicBezTo>
                    <a:lnTo>
                      <a:pt x="18418" y="226148"/>
                    </a:lnTo>
                    <a:cubicBezTo>
                      <a:pt x="-23091" y="188196"/>
                      <a:pt x="11293" y="139544"/>
                      <a:pt x="64672" y="133641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29">
                <a:extLst>
                  <a:ext uri="{FF2B5EF4-FFF2-40B4-BE49-F238E27FC236}">
                    <a16:creationId xmlns:a16="http://schemas.microsoft.com/office/drawing/2014/main" id="{6631493D-0DA8-EB2D-2280-24A4890B7D3B}"/>
                  </a:ext>
                </a:extLst>
              </p:cNvPr>
              <p:cNvSpPr/>
              <p:nvPr/>
            </p:nvSpPr>
            <p:spPr>
              <a:xfrm>
                <a:off x="2040417" y="1798211"/>
                <a:ext cx="1377956" cy="446068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63346 h 709656"/>
                  <a:gd name="connsiteX1" fmla="*/ 1284594 w 1930469"/>
                  <a:gd name="connsiteY1" fmla="*/ 3614 h 709656"/>
                  <a:gd name="connsiteX2" fmla="*/ 1426913 w 1930469"/>
                  <a:gd name="connsiteY2" fmla="*/ 39194 h 709656"/>
                  <a:gd name="connsiteX3" fmla="*/ 1885892 w 1930469"/>
                  <a:gd name="connsiteY3" fmla="*/ 320274 h 709656"/>
                  <a:gd name="connsiteX4" fmla="*/ 1878776 w 1930469"/>
                  <a:gd name="connsiteY4" fmla="*/ 409223 h 709656"/>
                  <a:gd name="connsiteX5" fmla="*/ 736665 w 1930469"/>
                  <a:gd name="connsiteY5" fmla="*/ 686745 h 709656"/>
                  <a:gd name="connsiteX6" fmla="*/ 437795 w 1930469"/>
                  <a:gd name="connsiteY6" fmla="*/ 672513 h 709656"/>
                  <a:gd name="connsiteX7" fmla="*/ 17954 w 1930469"/>
                  <a:gd name="connsiteY7" fmla="*/ 355853 h 709656"/>
                  <a:gd name="connsiteX8" fmla="*/ 64208 w 1930469"/>
                  <a:gd name="connsiteY8" fmla="*/ 263346 h 709656"/>
                  <a:gd name="connsiteX0" fmla="*/ 64208 w 1930469"/>
                  <a:gd name="connsiteY0" fmla="*/ 263346 h 707575"/>
                  <a:gd name="connsiteX1" fmla="*/ 1284594 w 1930469"/>
                  <a:gd name="connsiteY1" fmla="*/ 3614 h 707575"/>
                  <a:gd name="connsiteX2" fmla="*/ 1426913 w 1930469"/>
                  <a:gd name="connsiteY2" fmla="*/ 39194 h 707575"/>
                  <a:gd name="connsiteX3" fmla="*/ 1885892 w 1930469"/>
                  <a:gd name="connsiteY3" fmla="*/ 320274 h 707575"/>
                  <a:gd name="connsiteX4" fmla="*/ 1878776 w 1930469"/>
                  <a:gd name="connsiteY4" fmla="*/ 409223 h 707575"/>
                  <a:gd name="connsiteX5" fmla="*/ 736665 w 1930469"/>
                  <a:gd name="connsiteY5" fmla="*/ 686745 h 707575"/>
                  <a:gd name="connsiteX6" fmla="*/ 508955 w 1930469"/>
                  <a:gd name="connsiteY6" fmla="*/ 665397 h 707575"/>
                  <a:gd name="connsiteX7" fmla="*/ 17954 w 1930469"/>
                  <a:gd name="connsiteY7" fmla="*/ 355853 h 707575"/>
                  <a:gd name="connsiteX8" fmla="*/ 64208 w 1930469"/>
                  <a:gd name="connsiteY8" fmla="*/ 263346 h 707575"/>
                  <a:gd name="connsiteX0" fmla="*/ 64208 w 1930469"/>
                  <a:gd name="connsiteY0" fmla="*/ 298926 h 707575"/>
                  <a:gd name="connsiteX1" fmla="*/ 1284594 w 1930469"/>
                  <a:gd name="connsiteY1" fmla="*/ 3614 h 707575"/>
                  <a:gd name="connsiteX2" fmla="*/ 1426913 w 1930469"/>
                  <a:gd name="connsiteY2" fmla="*/ 39194 h 707575"/>
                  <a:gd name="connsiteX3" fmla="*/ 1885892 w 1930469"/>
                  <a:gd name="connsiteY3" fmla="*/ 320274 h 707575"/>
                  <a:gd name="connsiteX4" fmla="*/ 1878776 w 1930469"/>
                  <a:gd name="connsiteY4" fmla="*/ 409223 h 707575"/>
                  <a:gd name="connsiteX5" fmla="*/ 736665 w 1930469"/>
                  <a:gd name="connsiteY5" fmla="*/ 686745 h 707575"/>
                  <a:gd name="connsiteX6" fmla="*/ 508955 w 1930469"/>
                  <a:gd name="connsiteY6" fmla="*/ 665397 h 707575"/>
                  <a:gd name="connsiteX7" fmla="*/ 17954 w 1930469"/>
                  <a:gd name="connsiteY7" fmla="*/ 355853 h 707575"/>
                  <a:gd name="connsiteX8" fmla="*/ 64208 w 1930469"/>
                  <a:gd name="connsiteY8" fmla="*/ 298926 h 707575"/>
                  <a:gd name="connsiteX0" fmla="*/ 48765 w 1915026"/>
                  <a:gd name="connsiteY0" fmla="*/ 298926 h 707575"/>
                  <a:gd name="connsiteX1" fmla="*/ 1269151 w 1915026"/>
                  <a:gd name="connsiteY1" fmla="*/ 3614 h 707575"/>
                  <a:gd name="connsiteX2" fmla="*/ 1411470 w 1915026"/>
                  <a:gd name="connsiteY2" fmla="*/ 39194 h 707575"/>
                  <a:gd name="connsiteX3" fmla="*/ 1870449 w 1915026"/>
                  <a:gd name="connsiteY3" fmla="*/ 320274 h 707575"/>
                  <a:gd name="connsiteX4" fmla="*/ 1863333 w 1915026"/>
                  <a:gd name="connsiteY4" fmla="*/ 409223 h 707575"/>
                  <a:gd name="connsiteX5" fmla="*/ 721222 w 1915026"/>
                  <a:gd name="connsiteY5" fmla="*/ 686745 h 707575"/>
                  <a:gd name="connsiteX6" fmla="*/ 493512 w 1915026"/>
                  <a:gd name="connsiteY6" fmla="*/ 665397 h 707575"/>
                  <a:gd name="connsiteX7" fmla="*/ 23859 w 1915026"/>
                  <a:gd name="connsiteY7" fmla="*/ 370085 h 707575"/>
                  <a:gd name="connsiteX8" fmla="*/ 48765 w 1915026"/>
                  <a:gd name="connsiteY8" fmla="*/ 298926 h 707575"/>
                  <a:gd name="connsiteX0" fmla="*/ 48765 w 1915026"/>
                  <a:gd name="connsiteY0" fmla="*/ 267477 h 676126"/>
                  <a:gd name="connsiteX1" fmla="*/ 984512 w 1915026"/>
                  <a:gd name="connsiteY1" fmla="*/ 86020 h 676126"/>
                  <a:gd name="connsiteX2" fmla="*/ 1411470 w 1915026"/>
                  <a:gd name="connsiteY2" fmla="*/ 7745 h 676126"/>
                  <a:gd name="connsiteX3" fmla="*/ 1870449 w 1915026"/>
                  <a:gd name="connsiteY3" fmla="*/ 288825 h 676126"/>
                  <a:gd name="connsiteX4" fmla="*/ 1863333 w 1915026"/>
                  <a:gd name="connsiteY4" fmla="*/ 377774 h 676126"/>
                  <a:gd name="connsiteX5" fmla="*/ 721222 w 1915026"/>
                  <a:gd name="connsiteY5" fmla="*/ 655296 h 676126"/>
                  <a:gd name="connsiteX6" fmla="*/ 493512 w 1915026"/>
                  <a:gd name="connsiteY6" fmla="*/ 633948 h 676126"/>
                  <a:gd name="connsiteX7" fmla="*/ 23859 w 1915026"/>
                  <a:gd name="connsiteY7" fmla="*/ 338636 h 676126"/>
                  <a:gd name="connsiteX8" fmla="*/ 48765 w 1915026"/>
                  <a:gd name="connsiteY8" fmla="*/ 267477 h 676126"/>
                  <a:gd name="connsiteX0" fmla="*/ 48765 w 1915026"/>
                  <a:gd name="connsiteY0" fmla="*/ 184582 h 593231"/>
                  <a:gd name="connsiteX1" fmla="*/ 984512 w 1915026"/>
                  <a:gd name="connsiteY1" fmla="*/ 3125 h 593231"/>
                  <a:gd name="connsiteX2" fmla="*/ 1144621 w 1915026"/>
                  <a:gd name="connsiteY2" fmla="*/ 42263 h 593231"/>
                  <a:gd name="connsiteX3" fmla="*/ 1870449 w 1915026"/>
                  <a:gd name="connsiteY3" fmla="*/ 205930 h 593231"/>
                  <a:gd name="connsiteX4" fmla="*/ 1863333 w 1915026"/>
                  <a:gd name="connsiteY4" fmla="*/ 294879 h 593231"/>
                  <a:gd name="connsiteX5" fmla="*/ 721222 w 1915026"/>
                  <a:gd name="connsiteY5" fmla="*/ 572401 h 593231"/>
                  <a:gd name="connsiteX6" fmla="*/ 493512 w 1915026"/>
                  <a:gd name="connsiteY6" fmla="*/ 551053 h 593231"/>
                  <a:gd name="connsiteX7" fmla="*/ 23859 w 1915026"/>
                  <a:gd name="connsiteY7" fmla="*/ 255741 h 593231"/>
                  <a:gd name="connsiteX8" fmla="*/ 48765 w 1915026"/>
                  <a:gd name="connsiteY8" fmla="*/ 184582 h 593231"/>
                  <a:gd name="connsiteX0" fmla="*/ 48765 w 1879447"/>
                  <a:gd name="connsiteY0" fmla="*/ 184582 h 593231"/>
                  <a:gd name="connsiteX1" fmla="*/ 984512 w 1879447"/>
                  <a:gd name="connsiteY1" fmla="*/ 3125 h 593231"/>
                  <a:gd name="connsiteX2" fmla="*/ 1144621 w 1879447"/>
                  <a:gd name="connsiteY2" fmla="*/ 42263 h 593231"/>
                  <a:gd name="connsiteX3" fmla="*/ 1667644 w 1879447"/>
                  <a:gd name="connsiteY3" fmla="*/ 287764 h 593231"/>
                  <a:gd name="connsiteX4" fmla="*/ 1863333 w 1879447"/>
                  <a:gd name="connsiteY4" fmla="*/ 294879 h 593231"/>
                  <a:gd name="connsiteX5" fmla="*/ 721222 w 1879447"/>
                  <a:gd name="connsiteY5" fmla="*/ 572401 h 593231"/>
                  <a:gd name="connsiteX6" fmla="*/ 493512 w 1879447"/>
                  <a:gd name="connsiteY6" fmla="*/ 551053 h 593231"/>
                  <a:gd name="connsiteX7" fmla="*/ 23859 w 1879447"/>
                  <a:gd name="connsiteY7" fmla="*/ 255741 h 593231"/>
                  <a:gd name="connsiteX8" fmla="*/ 48765 w 1879447"/>
                  <a:gd name="connsiteY8" fmla="*/ 184582 h 593231"/>
                  <a:gd name="connsiteX0" fmla="*/ 48765 w 1753121"/>
                  <a:gd name="connsiteY0" fmla="*/ 184582 h 593231"/>
                  <a:gd name="connsiteX1" fmla="*/ 984512 w 1753121"/>
                  <a:gd name="connsiteY1" fmla="*/ 3125 h 593231"/>
                  <a:gd name="connsiteX2" fmla="*/ 1144621 w 1753121"/>
                  <a:gd name="connsiteY2" fmla="*/ 42263 h 593231"/>
                  <a:gd name="connsiteX3" fmla="*/ 1667644 w 1753121"/>
                  <a:gd name="connsiteY3" fmla="*/ 287764 h 593231"/>
                  <a:gd name="connsiteX4" fmla="*/ 1721014 w 1753121"/>
                  <a:gd name="connsiteY4" fmla="*/ 373155 h 593231"/>
                  <a:gd name="connsiteX5" fmla="*/ 721222 w 1753121"/>
                  <a:gd name="connsiteY5" fmla="*/ 572401 h 593231"/>
                  <a:gd name="connsiteX6" fmla="*/ 493512 w 1753121"/>
                  <a:gd name="connsiteY6" fmla="*/ 551053 h 593231"/>
                  <a:gd name="connsiteX7" fmla="*/ 23859 w 1753121"/>
                  <a:gd name="connsiteY7" fmla="*/ 255741 h 593231"/>
                  <a:gd name="connsiteX8" fmla="*/ 48765 w 1753121"/>
                  <a:gd name="connsiteY8" fmla="*/ 184582 h 593231"/>
                  <a:gd name="connsiteX0" fmla="*/ 48765 w 1768053"/>
                  <a:gd name="connsiteY0" fmla="*/ 184582 h 593231"/>
                  <a:gd name="connsiteX1" fmla="*/ 984512 w 1768053"/>
                  <a:gd name="connsiteY1" fmla="*/ 3125 h 593231"/>
                  <a:gd name="connsiteX2" fmla="*/ 1144621 w 1768053"/>
                  <a:gd name="connsiteY2" fmla="*/ 42263 h 593231"/>
                  <a:gd name="connsiteX3" fmla="*/ 1717456 w 1768053"/>
                  <a:gd name="connsiteY3" fmla="*/ 305554 h 593231"/>
                  <a:gd name="connsiteX4" fmla="*/ 1721014 w 1768053"/>
                  <a:gd name="connsiteY4" fmla="*/ 373155 h 593231"/>
                  <a:gd name="connsiteX5" fmla="*/ 721222 w 1768053"/>
                  <a:gd name="connsiteY5" fmla="*/ 572401 h 593231"/>
                  <a:gd name="connsiteX6" fmla="*/ 493512 w 1768053"/>
                  <a:gd name="connsiteY6" fmla="*/ 551053 h 593231"/>
                  <a:gd name="connsiteX7" fmla="*/ 23859 w 1768053"/>
                  <a:gd name="connsiteY7" fmla="*/ 255741 h 593231"/>
                  <a:gd name="connsiteX8" fmla="*/ 48765 w 1768053"/>
                  <a:gd name="connsiteY8" fmla="*/ 184582 h 593231"/>
                  <a:gd name="connsiteX0" fmla="*/ 48765 w 1768053"/>
                  <a:gd name="connsiteY0" fmla="*/ 173214 h 581863"/>
                  <a:gd name="connsiteX1" fmla="*/ 991628 w 1768053"/>
                  <a:gd name="connsiteY1" fmla="*/ 5989 h 581863"/>
                  <a:gd name="connsiteX2" fmla="*/ 1144621 w 1768053"/>
                  <a:gd name="connsiteY2" fmla="*/ 30895 h 581863"/>
                  <a:gd name="connsiteX3" fmla="*/ 1717456 w 1768053"/>
                  <a:gd name="connsiteY3" fmla="*/ 294186 h 581863"/>
                  <a:gd name="connsiteX4" fmla="*/ 1721014 w 1768053"/>
                  <a:gd name="connsiteY4" fmla="*/ 361787 h 581863"/>
                  <a:gd name="connsiteX5" fmla="*/ 721222 w 1768053"/>
                  <a:gd name="connsiteY5" fmla="*/ 561033 h 581863"/>
                  <a:gd name="connsiteX6" fmla="*/ 493512 w 1768053"/>
                  <a:gd name="connsiteY6" fmla="*/ 539685 h 581863"/>
                  <a:gd name="connsiteX7" fmla="*/ 23859 w 1768053"/>
                  <a:gd name="connsiteY7" fmla="*/ 244373 h 581863"/>
                  <a:gd name="connsiteX8" fmla="*/ 48765 w 1768053"/>
                  <a:gd name="connsiteY8" fmla="*/ 173214 h 581863"/>
                  <a:gd name="connsiteX0" fmla="*/ 36475 w 1755763"/>
                  <a:gd name="connsiteY0" fmla="*/ 173214 h 581863"/>
                  <a:gd name="connsiteX1" fmla="*/ 979338 w 1755763"/>
                  <a:gd name="connsiteY1" fmla="*/ 5989 h 581863"/>
                  <a:gd name="connsiteX2" fmla="*/ 1132331 w 1755763"/>
                  <a:gd name="connsiteY2" fmla="*/ 30895 h 581863"/>
                  <a:gd name="connsiteX3" fmla="*/ 1705166 w 1755763"/>
                  <a:gd name="connsiteY3" fmla="*/ 294186 h 581863"/>
                  <a:gd name="connsiteX4" fmla="*/ 1708724 w 1755763"/>
                  <a:gd name="connsiteY4" fmla="*/ 361787 h 581863"/>
                  <a:gd name="connsiteX5" fmla="*/ 708932 w 1755763"/>
                  <a:gd name="connsiteY5" fmla="*/ 561033 h 581863"/>
                  <a:gd name="connsiteX6" fmla="*/ 481222 w 1755763"/>
                  <a:gd name="connsiteY6" fmla="*/ 539685 h 581863"/>
                  <a:gd name="connsiteX7" fmla="*/ 32917 w 1755763"/>
                  <a:gd name="connsiteY7" fmla="*/ 251489 h 581863"/>
                  <a:gd name="connsiteX8" fmla="*/ 36475 w 1755763"/>
                  <a:gd name="connsiteY8" fmla="*/ 173214 h 581863"/>
                  <a:gd name="connsiteX0" fmla="*/ 36475 w 1755763"/>
                  <a:gd name="connsiteY0" fmla="*/ 173214 h 579304"/>
                  <a:gd name="connsiteX1" fmla="*/ 979338 w 1755763"/>
                  <a:gd name="connsiteY1" fmla="*/ 5989 h 579304"/>
                  <a:gd name="connsiteX2" fmla="*/ 1132331 w 1755763"/>
                  <a:gd name="connsiteY2" fmla="*/ 30895 h 579304"/>
                  <a:gd name="connsiteX3" fmla="*/ 1705166 w 1755763"/>
                  <a:gd name="connsiteY3" fmla="*/ 294186 h 579304"/>
                  <a:gd name="connsiteX4" fmla="*/ 1708724 w 1755763"/>
                  <a:gd name="connsiteY4" fmla="*/ 361787 h 579304"/>
                  <a:gd name="connsiteX5" fmla="*/ 687584 w 1755763"/>
                  <a:gd name="connsiteY5" fmla="*/ 557475 h 579304"/>
                  <a:gd name="connsiteX6" fmla="*/ 481222 w 1755763"/>
                  <a:gd name="connsiteY6" fmla="*/ 539685 h 579304"/>
                  <a:gd name="connsiteX7" fmla="*/ 32917 w 1755763"/>
                  <a:gd name="connsiteY7" fmla="*/ 251489 h 579304"/>
                  <a:gd name="connsiteX8" fmla="*/ 36475 w 1755763"/>
                  <a:gd name="connsiteY8" fmla="*/ 173214 h 579304"/>
                  <a:gd name="connsiteX0" fmla="*/ 36475 w 1755763"/>
                  <a:gd name="connsiteY0" fmla="*/ 173214 h 576867"/>
                  <a:gd name="connsiteX1" fmla="*/ 979338 w 1755763"/>
                  <a:gd name="connsiteY1" fmla="*/ 5989 h 576867"/>
                  <a:gd name="connsiteX2" fmla="*/ 1132331 w 1755763"/>
                  <a:gd name="connsiteY2" fmla="*/ 30895 h 576867"/>
                  <a:gd name="connsiteX3" fmla="*/ 1705166 w 1755763"/>
                  <a:gd name="connsiteY3" fmla="*/ 294186 h 576867"/>
                  <a:gd name="connsiteX4" fmla="*/ 1708724 w 1755763"/>
                  <a:gd name="connsiteY4" fmla="*/ 361787 h 576867"/>
                  <a:gd name="connsiteX5" fmla="*/ 687584 w 1755763"/>
                  <a:gd name="connsiteY5" fmla="*/ 557475 h 576867"/>
                  <a:gd name="connsiteX6" fmla="*/ 481222 w 1755763"/>
                  <a:gd name="connsiteY6" fmla="*/ 539685 h 576867"/>
                  <a:gd name="connsiteX7" fmla="*/ 32917 w 1755763"/>
                  <a:gd name="connsiteY7" fmla="*/ 251489 h 576867"/>
                  <a:gd name="connsiteX8" fmla="*/ 36475 w 1755763"/>
                  <a:gd name="connsiteY8" fmla="*/ 173214 h 576867"/>
                  <a:gd name="connsiteX0" fmla="*/ 36475 w 1755763"/>
                  <a:gd name="connsiteY0" fmla="*/ 173214 h 578753"/>
                  <a:gd name="connsiteX1" fmla="*/ 979338 w 1755763"/>
                  <a:gd name="connsiteY1" fmla="*/ 5989 h 578753"/>
                  <a:gd name="connsiteX2" fmla="*/ 1132331 w 1755763"/>
                  <a:gd name="connsiteY2" fmla="*/ 30895 h 578753"/>
                  <a:gd name="connsiteX3" fmla="*/ 1705166 w 1755763"/>
                  <a:gd name="connsiteY3" fmla="*/ 294186 h 578753"/>
                  <a:gd name="connsiteX4" fmla="*/ 1708724 w 1755763"/>
                  <a:gd name="connsiteY4" fmla="*/ 361787 h 578753"/>
                  <a:gd name="connsiteX5" fmla="*/ 687584 w 1755763"/>
                  <a:gd name="connsiteY5" fmla="*/ 557475 h 578753"/>
                  <a:gd name="connsiteX6" fmla="*/ 495454 w 1755763"/>
                  <a:gd name="connsiteY6" fmla="*/ 546801 h 578753"/>
                  <a:gd name="connsiteX7" fmla="*/ 32917 w 1755763"/>
                  <a:gd name="connsiteY7" fmla="*/ 251489 h 578753"/>
                  <a:gd name="connsiteX8" fmla="*/ 36475 w 1755763"/>
                  <a:gd name="connsiteY8" fmla="*/ 173214 h 578753"/>
                  <a:gd name="connsiteX0" fmla="*/ 44768 w 1764056"/>
                  <a:gd name="connsiteY0" fmla="*/ 173214 h 578753"/>
                  <a:gd name="connsiteX1" fmla="*/ 987631 w 1764056"/>
                  <a:gd name="connsiteY1" fmla="*/ 5989 h 578753"/>
                  <a:gd name="connsiteX2" fmla="*/ 1140624 w 1764056"/>
                  <a:gd name="connsiteY2" fmla="*/ 30895 h 578753"/>
                  <a:gd name="connsiteX3" fmla="*/ 1713459 w 1764056"/>
                  <a:gd name="connsiteY3" fmla="*/ 294186 h 578753"/>
                  <a:gd name="connsiteX4" fmla="*/ 1717017 w 1764056"/>
                  <a:gd name="connsiteY4" fmla="*/ 361787 h 578753"/>
                  <a:gd name="connsiteX5" fmla="*/ 695877 w 1764056"/>
                  <a:gd name="connsiteY5" fmla="*/ 557475 h 578753"/>
                  <a:gd name="connsiteX6" fmla="*/ 503747 w 1764056"/>
                  <a:gd name="connsiteY6" fmla="*/ 546801 h 578753"/>
                  <a:gd name="connsiteX7" fmla="*/ 41210 w 1764056"/>
                  <a:gd name="connsiteY7" fmla="*/ 251489 h 578753"/>
                  <a:gd name="connsiteX8" fmla="*/ 44768 w 1764056"/>
                  <a:gd name="connsiteY8" fmla="*/ 173214 h 578753"/>
                  <a:gd name="connsiteX0" fmla="*/ 48529 w 1767817"/>
                  <a:gd name="connsiteY0" fmla="*/ 173214 h 578753"/>
                  <a:gd name="connsiteX1" fmla="*/ 991392 w 1767817"/>
                  <a:gd name="connsiteY1" fmla="*/ 5989 h 578753"/>
                  <a:gd name="connsiteX2" fmla="*/ 1144385 w 1767817"/>
                  <a:gd name="connsiteY2" fmla="*/ 30895 h 578753"/>
                  <a:gd name="connsiteX3" fmla="*/ 1717220 w 1767817"/>
                  <a:gd name="connsiteY3" fmla="*/ 294186 h 578753"/>
                  <a:gd name="connsiteX4" fmla="*/ 1720778 w 1767817"/>
                  <a:gd name="connsiteY4" fmla="*/ 361787 h 578753"/>
                  <a:gd name="connsiteX5" fmla="*/ 699638 w 1767817"/>
                  <a:gd name="connsiteY5" fmla="*/ 557475 h 578753"/>
                  <a:gd name="connsiteX6" fmla="*/ 507508 w 1767817"/>
                  <a:gd name="connsiteY6" fmla="*/ 546801 h 578753"/>
                  <a:gd name="connsiteX7" fmla="*/ 44971 w 1767817"/>
                  <a:gd name="connsiteY7" fmla="*/ 251489 h 578753"/>
                  <a:gd name="connsiteX8" fmla="*/ 48529 w 1767817"/>
                  <a:gd name="connsiteY8" fmla="*/ 173214 h 578753"/>
                  <a:gd name="connsiteX0" fmla="*/ 48529 w 1767817"/>
                  <a:gd name="connsiteY0" fmla="*/ 173214 h 578753"/>
                  <a:gd name="connsiteX1" fmla="*/ 991392 w 1767817"/>
                  <a:gd name="connsiteY1" fmla="*/ 5989 h 578753"/>
                  <a:gd name="connsiteX2" fmla="*/ 1144385 w 1767817"/>
                  <a:gd name="connsiteY2" fmla="*/ 30895 h 578753"/>
                  <a:gd name="connsiteX3" fmla="*/ 1717220 w 1767817"/>
                  <a:gd name="connsiteY3" fmla="*/ 294186 h 578753"/>
                  <a:gd name="connsiteX4" fmla="*/ 1720778 w 1767817"/>
                  <a:gd name="connsiteY4" fmla="*/ 361787 h 578753"/>
                  <a:gd name="connsiteX5" fmla="*/ 699638 w 1767817"/>
                  <a:gd name="connsiteY5" fmla="*/ 557475 h 578753"/>
                  <a:gd name="connsiteX6" fmla="*/ 507508 w 1767817"/>
                  <a:gd name="connsiteY6" fmla="*/ 546801 h 578753"/>
                  <a:gd name="connsiteX7" fmla="*/ 44971 w 1767817"/>
                  <a:gd name="connsiteY7" fmla="*/ 251489 h 578753"/>
                  <a:gd name="connsiteX8" fmla="*/ 48529 w 1767817"/>
                  <a:gd name="connsiteY8" fmla="*/ 173214 h 578753"/>
                  <a:gd name="connsiteX0" fmla="*/ 48529 w 1767817"/>
                  <a:gd name="connsiteY0" fmla="*/ 167225 h 572764"/>
                  <a:gd name="connsiteX1" fmla="*/ 991392 w 1767817"/>
                  <a:gd name="connsiteY1" fmla="*/ 0 h 572764"/>
                  <a:gd name="connsiteX2" fmla="*/ 1144385 w 1767817"/>
                  <a:gd name="connsiteY2" fmla="*/ 24906 h 572764"/>
                  <a:gd name="connsiteX3" fmla="*/ 1717220 w 1767817"/>
                  <a:gd name="connsiteY3" fmla="*/ 288197 h 572764"/>
                  <a:gd name="connsiteX4" fmla="*/ 1720778 w 1767817"/>
                  <a:gd name="connsiteY4" fmla="*/ 355798 h 572764"/>
                  <a:gd name="connsiteX5" fmla="*/ 699638 w 1767817"/>
                  <a:gd name="connsiteY5" fmla="*/ 551486 h 572764"/>
                  <a:gd name="connsiteX6" fmla="*/ 507508 w 1767817"/>
                  <a:gd name="connsiteY6" fmla="*/ 540812 h 572764"/>
                  <a:gd name="connsiteX7" fmla="*/ 44971 w 1767817"/>
                  <a:gd name="connsiteY7" fmla="*/ 245500 h 572764"/>
                  <a:gd name="connsiteX8" fmla="*/ 48529 w 1767817"/>
                  <a:gd name="connsiteY8" fmla="*/ 167225 h 572764"/>
                  <a:gd name="connsiteX0" fmla="*/ 48529 w 1766344"/>
                  <a:gd name="connsiteY0" fmla="*/ 167225 h 572764"/>
                  <a:gd name="connsiteX1" fmla="*/ 991392 w 1766344"/>
                  <a:gd name="connsiteY1" fmla="*/ 0 h 572764"/>
                  <a:gd name="connsiteX2" fmla="*/ 1144385 w 1766344"/>
                  <a:gd name="connsiteY2" fmla="*/ 24906 h 572764"/>
                  <a:gd name="connsiteX3" fmla="*/ 1717220 w 1766344"/>
                  <a:gd name="connsiteY3" fmla="*/ 288197 h 572764"/>
                  <a:gd name="connsiteX4" fmla="*/ 1720778 w 1766344"/>
                  <a:gd name="connsiteY4" fmla="*/ 355798 h 572764"/>
                  <a:gd name="connsiteX5" fmla="*/ 699638 w 1766344"/>
                  <a:gd name="connsiteY5" fmla="*/ 551486 h 572764"/>
                  <a:gd name="connsiteX6" fmla="*/ 507508 w 1766344"/>
                  <a:gd name="connsiteY6" fmla="*/ 540812 h 572764"/>
                  <a:gd name="connsiteX7" fmla="*/ 44971 w 1766344"/>
                  <a:gd name="connsiteY7" fmla="*/ 245500 h 572764"/>
                  <a:gd name="connsiteX8" fmla="*/ 48529 w 1766344"/>
                  <a:gd name="connsiteY8" fmla="*/ 167225 h 572764"/>
                  <a:gd name="connsiteX0" fmla="*/ 48529 w 1767522"/>
                  <a:gd name="connsiteY0" fmla="*/ 167225 h 572764"/>
                  <a:gd name="connsiteX1" fmla="*/ 991392 w 1767522"/>
                  <a:gd name="connsiteY1" fmla="*/ 0 h 572764"/>
                  <a:gd name="connsiteX2" fmla="*/ 1144385 w 1767522"/>
                  <a:gd name="connsiteY2" fmla="*/ 24906 h 572764"/>
                  <a:gd name="connsiteX3" fmla="*/ 1717220 w 1767522"/>
                  <a:gd name="connsiteY3" fmla="*/ 288197 h 572764"/>
                  <a:gd name="connsiteX4" fmla="*/ 1720778 w 1767522"/>
                  <a:gd name="connsiteY4" fmla="*/ 355798 h 572764"/>
                  <a:gd name="connsiteX5" fmla="*/ 699638 w 1767522"/>
                  <a:gd name="connsiteY5" fmla="*/ 551486 h 572764"/>
                  <a:gd name="connsiteX6" fmla="*/ 507508 w 1767522"/>
                  <a:gd name="connsiteY6" fmla="*/ 540812 h 572764"/>
                  <a:gd name="connsiteX7" fmla="*/ 44971 w 1767522"/>
                  <a:gd name="connsiteY7" fmla="*/ 245500 h 572764"/>
                  <a:gd name="connsiteX8" fmla="*/ 48529 w 1767522"/>
                  <a:gd name="connsiteY8" fmla="*/ 167225 h 572764"/>
                  <a:gd name="connsiteX0" fmla="*/ 48529 w 1767522"/>
                  <a:gd name="connsiteY0" fmla="*/ 167225 h 575340"/>
                  <a:gd name="connsiteX1" fmla="*/ 991392 w 1767522"/>
                  <a:gd name="connsiteY1" fmla="*/ 0 h 575340"/>
                  <a:gd name="connsiteX2" fmla="*/ 1144385 w 1767522"/>
                  <a:gd name="connsiteY2" fmla="*/ 24906 h 575340"/>
                  <a:gd name="connsiteX3" fmla="*/ 1717220 w 1767522"/>
                  <a:gd name="connsiteY3" fmla="*/ 288197 h 575340"/>
                  <a:gd name="connsiteX4" fmla="*/ 1720778 w 1767522"/>
                  <a:gd name="connsiteY4" fmla="*/ 355798 h 575340"/>
                  <a:gd name="connsiteX5" fmla="*/ 688964 w 1767522"/>
                  <a:gd name="connsiteY5" fmla="*/ 555044 h 575340"/>
                  <a:gd name="connsiteX6" fmla="*/ 507508 w 1767522"/>
                  <a:gd name="connsiteY6" fmla="*/ 540812 h 575340"/>
                  <a:gd name="connsiteX7" fmla="*/ 44971 w 1767522"/>
                  <a:gd name="connsiteY7" fmla="*/ 245500 h 575340"/>
                  <a:gd name="connsiteX8" fmla="*/ 48529 w 1767522"/>
                  <a:gd name="connsiteY8" fmla="*/ 167225 h 575340"/>
                  <a:gd name="connsiteX0" fmla="*/ 48529 w 1767522"/>
                  <a:gd name="connsiteY0" fmla="*/ 167225 h 572177"/>
                  <a:gd name="connsiteX1" fmla="*/ 991392 w 1767522"/>
                  <a:gd name="connsiteY1" fmla="*/ 0 h 572177"/>
                  <a:gd name="connsiteX2" fmla="*/ 1144385 w 1767522"/>
                  <a:gd name="connsiteY2" fmla="*/ 24906 h 572177"/>
                  <a:gd name="connsiteX3" fmla="*/ 1717220 w 1767522"/>
                  <a:gd name="connsiteY3" fmla="*/ 288197 h 572177"/>
                  <a:gd name="connsiteX4" fmla="*/ 1720778 w 1767522"/>
                  <a:gd name="connsiteY4" fmla="*/ 355798 h 572177"/>
                  <a:gd name="connsiteX5" fmla="*/ 688964 w 1767522"/>
                  <a:gd name="connsiteY5" fmla="*/ 555044 h 572177"/>
                  <a:gd name="connsiteX6" fmla="*/ 507508 w 1767522"/>
                  <a:gd name="connsiteY6" fmla="*/ 540812 h 572177"/>
                  <a:gd name="connsiteX7" fmla="*/ 44971 w 1767522"/>
                  <a:gd name="connsiteY7" fmla="*/ 245500 h 572177"/>
                  <a:gd name="connsiteX8" fmla="*/ 48529 w 1767522"/>
                  <a:gd name="connsiteY8" fmla="*/ 167225 h 572177"/>
                  <a:gd name="connsiteX0" fmla="*/ 48529 w 1767522"/>
                  <a:gd name="connsiteY0" fmla="*/ 167225 h 572177"/>
                  <a:gd name="connsiteX1" fmla="*/ 991392 w 1767522"/>
                  <a:gd name="connsiteY1" fmla="*/ 0 h 572177"/>
                  <a:gd name="connsiteX2" fmla="*/ 1144385 w 1767522"/>
                  <a:gd name="connsiteY2" fmla="*/ 24906 h 572177"/>
                  <a:gd name="connsiteX3" fmla="*/ 1717220 w 1767522"/>
                  <a:gd name="connsiteY3" fmla="*/ 288197 h 572177"/>
                  <a:gd name="connsiteX4" fmla="*/ 1720778 w 1767522"/>
                  <a:gd name="connsiteY4" fmla="*/ 355798 h 572177"/>
                  <a:gd name="connsiteX5" fmla="*/ 688964 w 1767522"/>
                  <a:gd name="connsiteY5" fmla="*/ 555044 h 572177"/>
                  <a:gd name="connsiteX6" fmla="*/ 507508 w 1767522"/>
                  <a:gd name="connsiteY6" fmla="*/ 540812 h 572177"/>
                  <a:gd name="connsiteX7" fmla="*/ 44971 w 1767522"/>
                  <a:gd name="connsiteY7" fmla="*/ 245500 h 572177"/>
                  <a:gd name="connsiteX8" fmla="*/ 48529 w 1767522"/>
                  <a:gd name="connsiteY8" fmla="*/ 167225 h 572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7522" h="572177">
                    <a:moveTo>
                      <a:pt x="48529" y="167225"/>
                    </a:moveTo>
                    <a:lnTo>
                      <a:pt x="991392" y="0"/>
                    </a:lnTo>
                    <a:cubicBezTo>
                      <a:pt x="1045947" y="-9488"/>
                      <a:pt x="1096945" y="-1186"/>
                      <a:pt x="1144385" y="24906"/>
                    </a:cubicBezTo>
                    <a:lnTo>
                      <a:pt x="1717220" y="288197"/>
                    </a:lnTo>
                    <a:cubicBezTo>
                      <a:pt x="1771776" y="314289"/>
                      <a:pt x="1794310" y="336822"/>
                      <a:pt x="1720778" y="355798"/>
                    </a:cubicBezTo>
                    <a:lnTo>
                      <a:pt x="688964" y="555044"/>
                    </a:lnTo>
                    <a:cubicBezTo>
                      <a:pt x="616618" y="591810"/>
                      <a:pt x="547832" y="560974"/>
                      <a:pt x="507508" y="540812"/>
                    </a:cubicBezTo>
                    <a:lnTo>
                      <a:pt x="44971" y="245500"/>
                    </a:lnTo>
                    <a:cubicBezTo>
                      <a:pt x="-17886" y="207548"/>
                      <a:pt x="-13143" y="173155"/>
                      <a:pt x="48529" y="167225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CCFAA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24">
                <a:extLst>
                  <a:ext uri="{FF2B5EF4-FFF2-40B4-BE49-F238E27FC236}">
                    <a16:creationId xmlns:a16="http://schemas.microsoft.com/office/drawing/2014/main" id="{0FD9ED97-C89C-226E-C3D0-71435C3959AB}"/>
                  </a:ext>
                </a:extLst>
              </p:cNvPr>
              <p:cNvSpPr/>
              <p:nvPr/>
            </p:nvSpPr>
            <p:spPr>
              <a:xfrm>
                <a:off x="2613064" y="2114537"/>
                <a:ext cx="1528396" cy="57952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0 w 1340012"/>
                  <a:gd name="connsiteY3" fmla="*/ 1170432 h 1170432"/>
                  <a:gd name="connsiteX4" fmla="*/ 0 w 1340012"/>
                  <a:gd name="connsiteY4" fmla="*/ 256032 h 1170432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631768 w 1340012"/>
                  <a:gd name="connsiteY3" fmla="*/ 784721 h 1170432"/>
                  <a:gd name="connsiteX4" fmla="*/ 0 w 1340012"/>
                  <a:gd name="connsiteY4" fmla="*/ 256032 h 1170432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631768 w 2088157"/>
                  <a:gd name="connsiteY3" fmla="*/ 784721 h 784721"/>
                  <a:gd name="connsiteX4" fmla="*/ 0 w 2088157"/>
                  <a:gd name="connsiteY4" fmla="*/ 256032 h 784721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761977 w 2088157"/>
                  <a:gd name="connsiteY3" fmla="*/ 765131 h 784721"/>
                  <a:gd name="connsiteX4" fmla="*/ 631768 w 2088157"/>
                  <a:gd name="connsiteY4" fmla="*/ 784721 h 784721"/>
                  <a:gd name="connsiteX5" fmla="*/ 0 w 2088157"/>
                  <a:gd name="connsiteY5" fmla="*/ 256032 h 784721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2088157 w 2088157"/>
                  <a:gd name="connsiteY2" fmla="*/ 548640 h 798382"/>
                  <a:gd name="connsiteX3" fmla="*/ 841780 w 2088157"/>
                  <a:gd name="connsiteY3" fmla="*/ 798382 h 798382"/>
                  <a:gd name="connsiteX4" fmla="*/ 631768 w 2088157"/>
                  <a:gd name="connsiteY4" fmla="*/ 784721 h 798382"/>
                  <a:gd name="connsiteX5" fmla="*/ 0 w 2088157"/>
                  <a:gd name="connsiteY5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440296 w 2088157"/>
                  <a:gd name="connsiteY2" fmla="*/ 76837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1995586 w 2088157"/>
                  <a:gd name="connsiteY3" fmla="*/ 469197 h 798382"/>
                  <a:gd name="connsiteX4" fmla="*/ 2088157 w 2088157"/>
                  <a:gd name="connsiteY4" fmla="*/ 548640 h 798382"/>
                  <a:gd name="connsiteX5" fmla="*/ 841780 w 2088157"/>
                  <a:gd name="connsiteY5" fmla="*/ 798382 h 798382"/>
                  <a:gd name="connsiteX6" fmla="*/ 631768 w 2088157"/>
                  <a:gd name="connsiteY6" fmla="*/ 784721 h 798382"/>
                  <a:gd name="connsiteX7" fmla="*/ 0 w 2088157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31768 w 2131915"/>
                  <a:gd name="connsiteY6" fmla="*/ 784721 h 798382"/>
                  <a:gd name="connsiteX7" fmla="*/ 0 w 2131915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08492 w 2131915"/>
                  <a:gd name="connsiteY6" fmla="*/ 771421 h 798382"/>
                  <a:gd name="connsiteX7" fmla="*/ 0 w 2131915"/>
                  <a:gd name="connsiteY7" fmla="*/ 256032 h 798382"/>
                  <a:gd name="connsiteX0" fmla="*/ 0 w 2131915"/>
                  <a:gd name="connsiteY0" fmla="*/ 256032 h 809527"/>
                  <a:gd name="connsiteX1" fmla="*/ 1340012 w 2131915"/>
                  <a:gd name="connsiteY1" fmla="*/ 0 h 809527"/>
                  <a:gd name="connsiteX2" fmla="*/ 1510123 w 2131915"/>
                  <a:gd name="connsiteY2" fmla="*/ 43586 h 809527"/>
                  <a:gd name="connsiteX3" fmla="*/ 2131915 w 2131915"/>
                  <a:gd name="connsiteY3" fmla="*/ 429296 h 809527"/>
                  <a:gd name="connsiteX4" fmla="*/ 2088157 w 2131915"/>
                  <a:gd name="connsiteY4" fmla="*/ 548640 h 809527"/>
                  <a:gd name="connsiteX5" fmla="*/ 841780 w 2131915"/>
                  <a:gd name="connsiteY5" fmla="*/ 798382 h 809527"/>
                  <a:gd name="connsiteX6" fmla="*/ 608492 w 2131915"/>
                  <a:gd name="connsiteY6" fmla="*/ 771421 h 809527"/>
                  <a:gd name="connsiteX7" fmla="*/ 0 w 2131915"/>
                  <a:gd name="connsiteY7" fmla="*/ 256032 h 809527"/>
                  <a:gd name="connsiteX0" fmla="*/ 0 w 2131915"/>
                  <a:gd name="connsiteY0" fmla="*/ 256032 h 819822"/>
                  <a:gd name="connsiteX1" fmla="*/ 1340012 w 2131915"/>
                  <a:gd name="connsiteY1" fmla="*/ 0 h 819822"/>
                  <a:gd name="connsiteX2" fmla="*/ 1510123 w 2131915"/>
                  <a:gd name="connsiteY2" fmla="*/ 43586 h 819822"/>
                  <a:gd name="connsiteX3" fmla="*/ 2131915 w 2131915"/>
                  <a:gd name="connsiteY3" fmla="*/ 429296 h 819822"/>
                  <a:gd name="connsiteX4" fmla="*/ 2088157 w 2131915"/>
                  <a:gd name="connsiteY4" fmla="*/ 548640 h 819822"/>
                  <a:gd name="connsiteX5" fmla="*/ 841780 w 2131915"/>
                  <a:gd name="connsiteY5" fmla="*/ 798382 h 819822"/>
                  <a:gd name="connsiteX6" fmla="*/ 608492 w 2131915"/>
                  <a:gd name="connsiteY6" fmla="*/ 771421 h 819822"/>
                  <a:gd name="connsiteX7" fmla="*/ 0 w 2131915"/>
                  <a:gd name="connsiteY7" fmla="*/ 256032 h 819822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36385"/>
                  <a:gd name="connsiteY0" fmla="*/ 256032 h 816258"/>
                  <a:gd name="connsiteX1" fmla="*/ 1340012 w 2136385"/>
                  <a:gd name="connsiteY1" fmla="*/ 0 h 816258"/>
                  <a:gd name="connsiteX2" fmla="*/ 1510123 w 2136385"/>
                  <a:gd name="connsiteY2" fmla="*/ 43586 h 816258"/>
                  <a:gd name="connsiteX3" fmla="*/ 2131915 w 2136385"/>
                  <a:gd name="connsiteY3" fmla="*/ 429296 h 816258"/>
                  <a:gd name="connsiteX4" fmla="*/ 2088157 w 2136385"/>
                  <a:gd name="connsiteY4" fmla="*/ 548640 h 816258"/>
                  <a:gd name="connsiteX5" fmla="*/ 841780 w 2136385"/>
                  <a:gd name="connsiteY5" fmla="*/ 798382 h 816258"/>
                  <a:gd name="connsiteX6" fmla="*/ 608492 w 2136385"/>
                  <a:gd name="connsiteY6" fmla="*/ 771421 h 816258"/>
                  <a:gd name="connsiteX7" fmla="*/ 0 w 2136385"/>
                  <a:gd name="connsiteY7" fmla="*/ 256032 h 816258"/>
                  <a:gd name="connsiteX0" fmla="*/ 0 w 2160382"/>
                  <a:gd name="connsiteY0" fmla="*/ 256032 h 816258"/>
                  <a:gd name="connsiteX1" fmla="*/ 1340012 w 2160382"/>
                  <a:gd name="connsiteY1" fmla="*/ 0 h 816258"/>
                  <a:gd name="connsiteX2" fmla="*/ 1510123 w 2160382"/>
                  <a:gd name="connsiteY2" fmla="*/ 43586 h 816258"/>
                  <a:gd name="connsiteX3" fmla="*/ 2131915 w 2160382"/>
                  <a:gd name="connsiteY3" fmla="*/ 429296 h 816258"/>
                  <a:gd name="connsiteX4" fmla="*/ 2088157 w 2160382"/>
                  <a:gd name="connsiteY4" fmla="*/ 548640 h 816258"/>
                  <a:gd name="connsiteX5" fmla="*/ 841780 w 2160382"/>
                  <a:gd name="connsiteY5" fmla="*/ 798382 h 816258"/>
                  <a:gd name="connsiteX6" fmla="*/ 608492 w 2160382"/>
                  <a:gd name="connsiteY6" fmla="*/ 771421 h 816258"/>
                  <a:gd name="connsiteX7" fmla="*/ 0 w 2160382"/>
                  <a:gd name="connsiteY7" fmla="*/ 256032 h 816258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59050"/>
                  <a:gd name="connsiteY0" fmla="*/ 256032 h 816258"/>
                  <a:gd name="connsiteX1" fmla="*/ 1340012 w 2159050"/>
                  <a:gd name="connsiteY1" fmla="*/ 0 h 816258"/>
                  <a:gd name="connsiteX2" fmla="*/ 1510123 w 2159050"/>
                  <a:gd name="connsiteY2" fmla="*/ 43586 h 816258"/>
                  <a:gd name="connsiteX3" fmla="*/ 2131915 w 2159050"/>
                  <a:gd name="connsiteY3" fmla="*/ 429296 h 816258"/>
                  <a:gd name="connsiteX4" fmla="*/ 2088157 w 2159050"/>
                  <a:gd name="connsiteY4" fmla="*/ 548640 h 816258"/>
                  <a:gd name="connsiteX5" fmla="*/ 841780 w 2159050"/>
                  <a:gd name="connsiteY5" fmla="*/ 798382 h 816258"/>
                  <a:gd name="connsiteX6" fmla="*/ 608492 w 2159050"/>
                  <a:gd name="connsiteY6" fmla="*/ 771421 h 816258"/>
                  <a:gd name="connsiteX7" fmla="*/ 0 w 2159050"/>
                  <a:gd name="connsiteY7" fmla="*/ 256032 h 816258"/>
                  <a:gd name="connsiteX0" fmla="*/ 0 w 2159050"/>
                  <a:gd name="connsiteY0" fmla="*/ 263919 h 824145"/>
                  <a:gd name="connsiteX1" fmla="*/ 1340012 w 2159050"/>
                  <a:gd name="connsiteY1" fmla="*/ 7887 h 824145"/>
                  <a:gd name="connsiteX2" fmla="*/ 1510123 w 2159050"/>
                  <a:gd name="connsiteY2" fmla="*/ 51473 h 824145"/>
                  <a:gd name="connsiteX3" fmla="*/ 2131915 w 2159050"/>
                  <a:gd name="connsiteY3" fmla="*/ 437183 h 824145"/>
                  <a:gd name="connsiteX4" fmla="*/ 2088157 w 2159050"/>
                  <a:gd name="connsiteY4" fmla="*/ 556527 h 824145"/>
                  <a:gd name="connsiteX5" fmla="*/ 841780 w 2159050"/>
                  <a:gd name="connsiteY5" fmla="*/ 806269 h 824145"/>
                  <a:gd name="connsiteX6" fmla="*/ 608492 w 2159050"/>
                  <a:gd name="connsiteY6" fmla="*/ 779308 h 824145"/>
                  <a:gd name="connsiteX7" fmla="*/ 0 w 2159050"/>
                  <a:gd name="connsiteY7" fmla="*/ 263919 h 824145"/>
                  <a:gd name="connsiteX0" fmla="*/ 0 w 2159050"/>
                  <a:gd name="connsiteY0" fmla="*/ 266655 h 826881"/>
                  <a:gd name="connsiteX1" fmla="*/ 1340012 w 2159050"/>
                  <a:gd name="connsiteY1" fmla="*/ 10623 h 826881"/>
                  <a:gd name="connsiteX2" fmla="*/ 1510123 w 2159050"/>
                  <a:gd name="connsiteY2" fmla="*/ 54209 h 826881"/>
                  <a:gd name="connsiteX3" fmla="*/ 2131915 w 2159050"/>
                  <a:gd name="connsiteY3" fmla="*/ 439919 h 826881"/>
                  <a:gd name="connsiteX4" fmla="*/ 2088157 w 2159050"/>
                  <a:gd name="connsiteY4" fmla="*/ 559263 h 826881"/>
                  <a:gd name="connsiteX5" fmla="*/ 841780 w 2159050"/>
                  <a:gd name="connsiteY5" fmla="*/ 809005 h 826881"/>
                  <a:gd name="connsiteX6" fmla="*/ 608492 w 2159050"/>
                  <a:gd name="connsiteY6" fmla="*/ 782044 h 826881"/>
                  <a:gd name="connsiteX7" fmla="*/ 0 w 2159050"/>
                  <a:gd name="connsiteY7" fmla="*/ 266655 h 826881"/>
                  <a:gd name="connsiteX0" fmla="*/ 0 w 2159050"/>
                  <a:gd name="connsiteY0" fmla="*/ 261222 h 821448"/>
                  <a:gd name="connsiteX1" fmla="*/ 1313411 w 2159050"/>
                  <a:gd name="connsiteY1" fmla="*/ 11841 h 821448"/>
                  <a:gd name="connsiteX2" fmla="*/ 1510123 w 2159050"/>
                  <a:gd name="connsiteY2" fmla="*/ 48776 h 821448"/>
                  <a:gd name="connsiteX3" fmla="*/ 2131915 w 2159050"/>
                  <a:gd name="connsiteY3" fmla="*/ 434486 h 821448"/>
                  <a:gd name="connsiteX4" fmla="*/ 2088157 w 2159050"/>
                  <a:gd name="connsiteY4" fmla="*/ 553830 h 821448"/>
                  <a:gd name="connsiteX5" fmla="*/ 841780 w 2159050"/>
                  <a:gd name="connsiteY5" fmla="*/ 803572 h 821448"/>
                  <a:gd name="connsiteX6" fmla="*/ 608492 w 2159050"/>
                  <a:gd name="connsiteY6" fmla="*/ 776611 h 821448"/>
                  <a:gd name="connsiteX7" fmla="*/ 0 w 2159050"/>
                  <a:gd name="connsiteY7" fmla="*/ 261222 h 821448"/>
                  <a:gd name="connsiteX0" fmla="*/ 0 w 2159050"/>
                  <a:gd name="connsiteY0" fmla="*/ 260124 h 820350"/>
                  <a:gd name="connsiteX1" fmla="*/ 1313411 w 2159050"/>
                  <a:gd name="connsiteY1" fmla="*/ 10743 h 820350"/>
                  <a:gd name="connsiteX2" fmla="*/ 1510123 w 2159050"/>
                  <a:gd name="connsiteY2" fmla="*/ 47678 h 820350"/>
                  <a:gd name="connsiteX3" fmla="*/ 2131915 w 2159050"/>
                  <a:gd name="connsiteY3" fmla="*/ 433388 h 820350"/>
                  <a:gd name="connsiteX4" fmla="*/ 2088157 w 2159050"/>
                  <a:gd name="connsiteY4" fmla="*/ 552732 h 820350"/>
                  <a:gd name="connsiteX5" fmla="*/ 841780 w 2159050"/>
                  <a:gd name="connsiteY5" fmla="*/ 802474 h 820350"/>
                  <a:gd name="connsiteX6" fmla="*/ 608492 w 2159050"/>
                  <a:gd name="connsiteY6" fmla="*/ 775513 h 820350"/>
                  <a:gd name="connsiteX7" fmla="*/ 0 w 2159050"/>
                  <a:gd name="connsiteY7" fmla="*/ 260124 h 820350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0 w 2159050"/>
                  <a:gd name="connsiteY7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63707 w 2159050"/>
                  <a:gd name="connsiteY7" fmla="*/ 304760 h 814751"/>
                  <a:gd name="connsiteX8" fmla="*/ 0 w 2159050"/>
                  <a:gd name="connsiteY8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7181 w 2159050"/>
                  <a:gd name="connsiteY7" fmla="*/ 331361 h 814751"/>
                  <a:gd name="connsiteX8" fmla="*/ 0 w 2159050"/>
                  <a:gd name="connsiteY8" fmla="*/ 254525 h 814751"/>
                  <a:gd name="connsiteX0" fmla="*/ 22803 w 2181853"/>
                  <a:gd name="connsiteY0" fmla="*/ 254525 h 814751"/>
                  <a:gd name="connsiteX1" fmla="*/ 1336214 w 2181853"/>
                  <a:gd name="connsiteY1" fmla="*/ 5144 h 814751"/>
                  <a:gd name="connsiteX2" fmla="*/ 1532926 w 2181853"/>
                  <a:gd name="connsiteY2" fmla="*/ 42079 h 814751"/>
                  <a:gd name="connsiteX3" fmla="*/ 2154718 w 2181853"/>
                  <a:gd name="connsiteY3" fmla="*/ 427789 h 814751"/>
                  <a:gd name="connsiteX4" fmla="*/ 2110960 w 2181853"/>
                  <a:gd name="connsiteY4" fmla="*/ 547133 h 814751"/>
                  <a:gd name="connsiteX5" fmla="*/ 864583 w 2181853"/>
                  <a:gd name="connsiteY5" fmla="*/ 796875 h 814751"/>
                  <a:gd name="connsiteX6" fmla="*/ 631295 w 2181853"/>
                  <a:gd name="connsiteY6" fmla="*/ 769914 h 814751"/>
                  <a:gd name="connsiteX7" fmla="*/ 29984 w 2181853"/>
                  <a:gd name="connsiteY7" fmla="*/ 331361 h 814751"/>
                  <a:gd name="connsiteX8" fmla="*/ 22803 w 2181853"/>
                  <a:gd name="connsiteY8" fmla="*/ 254525 h 814751"/>
                  <a:gd name="connsiteX0" fmla="*/ 37699 w 2196749"/>
                  <a:gd name="connsiteY0" fmla="*/ 254525 h 814751"/>
                  <a:gd name="connsiteX1" fmla="*/ 1351110 w 2196749"/>
                  <a:gd name="connsiteY1" fmla="*/ 5144 h 814751"/>
                  <a:gd name="connsiteX2" fmla="*/ 1547822 w 2196749"/>
                  <a:gd name="connsiteY2" fmla="*/ 42079 h 814751"/>
                  <a:gd name="connsiteX3" fmla="*/ 2169614 w 2196749"/>
                  <a:gd name="connsiteY3" fmla="*/ 427789 h 814751"/>
                  <a:gd name="connsiteX4" fmla="*/ 2125856 w 2196749"/>
                  <a:gd name="connsiteY4" fmla="*/ 547133 h 814751"/>
                  <a:gd name="connsiteX5" fmla="*/ 879479 w 2196749"/>
                  <a:gd name="connsiteY5" fmla="*/ 796875 h 814751"/>
                  <a:gd name="connsiteX6" fmla="*/ 646191 w 2196749"/>
                  <a:gd name="connsiteY6" fmla="*/ 769914 h 814751"/>
                  <a:gd name="connsiteX7" fmla="*/ 44880 w 2196749"/>
                  <a:gd name="connsiteY7" fmla="*/ 331361 h 814751"/>
                  <a:gd name="connsiteX8" fmla="*/ 37699 w 2196749"/>
                  <a:gd name="connsiteY8" fmla="*/ 254525 h 814751"/>
                  <a:gd name="connsiteX0" fmla="*/ 29885 w 2188935"/>
                  <a:gd name="connsiteY0" fmla="*/ 254525 h 814751"/>
                  <a:gd name="connsiteX1" fmla="*/ 1343296 w 2188935"/>
                  <a:gd name="connsiteY1" fmla="*/ 5144 h 814751"/>
                  <a:gd name="connsiteX2" fmla="*/ 1540008 w 2188935"/>
                  <a:gd name="connsiteY2" fmla="*/ 42079 h 814751"/>
                  <a:gd name="connsiteX3" fmla="*/ 2161800 w 2188935"/>
                  <a:gd name="connsiteY3" fmla="*/ 427789 h 814751"/>
                  <a:gd name="connsiteX4" fmla="*/ 2118042 w 2188935"/>
                  <a:gd name="connsiteY4" fmla="*/ 547133 h 814751"/>
                  <a:gd name="connsiteX5" fmla="*/ 871665 w 2188935"/>
                  <a:gd name="connsiteY5" fmla="*/ 796875 h 814751"/>
                  <a:gd name="connsiteX6" fmla="*/ 638377 w 2188935"/>
                  <a:gd name="connsiteY6" fmla="*/ 769914 h 814751"/>
                  <a:gd name="connsiteX7" fmla="*/ 57016 w 2188935"/>
                  <a:gd name="connsiteY7" fmla="*/ 347986 h 814751"/>
                  <a:gd name="connsiteX8" fmla="*/ 29885 w 2188935"/>
                  <a:gd name="connsiteY8" fmla="*/ 254525 h 81475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78363"/>
                  <a:gd name="connsiteY0" fmla="*/ 257435 h 817661"/>
                  <a:gd name="connsiteX1" fmla="*/ 1363247 w 2178363"/>
                  <a:gd name="connsiteY1" fmla="*/ 4729 h 817661"/>
                  <a:gd name="connsiteX2" fmla="*/ 1540008 w 2178363"/>
                  <a:gd name="connsiteY2" fmla="*/ 44989 h 817661"/>
                  <a:gd name="connsiteX3" fmla="*/ 2145174 w 2178363"/>
                  <a:gd name="connsiteY3" fmla="*/ 417399 h 817661"/>
                  <a:gd name="connsiteX4" fmla="*/ 2118042 w 2178363"/>
                  <a:gd name="connsiteY4" fmla="*/ 550043 h 817661"/>
                  <a:gd name="connsiteX5" fmla="*/ 871665 w 2178363"/>
                  <a:gd name="connsiteY5" fmla="*/ 799785 h 817661"/>
                  <a:gd name="connsiteX6" fmla="*/ 638377 w 2178363"/>
                  <a:gd name="connsiteY6" fmla="*/ 772824 h 817661"/>
                  <a:gd name="connsiteX7" fmla="*/ 57016 w 2178363"/>
                  <a:gd name="connsiteY7" fmla="*/ 350896 h 817661"/>
                  <a:gd name="connsiteX8" fmla="*/ 29885 w 2178363"/>
                  <a:gd name="connsiteY8" fmla="*/ 257435 h 817661"/>
                  <a:gd name="connsiteX0" fmla="*/ 29885 w 2170309"/>
                  <a:gd name="connsiteY0" fmla="*/ 257435 h 817661"/>
                  <a:gd name="connsiteX1" fmla="*/ 1363247 w 2170309"/>
                  <a:gd name="connsiteY1" fmla="*/ 4729 h 817661"/>
                  <a:gd name="connsiteX2" fmla="*/ 1540008 w 2170309"/>
                  <a:gd name="connsiteY2" fmla="*/ 44989 h 817661"/>
                  <a:gd name="connsiteX3" fmla="*/ 2145174 w 2170309"/>
                  <a:gd name="connsiteY3" fmla="*/ 417399 h 817661"/>
                  <a:gd name="connsiteX4" fmla="*/ 2094766 w 2170309"/>
                  <a:gd name="connsiteY4" fmla="*/ 553368 h 817661"/>
                  <a:gd name="connsiteX5" fmla="*/ 871665 w 2170309"/>
                  <a:gd name="connsiteY5" fmla="*/ 799785 h 817661"/>
                  <a:gd name="connsiteX6" fmla="*/ 638377 w 2170309"/>
                  <a:gd name="connsiteY6" fmla="*/ 772824 h 817661"/>
                  <a:gd name="connsiteX7" fmla="*/ 57016 w 2170309"/>
                  <a:gd name="connsiteY7" fmla="*/ 350896 h 817661"/>
                  <a:gd name="connsiteX8" fmla="*/ 29885 w 2170309"/>
                  <a:gd name="connsiteY8" fmla="*/ 257435 h 817661"/>
                  <a:gd name="connsiteX0" fmla="*/ 29885 w 2185450"/>
                  <a:gd name="connsiteY0" fmla="*/ 257435 h 817661"/>
                  <a:gd name="connsiteX1" fmla="*/ 1363247 w 2185450"/>
                  <a:gd name="connsiteY1" fmla="*/ 4729 h 817661"/>
                  <a:gd name="connsiteX2" fmla="*/ 1540008 w 2185450"/>
                  <a:gd name="connsiteY2" fmla="*/ 44989 h 817661"/>
                  <a:gd name="connsiteX3" fmla="*/ 2165125 w 2185450"/>
                  <a:gd name="connsiteY3" fmla="*/ 430699 h 817661"/>
                  <a:gd name="connsiteX4" fmla="*/ 2094766 w 2185450"/>
                  <a:gd name="connsiteY4" fmla="*/ 553368 h 817661"/>
                  <a:gd name="connsiteX5" fmla="*/ 871665 w 2185450"/>
                  <a:gd name="connsiteY5" fmla="*/ 799785 h 817661"/>
                  <a:gd name="connsiteX6" fmla="*/ 638377 w 2185450"/>
                  <a:gd name="connsiteY6" fmla="*/ 772824 h 817661"/>
                  <a:gd name="connsiteX7" fmla="*/ 57016 w 2185450"/>
                  <a:gd name="connsiteY7" fmla="*/ 350896 h 817661"/>
                  <a:gd name="connsiteX8" fmla="*/ 29885 w 2185450"/>
                  <a:gd name="connsiteY8" fmla="*/ 257435 h 817661"/>
                  <a:gd name="connsiteX0" fmla="*/ 29885 w 2187340"/>
                  <a:gd name="connsiteY0" fmla="*/ 257435 h 817661"/>
                  <a:gd name="connsiteX1" fmla="*/ 1363247 w 2187340"/>
                  <a:gd name="connsiteY1" fmla="*/ 4729 h 817661"/>
                  <a:gd name="connsiteX2" fmla="*/ 1540008 w 2187340"/>
                  <a:gd name="connsiteY2" fmla="*/ 44989 h 817661"/>
                  <a:gd name="connsiteX3" fmla="*/ 2165125 w 2187340"/>
                  <a:gd name="connsiteY3" fmla="*/ 430699 h 817661"/>
                  <a:gd name="connsiteX4" fmla="*/ 2094766 w 2187340"/>
                  <a:gd name="connsiteY4" fmla="*/ 553368 h 817661"/>
                  <a:gd name="connsiteX5" fmla="*/ 871665 w 2187340"/>
                  <a:gd name="connsiteY5" fmla="*/ 799785 h 817661"/>
                  <a:gd name="connsiteX6" fmla="*/ 638377 w 2187340"/>
                  <a:gd name="connsiteY6" fmla="*/ 772824 h 817661"/>
                  <a:gd name="connsiteX7" fmla="*/ 57016 w 2187340"/>
                  <a:gd name="connsiteY7" fmla="*/ 350896 h 817661"/>
                  <a:gd name="connsiteX8" fmla="*/ 29885 w 2187340"/>
                  <a:gd name="connsiteY8" fmla="*/ 257435 h 817661"/>
                  <a:gd name="connsiteX0" fmla="*/ 29885 w 2187340"/>
                  <a:gd name="connsiteY0" fmla="*/ 226367 h 786593"/>
                  <a:gd name="connsiteX1" fmla="*/ 1073964 w 2187340"/>
                  <a:gd name="connsiteY1" fmla="*/ 26862 h 786593"/>
                  <a:gd name="connsiteX2" fmla="*/ 1540008 w 2187340"/>
                  <a:gd name="connsiteY2" fmla="*/ 13921 h 786593"/>
                  <a:gd name="connsiteX3" fmla="*/ 2165125 w 2187340"/>
                  <a:gd name="connsiteY3" fmla="*/ 399631 h 786593"/>
                  <a:gd name="connsiteX4" fmla="*/ 2094766 w 2187340"/>
                  <a:gd name="connsiteY4" fmla="*/ 522300 h 786593"/>
                  <a:gd name="connsiteX5" fmla="*/ 871665 w 2187340"/>
                  <a:gd name="connsiteY5" fmla="*/ 768717 h 786593"/>
                  <a:gd name="connsiteX6" fmla="*/ 638377 w 2187340"/>
                  <a:gd name="connsiteY6" fmla="*/ 741756 h 786593"/>
                  <a:gd name="connsiteX7" fmla="*/ 57016 w 2187340"/>
                  <a:gd name="connsiteY7" fmla="*/ 319828 h 786593"/>
                  <a:gd name="connsiteX8" fmla="*/ 29885 w 2187340"/>
                  <a:gd name="connsiteY8" fmla="*/ 226367 h 786593"/>
                  <a:gd name="connsiteX0" fmla="*/ 29885 w 2187340"/>
                  <a:gd name="connsiteY0" fmla="*/ 207145 h 767371"/>
                  <a:gd name="connsiteX1" fmla="*/ 1073964 w 2187340"/>
                  <a:gd name="connsiteY1" fmla="*/ 7640 h 767371"/>
                  <a:gd name="connsiteX2" fmla="*/ 1227450 w 2187340"/>
                  <a:gd name="connsiteY2" fmla="*/ 31275 h 767371"/>
                  <a:gd name="connsiteX3" fmla="*/ 2165125 w 2187340"/>
                  <a:gd name="connsiteY3" fmla="*/ 380409 h 767371"/>
                  <a:gd name="connsiteX4" fmla="*/ 2094766 w 2187340"/>
                  <a:gd name="connsiteY4" fmla="*/ 503078 h 767371"/>
                  <a:gd name="connsiteX5" fmla="*/ 871665 w 2187340"/>
                  <a:gd name="connsiteY5" fmla="*/ 749495 h 767371"/>
                  <a:gd name="connsiteX6" fmla="*/ 638377 w 2187340"/>
                  <a:gd name="connsiteY6" fmla="*/ 722534 h 767371"/>
                  <a:gd name="connsiteX7" fmla="*/ 57016 w 2187340"/>
                  <a:gd name="connsiteY7" fmla="*/ 300606 h 767371"/>
                  <a:gd name="connsiteX8" fmla="*/ 29885 w 2187340"/>
                  <a:gd name="connsiteY8" fmla="*/ 207145 h 767371"/>
                  <a:gd name="connsiteX0" fmla="*/ 29885 w 2115180"/>
                  <a:gd name="connsiteY0" fmla="*/ 207145 h 767371"/>
                  <a:gd name="connsiteX1" fmla="*/ 1073964 w 2115180"/>
                  <a:gd name="connsiteY1" fmla="*/ 7640 h 767371"/>
                  <a:gd name="connsiteX2" fmla="*/ 1227450 w 2115180"/>
                  <a:gd name="connsiteY2" fmla="*/ 31275 h 767371"/>
                  <a:gd name="connsiteX3" fmla="*/ 1929044 w 2115180"/>
                  <a:gd name="connsiteY3" fmla="*/ 423635 h 767371"/>
                  <a:gd name="connsiteX4" fmla="*/ 2094766 w 2115180"/>
                  <a:gd name="connsiteY4" fmla="*/ 503078 h 767371"/>
                  <a:gd name="connsiteX5" fmla="*/ 871665 w 2115180"/>
                  <a:gd name="connsiteY5" fmla="*/ 749495 h 767371"/>
                  <a:gd name="connsiteX6" fmla="*/ 638377 w 2115180"/>
                  <a:gd name="connsiteY6" fmla="*/ 722534 h 767371"/>
                  <a:gd name="connsiteX7" fmla="*/ 57016 w 2115180"/>
                  <a:gd name="connsiteY7" fmla="*/ 300606 h 767371"/>
                  <a:gd name="connsiteX8" fmla="*/ 29885 w 2115180"/>
                  <a:gd name="connsiteY8" fmla="*/ 207145 h 767371"/>
                  <a:gd name="connsiteX0" fmla="*/ 29885 w 1994513"/>
                  <a:gd name="connsiteY0" fmla="*/ 207145 h 767371"/>
                  <a:gd name="connsiteX1" fmla="*/ 1073964 w 1994513"/>
                  <a:gd name="connsiteY1" fmla="*/ 7640 h 767371"/>
                  <a:gd name="connsiteX2" fmla="*/ 1227450 w 1994513"/>
                  <a:gd name="connsiteY2" fmla="*/ 31275 h 767371"/>
                  <a:gd name="connsiteX3" fmla="*/ 1929044 w 1994513"/>
                  <a:gd name="connsiteY3" fmla="*/ 423635 h 767371"/>
                  <a:gd name="connsiteX4" fmla="*/ 1951787 w 1994513"/>
                  <a:gd name="connsiteY4" fmla="*/ 519704 h 767371"/>
                  <a:gd name="connsiteX5" fmla="*/ 871665 w 1994513"/>
                  <a:gd name="connsiteY5" fmla="*/ 749495 h 767371"/>
                  <a:gd name="connsiteX6" fmla="*/ 638377 w 1994513"/>
                  <a:gd name="connsiteY6" fmla="*/ 722534 h 767371"/>
                  <a:gd name="connsiteX7" fmla="*/ 57016 w 1994513"/>
                  <a:gd name="connsiteY7" fmla="*/ 300606 h 767371"/>
                  <a:gd name="connsiteX8" fmla="*/ 29885 w 1994513"/>
                  <a:gd name="connsiteY8" fmla="*/ 207145 h 767371"/>
                  <a:gd name="connsiteX0" fmla="*/ 29885 w 1994513"/>
                  <a:gd name="connsiteY0" fmla="*/ 207145 h 757149"/>
                  <a:gd name="connsiteX1" fmla="*/ 1073964 w 1994513"/>
                  <a:gd name="connsiteY1" fmla="*/ 7640 h 757149"/>
                  <a:gd name="connsiteX2" fmla="*/ 1227450 w 1994513"/>
                  <a:gd name="connsiteY2" fmla="*/ 31275 h 757149"/>
                  <a:gd name="connsiteX3" fmla="*/ 1929044 w 1994513"/>
                  <a:gd name="connsiteY3" fmla="*/ 423635 h 757149"/>
                  <a:gd name="connsiteX4" fmla="*/ 1951787 w 1994513"/>
                  <a:gd name="connsiteY4" fmla="*/ 519704 h 757149"/>
                  <a:gd name="connsiteX5" fmla="*/ 871665 w 1994513"/>
                  <a:gd name="connsiteY5" fmla="*/ 749495 h 757149"/>
                  <a:gd name="connsiteX6" fmla="*/ 684929 w 1994513"/>
                  <a:gd name="connsiteY6" fmla="*/ 685958 h 757149"/>
                  <a:gd name="connsiteX7" fmla="*/ 57016 w 1994513"/>
                  <a:gd name="connsiteY7" fmla="*/ 300606 h 757149"/>
                  <a:gd name="connsiteX8" fmla="*/ 29885 w 1994513"/>
                  <a:gd name="connsiteY8" fmla="*/ 207145 h 757149"/>
                  <a:gd name="connsiteX0" fmla="*/ 29885 w 1994513"/>
                  <a:gd name="connsiteY0" fmla="*/ 207145 h 748943"/>
                  <a:gd name="connsiteX1" fmla="*/ 1073964 w 1994513"/>
                  <a:gd name="connsiteY1" fmla="*/ 7640 h 748943"/>
                  <a:gd name="connsiteX2" fmla="*/ 1227450 w 1994513"/>
                  <a:gd name="connsiteY2" fmla="*/ 31275 h 748943"/>
                  <a:gd name="connsiteX3" fmla="*/ 1929044 w 1994513"/>
                  <a:gd name="connsiteY3" fmla="*/ 423635 h 748943"/>
                  <a:gd name="connsiteX4" fmla="*/ 1951787 w 1994513"/>
                  <a:gd name="connsiteY4" fmla="*/ 519704 h 748943"/>
                  <a:gd name="connsiteX5" fmla="*/ 845064 w 1994513"/>
                  <a:gd name="connsiteY5" fmla="*/ 739520 h 748943"/>
                  <a:gd name="connsiteX6" fmla="*/ 684929 w 1994513"/>
                  <a:gd name="connsiteY6" fmla="*/ 685958 h 748943"/>
                  <a:gd name="connsiteX7" fmla="*/ 57016 w 1994513"/>
                  <a:gd name="connsiteY7" fmla="*/ 300606 h 748943"/>
                  <a:gd name="connsiteX8" fmla="*/ 29885 w 1994513"/>
                  <a:gd name="connsiteY8" fmla="*/ 207145 h 748943"/>
                  <a:gd name="connsiteX0" fmla="*/ 25696 w 1990324"/>
                  <a:gd name="connsiteY0" fmla="*/ 207145 h 748943"/>
                  <a:gd name="connsiteX1" fmla="*/ 1069775 w 1990324"/>
                  <a:gd name="connsiteY1" fmla="*/ 7640 h 748943"/>
                  <a:gd name="connsiteX2" fmla="*/ 1223261 w 1990324"/>
                  <a:gd name="connsiteY2" fmla="*/ 31275 h 748943"/>
                  <a:gd name="connsiteX3" fmla="*/ 1924855 w 1990324"/>
                  <a:gd name="connsiteY3" fmla="*/ 423635 h 748943"/>
                  <a:gd name="connsiteX4" fmla="*/ 1947598 w 1990324"/>
                  <a:gd name="connsiteY4" fmla="*/ 519704 h 748943"/>
                  <a:gd name="connsiteX5" fmla="*/ 840875 w 1990324"/>
                  <a:gd name="connsiteY5" fmla="*/ 739520 h 748943"/>
                  <a:gd name="connsiteX6" fmla="*/ 680740 w 1990324"/>
                  <a:gd name="connsiteY6" fmla="*/ 685958 h 748943"/>
                  <a:gd name="connsiteX7" fmla="*/ 52827 w 1990324"/>
                  <a:gd name="connsiteY7" fmla="*/ 300606 h 748943"/>
                  <a:gd name="connsiteX8" fmla="*/ 25696 w 1990324"/>
                  <a:gd name="connsiteY8" fmla="*/ 207145 h 748943"/>
                  <a:gd name="connsiteX0" fmla="*/ 18311 w 1982939"/>
                  <a:gd name="connsiteY0" fmla="*/ 207145 h 748943"/>
                  <a:gd name="connsiteX1" fmla="*/ 1062390 w 1982939"/>
                  <a:gd name="connsiteY1" fmla="*/ 7640 h 748943"/>
                  <a:gd name="connsiteX2" fmla="*/ 1215876 w 1982939"/>
                  <a:gd name="connsiteY2" fmla="*/ 31275 h 748943"/>
                  <a:gd name="connsiteX3" fmla="*/ 1917470 w 1982939"/>
                  <a:gd name="connsiteY3" fmla="*/ 423635 h 748943"/>
                  <a:gd name="connsiteX4" fmla="*/ 1940213 w 1982939"/>
                  <a:gd name="connsiteY4" fmla="*/ 519704 h 748943"/>
                  <a:gd name="connsiteX5" fmla="*/ 833490 w 1982939"/>
                  <a:gd name="connsiteY5" fmla="*/ 739520 h 748943"/>
                  <a:gd name="connsiteX6" fmla="*/ 673355 w 1982939"/>
                  <a:gd name="connsiteY6" fmla="*/ 685958 h 748943"/>
                  <a:gd name="connsiteX7" fmla="*/ 45442 w 1982939"/>
                  <a:gd name="connsiteY7" fmla="*/ 300606 h 748943"/>
                  <a:gd name="connsiteX8" fmla="*/ 18311 w 1982939"/>
                  <a:gd name="connsiteY8" fmla="*/ 207145 h 748943"/>
                  <a:gd name="connsiteX0" fmla="*/ 21717 w 1986345"/>
                  <a:gd name="connsiteY0" fmla="*/ 207145 h 748943"/>
                  <a:gd name="connsiteX1" fmla="*/ 1065796 w 1986345"/>
                  <a:gd name="connsiteY1" fmla="*/ 7640 h 748943"/>
                  <a:gd name="connsiteX2" fmla="*/ 1219282 w 1986345"/>
                  <a:gd name="connsiteY2" fmla="*/ 31275 h 748943"/>
                  <a:gd name="connsiteX3" fmla="*/ 1920876 w 1986345"/>
                  <a:gd name="connsiteY3" fmla="*/ 423635 h 748943"/>
                  <a:gd name="connsiteX4" fmla="*/ 1943619 w 1986345"/>
                  <a:gd name="connsiteY4" fmla="*/ 519704 h 748943"/>
                  <a:gd name="connsiteX5" fmla="*/ 836896 w 1986345"/>
                  <a:gd name="connsiteY5" fmla="*/ 739520 h 748943"/>
                  <a:gd name="connsiteX6" fmla="*/ 676761 w 1986345"/>
                  <a:gd name="connsiteY6" fmla="*/ 685958 h 748943"/>
                  <a:gd name="connsiteX7" fmla="*/ 48848 w 1986345"/>
                  <a:gd name="connsiteY7" fmla="*/ 300606 h 748943"/>
                  <a:gd name="connsiteX8" fmla="*/ 21717 w 1986345"/>
                  <a:gd name="connsiteY8" fmla="*/ 207145 h 748943"/>
                  <a:gd name="connsiteX0" fmla="*/ 21717 w 1986345"/>
                  <a:gd name="connsiteY0" fmla="*/ 212344 h 754142"/>
                  <a:gd name="connsiteX1" fmla="*/ 1075772 w 1986345"/>
                  <a:gd name="connsiteY1" fmla="*/ 6189 h 754142"/>
                  <a:gd name="connsiteX2" fmla="*/ 1219282 w 1986345"/>
                  <a:gd name="connsiteY2" fmla="*/ 36474 h 754142"/>
                  <a:gd name="connsiteX3" fmla="*/ 1920876 w 1986345"/>
                  <a:gd name="connsiteY3" fmla="*/ 428834 h 754142"/>
                  <a:gd name="connsiteX4" fmla="*/ 1943619 w 1986345"/>
                  <a:gd name="connsiteY4" fmla="*/ 524903 h 754142"/>
                  <a:gd name="connsiteX5" fmla="*/ 836896 w 1986345"/>
                  <a:gd name="connsiteY5" fmla="*/ 744719 h 754142"/>
                  <a:gd name="connsiteX6" fmla="*/ 676761 w 1986345"/>
                  <a:gd name="connsiteY6" fmla="*/ 691157 h 754142"/>
                  <a:gd name="connsiteX7" fmla="*/ 48848 w 1986345"/>
                  <a:gd name="connsiteY7" fmla="*/ 305805 h 754142"/>
                  <a:gd name="connsiteX8" fmla="*/ 21717 w 1986345"/>
                  <a:gd name="connsiteY8" fmla="*/ 212344 h 754142"/>
                  <a:gd name="connsiteX0" fmla="*/ 21717 w 1986345"/>
                  <a:gd name="connsiteY0" fmla="*/ 210911 h 752709"/>
                  <a:gd name="connsiteX1" fmla="*/ 1075772 w 1986345"/>
                  <a:gd name="connsiteY1" fmla="*/ 4756 h 752709"/>
                  <a:gd name="connsiteX2" fmla="*/ 1219282 w 1986345"/>
                  <a:gd name="connsiteY2" fmla="*/ 35041 h 752709"/>
                  <a:gd name="connsiteX3" fmla="*/ 1920876 w 1986345"/>
                  <a:gd name="connsiteY3" fmla="*/ 427401 h 752709"/>
                  <a:gd name="connsiteX4" fmla="*/ 1943619 w 1986345"/>
                  <a:gd name="connsiteY4" fmla="*/ 523470 h 752709"/>
                  <a:gd name="connsiteX5" fmla="*/ 836896 w 1986345"/>
                  <a:gd name="connsiteY5" fmla="*/ 743286 h 752709"/>
                  <a:gd name="connsiteX6" fmla="*/ 676761 w 1986345"/>
                  <a:gd name="connsiteY6" fmla="*/ 689724 h 752709"/>
                  <a:gd name="connsiteX7" fmla="*/ 48848 w 1986345"/>
                  <a:gd name="connsiteY7" fmla="*/ 304372 h 752709"/>
                  <a:gd name="connsiteX8" fmla="*/ 21717 w 1986345"/>
                  <a:gd name="connsiteY8" fmla="*/ 210911 h 752709"/>
                  <a:gd name="connsiteX0" fmla="*/ 21717 w 1989918"/>
                  <a:gd name="connsiteY0" fmla="*/ 210911 h 752709"/>
                  <a:gd name="connsiteX1" fmla="*/ 1075772 w 1989918"/>
                  <a:gd name="connsiteY1" fmla="*/ 4756 h 752709"/>
                  <a:gd name="connsiteX2" fmla="*/ 1219282 w 1989918"/>
                  <a:gd name="connsiteY2" fmla="*/ 35041 h 752709"/>
                  <a:gd name="connsiteX3" fmla="*/ 1920876 w 1989918"/>
                  <a:gd name="connsiteY3" fmla="*/ 427401 h 752709"/>
                  <a:gd name="connsiteX4" fmla="*/ 1943619 w 1989918"/>
                  <a:gd name="connsiteY4" fmla="*/ 523470 h 752709"/>
                  <a:gd name="connsiteX5" fmla="*/ 836896 w 1989918"/>
                  <a:gd name="connsiteY5" fmla="*/ 743286 h 752709"/>
                  <a:gd name="connsiteX6" fmla="*/ 676761 w 1989918"/>
                  <a:gd name="connsiteY6" fmla="*/ 689724 h 752709"/>
                  <a:gd name="connsiteX7" fmla="*/ 48848 w 1989918"/>
                  <a:gd name="connsiteY7" fmla="*/ 304372 h 752709"/>
                  <a:gd name="connsiteX8" fmla="*/ 21717 w 1989918"/>
                  <a:gd name="connsiteY8" fmla="*/ 210911 h 752709"/>
                  <a:gd name="connsiteX0" fmla="*/ 21717 w 1984160"/>
                  <a:gd name="connsiteY0" fmla="*/ 210911 h 752709"/>
                  <a:gd name="connsiteX1" fmla="*/ 1075772 w 1984160"/>
                  <a:gd name="connsiteY1" fmla="*/ 4756 h 752709"/>
                  <a:gd name="connsiteX2" fmla="*/ 1219282 w 1984160"/>
                  <a:gd name="connsiteY2" fmla="*/ 35041 h 752709"/>
                  <a:gd name="connsiteX3" fmla="*/ 1920876 w 1984160"/>
                  <a:gd name="connsiteY3" fmla="*/ 427401 h 752709"/>
                  <a:gd name="connsiteX4" fmla="*/ 1943619 w 1984160"/>
                  <a:gd name="connsiteY4" fmla="*/ 523470 h 752709"/>
                  <a:gd name="connsiteX5" fmla="*/ 836896 w 1984160"/>
                  <a:gd name="connsiteY5" fmla="*/ 743286 h 752709"/>
                  <a:gd name="connsiteX6" fmla="*/ 676761 w 1984160"/>
                  <a:gd name="connsiteY6" fmla="*/ 689724 h 752709"/>
                  <a:gd name="connsiteX7" fmla="*/ 48848 w 1984160"/>
                  <a:gd name="connsiteY7" fmla="*/ 304372 h 752709"/>
                  <a:gd name="connsiteX8" fmla="*/ 21717 w 1984160"/>
                  <a:gd name="connsiteY8" fmla="*/ 210911 h 752709"/>
                  <a:gd name="connsiteX0" fmla="*/ 21717 w 1985136"/>
                  <a:gd name="connsiteY0" fmla="*/ 210911 h 752709"/>
                  <a:gd name="connsiteX1" fmla="*/ 1075772 w 1985136"/>
                  <a:gd name="connsiteY1" fmla="*/ 4756 h 752709"/>
                  <a:gd name="connsiteX2" fmla="*/ 1219282 w 1985136"/>
                  <a:gd name="connsiteY2" fmla="*/ 35041 h 752709"/>
                  <a:gd name="connsiteX3" fmla="*/ 1920876 w 1985136"/>
                  <a:gd name="connsiteY3" fmla="*/ 427401 h 752709"/>
                  <a:gd name="connsiteX4" fmla="*/ 1943619 w 1985136"/>
                  <a:gd name="connsiteY4" fmla="*/ 523470 h 752709"/>
                  <a:gd name="connsiteX5" fmla="*/ 836896 w 1985136"/>
                  <a:gd name="connsiteY5" fmla="*/ 743286 h 752709"/>
                  <a:gd name="connsiteX6" fmla="*/ 676761 w 1985136"/>
                  <a:gd name="connsiteY6" fmla="*/ 689724 h 752709"/>
                  <a:gd name="connsiteX7" fmla="*/ 48848 w 1985136"/>
                  <a:gd name="connsiteY7" fmla="*/ 304372 h 752709"/>
                  <a:gd name="connsiteX8" fmla="*/ 21717 w 1985136"/>
                  <a:gd name="connsiteY8" fmla="*/ 210911 h 75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136" h="752709">
                    <a:moveTo>
                      <a:pt x="21717" y="210911"/>
                    </a:moveTo>
                    <a:lnTo>
                      <a:pt x="1075772" y="4756"/>
                    </a:lnTo>
                    <a:cubicBezTo>
                      <a:pt x="1149102" y="-7316"/>
                      <a:pt x="1172553" y="3887"/>
                      <a:pt x="1219282" y="35041"/>
                    </a:cubicBezTo>
                    <a:lnTo>
                      <a:pt x="1920876" y="427401"/>
                    </a:lnTo>
                    <a:cubicBezTo>
                      <a:pt x="1986093" y="440582"/>
                      <a:pt x="2014731" y="513615"/>
                      <a:pt x="1943619" y="523470"/>
                    </a:cubicBezTo>
                    <a:lnTo>
                      <a:pt x="836896" y="743286"/>
                    </a:lnTo>
                    <a:cubicBezTo>
                      <a:pt x="769109" y="764225"/>
                      <a:pt x="741224" y="751911"/>
                      <a:pt x="676761" y="689724"/>
                    </a:cubicBezTo>
                    <a:lnTo>
                      <a:pt x="48848" y="304372"/>
                    </a:lnTo>
                    <a:cubicBezTo>
                      <a:pt x="-3423" y="272109"/>
                      <a:pt x="-15791" y="243174"/>
                      <a:pt x="21717" y="210911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B4B4B4">
                      <a:alpha val="90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24">
                <a:extLst>
                  <a:ext uri="{FF2B5EF4-FFF2-40B4-BE49-F238E27FC236}">
                    <a16:creationId xmlns:a16="http://schemas.microsoft.com/office/drawing/2014/main" id="{9F4107D7-33BC-FF25-5C01-43501654B6CF}"/>
                  </a:ext>
                </a:extLst>
              </p:cNvPr>
              <p:cNvSpPr/>
              <p:nvPr/>
            </p:nvSpPr>
            <p:spPr>
              <a:xfrm>
                <a:off x="3612309" y="1954024"/>
                <a:ext cx="1458548" cy="50656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0 w 1340012"/>
                  <a:gd name="connsiteY3" fmla="*/ 1170432 h 1170432"/>
                  <a:gd name="connsiteX4" fmla="*/ 0 w 1340012"/>
                  <a:gd name="connsiteY4" fmla="*/ 256032 h 1170432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631768 w 1340012"/>
                  <a:gd name="connsiteY3" fmla="*/ 784721 h 1170432"/>
                  <a:gd name="connsiteX4" fmla="*/ 0 w 1340012"/>
                  <a:gd name="connsiteY4" fmla="*/ 256032 h 1170432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631768 w 2088157"/>
                  <a:gd name="connsiteY3" fmla="*/ 784721 h 784721"/>
                  <a:gd name="connsiteX4" fmla="*/ 0 w 2088157"/>
                  <a:gd name="connsiteY4" fmla="*/ 256032 h 784721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761977 w 2088157"/>
                  <a:gd name="connsiteY3" fmla="*/ 765131 h 784721"/>
                  <a:gd name="connsiteX4" fmla="*/ 631768 w 2088157"/>
                  <a:gd name="connsiteY4" fmla="*/ 784721 h 784721"/>
                  <a:gd name="connsiteX5" fmla="*/ 0 w 2088157"/>
                  <a:gd name="connsiteY5" fmla="*/ 256032 h 784721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2088157 w 2088157"/>
                  <a:gd name="connsiteY2" fmla="*/ 548640 h 798382"/>
                  <a:gd name="connsiteX3" fmla="*/ 841780 w 2088157"/>
                  <a:gd name="connsiteY3" fmla="*/ 798382 h 798382"/>
                  <a:gd name="connsiteX4" fmla="*/ 631768 w 2088157"/>
                  <a:gd name="connsiteY4" fmla="*/ 784721 h 798382"/>
                  <a:gd name="connsiteX5" fmla="*/ 0 w 2088157"/>
                  <a:gd name="connsiteY5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440296 w 2088157"/>
                  <a:gd name="connsiteY2" fmla="*/ 76837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1995586 w 2088157"/>
                  <a:gd name="connsiteY3" fmla="*/ 469197 h 798382"/>
                  <a:gd name="connsiteX4" fmla="*/ 2088157 w 2088157"/>
                  <a:gd name="connsiteY4" fmla="*/ 548640 h 798382"/>
                  <a:gd name="connsiteX5" fmla="*/ 841780 w 2088157"/>
                  <a:gd name="connsiteY5" fmla="*/ 798382 h 798382"/>
                  <a:gd name="connsiteX6" fmla="*/ 631768 w 2088157"/>
                  <a:gd name="connsiteY6" fmla="*/ 784721 h 798382"/>
                  <a:gd name="connsiteX7" fmla="*/ 0 w 2088157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31768 w 2131915"/>
                  <a:gd name="connsiteY6" fmla="*/ 784721 h 798382"/>
                  <a:gd name="connsiteX7" fmla="*/ 0 w 2131915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08492 w 2131915"/>
                  <a:gd name="connsiteY6" fmla="*/ 771421 h 798382"/>
                  <a:gd name="connsiteX7" fmla="*/ 0 w 2131915"/>
                  <a:gd name="connsiteY7" fmla="*/ 256032 h 798382"/>
                  <a:gd name="connsiteX0" fmla="*/ 0 w 2131915"/>
                  <a:gd name="connsiteY0" fmla="*/ 256032 h 809527"/>
                  <a:gd name="connsiteX1" fmla="*/ 1340012 w 2131915"/>
                  <a:gd name="connsiteY1" fmla="*/ 0 h 809527"/>
                  <a:gd name="connsiteX2" fmla="*/ 1510123 w 2131915"/>
                  <a:gd name="connsiteY2" fmla="*/ 43586 h 809527"/>
                  <a:gd name="connsiteX3" fmla="*/ 2131915 w 2131915"/>
                  <a:gd name="connsiteY3" fmla="*/ 429296 h 809527"/>
                  <a:gd name="connsiteX4" fmla="*/ 2088157 w 2131915"/>
                  <a:gd name="connsiteY4" fmla="*/ 548640 h 809527"/>
                  <a:gd name="connsiteX5" fmla="*/ 841780 w 2131915"/>
                  <a:gd name="connsiteY5" fmla="*/ 798382 h 809527"/>
                  <a:gd name="connsiteX6" fmla="*/ 608492 w 2131915"/>
                  <a:gd name="connsiteY6" fmla="*/ 771421 h 809527"/>
                  <a:gd name="connsiteX7" fmla="*/ 0 w 2131915"/>
                  <a:gd name="connsiteY7" fmla="*/ 256032 h 809527"/>
                  <a:gd name="connsiteX0" fmla="*/ 0 w 2131915"/>
                  <a:gd name="connsiteY0" fmla="*/ 256032 h 819822"/>
                  <a:gd name="connsiteX1" fmla="*/ 1340012 w 2131915"/>
                  <a:gd name="connsiteY1" fmla="*/ 0 h 819822"/>
                  <a:gd name="connsiteX2" fmla="*/ 1510123 w 2131915"/>
                  <a:gd name="connsiteY2" fmla="*/ 43586 h 819822"/>
                  <a:gd name="connsiteX3" fmla="*/ 2131915 w 2131915"/>
                  <a:gd name="connsiteY3" fmla="*/ 429296 h 819822"/>
                  <a:gd name="connsiteX4" fmla="*/ 2088157 w 2131915"/>
                  <a:gd name="connsiteY4" fmla="*/ 548640 h 819822"/>
                  <a:gd name="connsiteX5" fmla="*/ 841780 w 2131915"/>
                  <a:gd name="connsiteY5" fmla="*/ 798382 h 819822"/>
                  <a:gd name="connsiteX6" fmla="*/ 608492 w 2131915"/>
                  <a:gd name="connsiteY6" fmla="*/ 771421 h 819822"/>
                  <a:gd name="connsiteX7" fmla="*/ 0 w 2131915"/>
                  <a:gd name="connsiteY7" fmla="*/ 256032 h 819822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36385"/>
                  <a:gd name="connsiteY0" fmla="*/ 256032 h 816258"/>
                  <a:gd name="connsiteX1" fmla="*/ 1340012 w 2136385"/>
                  <a:gd name="connsiteY1" fmla="*/ 0 h 816258"/>
                  <a:gd name="connsiteX2" fmla="*/ 1510123 w 2136385"/>
                  <a:gd name="connsiteY2" fmla="*/ 43586 h 816258"/>
                  <a:gd name="connsiteX3" fmla="*/ 2131915 w 2136385"/>
                  <a:gd name="connsiteY3" fmla="*/ 429296 h 816258"/>
                  <a:gd name="connsiteX4" fmla="*/ 2088157 w 2136385"/>
                  <a:gd name="connsiteY4" fmla="*/ 548640 h 816258"/>
                  <a:gd name="connsiteX5" fmla="*/ 841780 w 2136385"/>
                  <a:gd name="connsiteY5" fmla="*/ 798382 h 816258"/>
                  <a:gd name="connsiteX6" fmla="*/ 608492 w 2136385"/>
                  <a:gd name="connsiteY6" fmla="*/ 771421 h 816258"/>
                  <a:gd name="connsiteX7" fmla="*/ 0 w 2136385"/>
                  <a:gd name="connsiteY7" fmla="*/ 256032 h 816258"/>
                  <a:gd name="connsiteX0" fmla="*/ 0 w 2160382"/>
                  <a:gd name="connsiteY0" fmla="*/ 256032 h 816258"/>
                  <a:gd name="connsiteX1" fmla="*/ 1340012 w 2160382"/>
                  <a:gd name="connsiteY1" fmla="*/ 0 h 816258"/>
                  <a:gd name="connsiteX2" fmla="*/ 1510123 w 2160382"/>
                  <a:gd name="connsiteY2" fmla="*/ 43586 h 816258"/>
                  <a:gd name="connsiteX3" fmla="*/ 2131915 w 2160382"/>
                  <a:gd name="connsiteY3" fmla="*/ 429296 h 816258"/>
                  <a:gd name="connsiteX4" fmla="*/ 2088157 w 2160382"/>
                  <a:gd name="connsiteY4" fmla="*/ 548640 h 816258"/>
                  <a:gd name="connsiteX5" fmla="*/ 841780 w 2160382"/>
                  <a:gd name="connsiteY5" fmla="*/ 798382 h 816258"/>
                  <a:gd name="connsiteX6" fmla="*/ 608492 w 2160382"/>
                  <a:gd name="connsiteY6" fmla="*/ 771421 h 816258"/>
                  <a:gd name="connsiteX7" fmla="*/ 0 w 2160382"/>
                  <a:gd name="connsiteY7" fmla="*/ 256032 h 816258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59050"/>
                  <a:gd name="connsiteY0" fmla="*/ 256032 h 816258"/>
                  <a:gd name="connsiteX1" fmla="*/ 1340012 w 2159050"/>
                  <a:gd name="connsiteY1" fmla="*/ 0 h 816258"/>
                  <a:gd name="connsiteX2" fmla="*/ 1510123 w 2159050"/>
                  <a:gd name="connsiteY2" fmla="*/ 43586 h 816258"/>
                  <a:gd name="connsiteX3" fmla="*/ 2131915 w 2159050"/>
                  <a:gd name="connsiteY3" fmla="*/ 429296 h 816258"/>
                  <a:gd name="connsiteX4" fmla="*/ 2088157 w 2159050"/>
                  <a:gd name="connsiteY4" fmla="*/ 548640 h 816258"/>
                  <a:gd name="connsiteX5" fmla="*/ 841780 w 2159050"/>
                  <a:gd name="connsiteY5" fmla="*/ 798382 h 816258"/>
                  <a:gd name="connsiteX6" fmla="*/ 608492 w 2159050"/>
                  <a:gd name="connsiteY6" fmla="*/ 771421 h 816258"/>
                  <a:gd name="connsiteX7" fmla="*/ 0 w 2159050"/>
                  <a:gd name="connsiteY7" fmla="*/ 256032 h 816258"/>
                  <a:gd name="connsiteX0" fmla="*/ 0 w 2159050"/>
                  <a:gd name="connsiteY0" fmla="*/ 263919 h 824145"/>
                  <a:gd name="connsiteX1" fmla="*/ 1340012 w 2159050"/>
                  <a:gd name="connsiteY1" fmla="*/ 7887 h 824145"/>
                  <a:gd name="connsiteX2" fmla="*/ 1510123 w 2159050"/>
                  <a:gd name="connsiteY2" fmla="*/ 51473 h 824145"/>
                  <a:gd name="connsiteX3" fmla="*/ 2131915 w 2159050"/>
                  <a:gd name="connsiteY3" fmla="*/ 437183 h 824145"/>
                  <a:gd name="connsiteX4" fmla="*/ 2088157 w 2159050"/>
                  <a:gd name="connsiteY4" fmla="*/ 556527 h 824145"/>
                  <a:gd name="connsiteX5" fmla="*/ 841780 w 2159050"/>
                  <a:gd name="connsiteY5" fmla="*/ 806269 h 824145"/>
                  <a:gd name="connsiteX6" fmla="*/ 608492 w 2159050"/>
                  <a:gd name="connsiteY6" fmla="*/ 779308 h 824145"/>
                  <a:gd name="connsiteX7" fmla="*/ 0 w 2159050"/>
                  <a:gd name="connsiteY7" fmla="*/ 263919 h 824145"/>
                  <a:gd name="connsiteX0" fmla="*/ 0 w 2159050"/>
                  <a:gd name="connsiteY0" fmla="*/ 266655 h 826881"/>
                  <a:gd name="connsiteX1" fmla="*/ 1340012 w 2159050"/>
                  <a:gd name="connsiteY1" fmla="*/ 10623 h 826881"/>
                  <a:gd name="connsiteX2" fmla="*/ 1510123 w 2159050"/>
                  <a:gd name="connsiteY2" fmla="*/ 54209 h 826881"/>
                  <a:gd name="connsiteX3" fmla="*/ 2131915 w 2159050"/>
                  <a:gd name="connsiteY3" fmla="*/ 439919 h 826881"/>
                  <a:gd name="connsiteX4" fmla="*/ 2088157 w 2159050"/>
                  <a:gd name="connsiteY4" fmla="*/ 559263 h 826881"/>
                  <a:gd name="connsiteX5" fmla="*/ 841780 w 2159050"/>
                  <a:gd name="connsiteY5" fmla="*/ 809005 h 826881"/>
                  <a:gd name="connsiteX6" fmla="*/ 608492 w 2159050"/>
                  <a:gd name="connsiteY6" fmla="*/ 782044 h 826881"/>
                  <a:gd name="connsiteX7" fmla="*/ 0 w 2159050"/>
                  <a:gd name="connsiteY7" fmla="*/ 266655 h 826881"/>
                  <a:gd name="connsiteX0" fmla="*/ 0 w 2159050"/>
                  <a:gd name="connsiteY0" fmla="*/ 261222 h 821448"/>
                  <a:gd name="connsiteX1" fmla="*/ 1313411 w 2159050"/>
                  <a:gd name="connsiteY1" fmla="*/ 11841 h 821448"/>
                  <a:gd name="connsiteX2" fmla="*/ 1510123 w 2159050"/>
                  <a:gd name="connsiteY2" fmla="*/ 48776 h 821448"/>
                  <a:gd name="connsiteX3" fmla="*/ 2131915 w 2159050"/>
                  <a:gd name="connsiteY3" fmla="*/ 434486 h 821448"/>
                  <a:gd name="connsiteX4" fmla="*/ 2088157 w 2159050"/>
                  <a:gd name="connsiteY4" fmla="*/ 553830 h 821448"/>
                  <a:gd name="connsiteX5" fmla="*/ 841780 w 2159050"/>
                  <a:gd name="connsiteY5" fmla="*/ 803572 h 821448"/>
                  <a:gd name="connsiteX6" fmla="*/ 608492 w 2159050"/>
                  <a:gd name="connsiteY6" fmla="*/ 776611 h 821448"/>
                  <a:gd name="connsiteX7" fmla="*/ 0 w 2159050"/>
                  <a:gd name="connsiteY7" fmla="*/ 261222 h 821448"/>
                  <a:gd name="connsiteX0" fmla="*/ 0 w 2159050"/>
                  <a:gd name="connsiteY0" fmla="*/ 260124 h 820350"/>
                  <a:gd name="connsiteX1" fmla="*/ 1313411 w 2159050"/>
                  <a:gd name="connsiteY1" fmla="*/ 10743 h 820350"/>
                  <a:gd name="connsiteX2" fmla="*/ 1510123 w 2159050"/>
                  <a:gd name="connsiteY2" fmla="*/ 47678 h 820350"/>
                  <a:gd name="connsiteX3" fmla="*/ 2131915 w 2159050"/>
                  <a:gd name="connsiteY3" fmla="*/ 433388 h 820350"/>
                  <a:gd name="connsiteX4" fmla="*/ 2088157 w 2159050"/>
                  <a:gd name="connsiteY4" fmla="*/ 552732 h 820350"/>
                  <a:gd name="connsiteX5" fmla="*/ 841780 w 2159050"/>
                  <a:gd name="connsiteY5" fmla="*/ 802474 h 820350"/>
                  <a:gd name="connsiteX6" fmla="*/ 608492 w 2159050"/>
                  <a:gd name="connsiteY6" fmla="*/ 775513 h 820350"/>
                  <a:gd name="connsiteX7" fmla="*/ 0 w 2159050"/>
                  <a:gd name="connsiteY7" fmla="*/ 260124 h 820350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0 w 2159050"/>
                  <a:gd name="connsiteY7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63707 w 2159050"/>
                  <a:gd name="connsiteY7" fmla="*/ 304760 h 814751"/>
                  <a:gd name="connsiteX8" fmla="*/ 0 w 2159050"/>
                  <a:gd name="connsiteY8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7181 w 2159050"/>
                  <a:gd name="connsiteY7" fmla="*/ 331361 h 814751"/>
                  <a:gd name="connsiteX8" fmla="*/ 0 w 2159050"/>
                  <a:gd name="connsiteY8" fmla="*/ 254525 h 814751"/>
                  <a:gd name="connsiteX0" fmla="*/ 22803 w 2181853"/>
                  <a:gd name="connsiteY0" fmla="*/ 254525 h 814751"/>
                  <a:gd name="connsiteX1" fmla="*/ 1336214 w 2181853"/>
                  <a:gd name="connsiteY1" fmla="*/ 5144 h 814751"/>
                  <a:gd name="connsiteX2" fmla="*/ 1532926 w 2181853"/>
                  <a:gd name="connsiteY2" fmla="*/ 42079 h 814751"/>
                  <a:gd name="connsiteX3" fmla="*/ 2154718 w 2181853"/>
                  <a:gd name="connsiteY3" fmla="*/ 427789 h 814751"/>
                  <a:gd name="connsiteX4" fmla="*/ 2110960 w 2181853"/>
                  <a:gd name="connsiteY4" fmla="*/ 547133 h 814751"/>
                  <a:gd name="connsiteX5" fmla="*/ 864583 w 2181853"/>
                  <a:gd name="connsiteY5" fmla="*/ 796875 h 814751"/>
                  <a:gd name="connsiteX6" fmla="*/ 631295 w 2181853"/>
                  <a:gd name="connsiteY6" fmla="*/ 769914 h 814751"/>
                  <a:gd name="connsiteX7" fmla="*/ 29984 w 2181853"/>
                  <a:gd name="connsiteY7" fmla="*/ 331361 h 814751"/>
                  <a:gd name="connsiteX8" fmla="*/ 22803 w 2181853"/>
                  <a:gd name="connsiteY8" fmla="*/ 254525 h 814751"/>
                  <a:gd name="connsiteX0" fmla="*/ 37699 w 2196749"/>
                  <a:gd name="connsiteY0" fmla="*/ 254525 h 814751"/>
                  <a:gd name="connsiteX1" fmla="*/ 1351110 w 2196749"/>
                  <a:gd name="connsiteY1" fmla="*/ 5144 h 814751"/>
                  <a:gd name="connsiteX2" fmla="*/ 1547822 w 2196749"/>
                  <a:gd name="connsiteY2" fmla="*/ 42079 h 814751"/>
                  <a:gd name="connsiteX3" fmla="*/ 2169614 w 2196749"/>
                  <a:gd name="connsiteY3" fmla="*/ 427789 h 814751"/>
                  <a:gd name="connsiteX4" fmla="*/ 2125856 w 2196749"/>
                  <a:gd name="connsiteY4" fmla="*/ 547133 h 814751"/>
                  <a:gd name="connsiteX5" fmla="*/ 879479 w 2196749"/>
                  <a:gd name="connsiteY5" fmla="*/ 796875 h 814751"/>
                  <a:gd name="connsiteX6" fmla="*/ 646191 w 2196749"/>
                  <a:gd name="connsiteY6" fmla="*/ 769914 h 814751"/>
                  <a:gd name="connsiteX7" fmla="*/ 44880 w 2196749"/>
                  <a:gd name="connsiteY7" fmla="*/ 331361 h 814751"/>
                  <a:gd name="connsiteX8" fmla="*/ 37699 w 2196749"/>
                  <a:gd name="connsiteY8" fmla="*/ 254525 h 814751"/>
                  <a:gd name="connsiteX0" fmla="*/ 29885 w 2188935"/>
                  <a:gd name="connsiteY0" fmla="*/ 254525 h 814751"/>
                  <a:gd name="connsiteX1" fmla="*/ 1343296 w 2188935"/>
                  <a:gd name="connsiteY1" fmla="*/ 5144 h 814751"/>
                  <a:gd name="connsiteX2" fmla="*/ 1540008 w 2188935"/>
                  <a:gd name="connsiteY2" fmla="*/ 42079 h 814751"/>
                  <a:gd name="connsiteX3" fmla="*/ 2161800 w 2188935"/>
                  <a:gd name="connsiteY3" fmla="*/ 427789 h 814751"/>
                  <a:gd name="connsiteX4" fmla="*/ 2118042 w 2188935"/>
                  <a:gd name="connsiteY4" fmla="*/ 547133 h 814751"/>
                  <a:gd name="connsiteX5" fmla="*/ 871665 w 2188935"/>
                  <a:gd name="connsiteY5" fmla="*/ 796875 h 814751"/>
                  <a:gd name="connsiteX6" fmla="*/ 638377 w 2188935"/>
                  <a:gd name="connsiteY6" fmla="*/ 769914 h 814751"/>
                  <a:gd name="connsiteX7" fmla="*/ 57016 w 2188935"/>
                  <a:gd name="connsiteY7" fmla="*/ 347986 h 814751"/>
                  <a:gd name="connsiteX8" fmla="*/ 29885 w 2188935"/>
                  <a:gd name="connsiteY8" fmla="*/ 254525 h 81475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78363"/>
                  <a:gd name="connsiteY0" fmla="*/ 257435 h 817661"/>
                  <a:gd name="connsiteX1" fmla="*/ 1363247 w 2178363"/>
                  <a:gd name="connsiteY1" fmla="*/ 4729 h 817661"/>
                  <a:gd name="connsiteX2" fmla="*/ 1540008 w 2178363"/>
                  <a:gd name="connsiteY2" fmla="*/ 44989 h 817661"/>
                  <a:gd name="connsiteX3" fmla="*/ 2145174 w 2178363"/>
                  <a:gd name="connsiteY3" fmla="*/ 417399 h 817661"/>
                  <a:gd name="connsiteX4" fmla="*/ 2118042 w 2178363"/>
                  <a:gd name="connsiteY4" fmla="*/ 550043 h 817661"/>
                  <a:gd name="connsiteX5" fmla="*/ 871665 w 2178363"/>
                  <a:gd name="connsiteY5" fmla="*/ 799785 h 817661"/>
                  <a:gd name="connsiteX6" fmla="*/ 638377 w 2178363"/>
                  <a:gd name="connsiteY6" fmla="*/ 772824 h 817661"/>
                  <a:gd name="connsiteX7" fmla="*/ 57016 w 2178363"/>
                  <a:gd name="connsiteY7" fmla="*/ 350896 h 817661"/>
                  <a:gd name="connsiteX8" fmla="*/ 29885 w 2178363"/>
                  <a:gd name="connsiteY8" fmla="*/ 257435 h 817661"/>
                  <a:gd name="connsiteX0" fmla="*/ 29885 w 2170309"/>
                  <a:gd name="connsiteY0" fmla="*/ 257435 h 817661"/>
                  <a:gd name="connsiteX1" fmla="*/ 1363247 w 2170309"/>
                  <a:gd name="connsiteY1" fmla="*/ 4729 h 817661"/>
                  <a:gd name="connsiteX2" fmla="*/ 1540008 w 2170309"/>
                  <a:gd name="connsiteY2" fmla="*/ 44989 h 817661"/>
                  <a:gd name="connsiteX3" fmla="*/ 2145174 w 2170309"/>
                  <a:gd name="connsiteY3" fmla="*/ 417399 h 817661"/>
                  <a:gd name="connsiteX4" fmla="*/ 2094766 w 2170309"/>
                  <a:gd name="connsiteY4" fmla="*/ 553368 h 817661"/>
                  <a:gd name="connsiteX5" fmla="*/ 871665 w 2170309"/>
                  <a:gd name="connsiteY5" fmla="*/ 799785 h 817661"/>
                  <a:gd name="connsiteX6" fmla="*/ 638377 w 2170309"/>
                  <a:gd name="connsiteY6" fmla="*/ 772824 h 817661"/>
                  <a:gd name="connsiteX7" fmla="*/ 57016 w 2170309"/>
                  <a:gd name="connsiteY7" fmla="*/ 350896 h 817661"/>
                  <a:gd name="connsiteX8" fmla="*/ 29885 w 2170309"/>
                  <a:gd name="connsiteY8" fmla="*/ 257435 h 817661"/>
                  <a:gd name="connsiteX0" fmla="*/ 29885 w 2185450"/>
                  <a:gd name="connsiteY0" fmla="*/ 257435 h 817661"/>
                  <a:gd name="connsiteX1" fmla="*/ 1363247 w 2185450"/>
                  <a:gd name="connsiteY1" fmla="*/ 4729 h 817661"/>
                  <a:gd name="connsiteX2" fmla="*/ 1540008 w 2185450"/>
                  <a:gd name="connsiteY2" fmla="*/ 44989 h 817661"/>
                  <a:gd name="connsiteX3" fmla="*/ 2165125 w 2185450"/>
                  <a:gd name="connsiteY3" fmla="*/ 430699 h 817661"/>
                  <a:gd name="connsiteX4" fmla="*/ 2094766 w 2185450"/>
                  <a:gd name="connsiteY4" fmla="*/ 553368 h 817661"/>
                  <a:gd name="connsiteX5" fmla="*/ 871665 w 2185450"/>
                  <a:gd name="connsiteY5" fmla="*/ 799785 h 817661"/>
                  <a:gd name="connsiteX6" fmla="*/ 638377 w 2185450"/>
                  <a:gd name="connsiteY6" fmla="*/ 772824 h 817661"/>
                  <a:gd name="connsiteX7" fmla="*/ 57016 w 2185450"/>
                  <a:gd name="connsiteY7" fmla="*/ 350896 h 817661"/>
                  <a:gd name="connsiteX8" fmla="*/ 29885 w 2185450"/>
                  <a:gd name="connsiteY8" fmla="*/ 257435 h 817661"/>
                  <a:gd name="connsiteX0" fmla="*/ 29885 w 2187340"/>
                  <a:gd name="connsiteY0" fmla="*/ 257435 h 817661"/>
                  <a:gd name="connsiteX1" fmla="*/ 1363247 w 2187340"/>
                  <a:gd name="connsiteY1" fmla="*/ 4729 h 817661"/>
                  <a:gd name="connsiteX2" fmla="*/ 1540008 w 2187340"/>
                  <a:gd name="connsiteY2" fmla="*/ 44989 h 817661"/>
                  <a:gd name="connsiteX3" fmla="*/ 2165125 w 2187340"/>
                  <a:gd name="connsiteY3" fmla="*/ 430699 h 817661"/>
                  <a:gd name="connsiteX4" fmla="*/ 2094766 w 2187340"/>
                  <a:gd name="connsiteY4" fmla="*/ 553368 h 817661"/>
                  <a:gd name="connsiteX5" fmla="*/ 871665 w 2187340"/>
                  <a:gd name="connsiteY5" fmla="*/ 799785 h 817661"/>
                  <a:gd name="connsiteX6" fmla="*/ 638377 w 2187340"/>
                  <a:gd name="connsiteY6" fmla="*/ 772824 h 817661"/>
                  <a:gd name="connsiteX7" fmla="*/ 57016 w 2187340"/>
                  <a:gd name="connsiteY7" fmla="*/ 350896 h 817661"/>
                  <a:gd name="connsiteX8" fmla="*/ 29885 w 2187340"/>
                  <a:gd name="connsiteY8" fmla="*/ 257435 h 817661"/>
                  <a:gd name="connsiteX0" fmla="*/ 29885 w 2187340"/>
                  <a:gd name="connsiteY0" fmla="*/ 257435 h 803924"/>
                  <a:gd name="connsiteX1" fmla="*/ 1363247 w 2187340"/>
                  <a:gd name="connsiteY1" fmla="*/ 4729 h 803924"/>
                  <a:gd name="connsiteX2" fmla="*/ 1540008 w 2187340"/>
                  <a:gd name="connsiteY2" fmla="*/ 44989 h 803924"/>
                  <a:gd name="connsiteX3" fmla="*/ 2165125 w 2187340"/>
                  <a:gd name="connsiteY3" fmla="*/ 430699 h 803924"/>
                  <a:gd name="connsiteX4" fmla="*/ 2094766 w 2187340"/>
                  <a:gd name="connsiteY4" fmla="*/ 553368 h 803924"/>
                  <a:gd name="connsiteX5" fmla="*/ 871665 w 2187340"/>
                  <a:gd name="connsiteY5" fmla="*/ 799785 h 803924"/>
                  <a:gd name="connsiteX6" fmla="*/ 708204 w 2187340"/>
                  <a:gd name="connsiteY6" fmla="*/ 696347 h 803924"/>
                  <a:gd name="connsiteX7" fmla="*/ 57016 w 2187340"/>
                  <a:gd name="connsiteY7" fmla="*/ 350896 h 803924"/>
                  <a:gd name="connsiteX8" fmla="*/ 29885 w 2187340"/>
                  <a:gd name="connsiteY8" fmla="*/ 257435 h 803924"/>
                  <a:gd name="connsiteX0" fmla="*/ 29885 w 2187340"/>
                  <a:gd name="connsiteY0" fmla="*/ 257435 h 767538"/>
                  <a:gd name="connsiteX1" fmla="*/ 1363247 w 2187340"/>
                  <a:gd name="connsiteY1" fmla="*/ 4729 h 767538"/>
                  <a:gd name="connsiteX2" fmla="*/ 1540008 w 2187340"/>
                  <a:gd name="connsiteY2" fmla="*/ 44989 h 767538"/>
                  <a:gd name="connsiteX3" fmla="*/ 2165125 w 2187340"/>
                  <a:gd name="connsiteY3" fmla="*/ 430699 h 767538"/>
                  <a:gd name="connsiteX4" fmla="*/ 2094766 w 2187340"/>
                  <a:gd name="connsiteY4" fmla="*/ 553368 h 767538"/>
                  <a:gd name="connsiteX5" fmla="*/ 934841 w 2187340"/>
                  <a:gd name="connsiteY5" fmla="*/ 759884 h 767538"/>
                  <a:gd name="connsiteX6" fmla="*/ 708204 w 2187340"/>
                  <a:gd name="connsiteY6" fmla="*/ 696347 h 767538"/>
                  <a:gd name="connsiteX7" fmla="*/ 57016 w 2187340"/>
                  <a:gd name="connsiteY7" fmla="*/ 350896 h 767538"/>
                  <a:gd name="connsiteX8" fmla="*/ 29885 w 2187340"/>
                  <a:gd name="connsiteY8" fmla="*/ 257435 h 767538"/>
                  <a:gd name="connsiteX0" fmla="*/ 29885 w 2187340"/>
                  <a:gd name="connsiteY0" fmla="*/ 257435 h 767106"/>
                  <a:gd name="connsiteX1" fmla="*/ 1363247 w 2187340"/>
                  <a:gd name="connsiteY1" fmla="*/ 4729 h 767106"/>
                  <a:gd name="connsiteX2" fmla="*/ 1540008 w 2187340"/>
                  <a:gd name="connsiteY2" fmla="*/ 44989 h 767106"/>
                  <a:gd name="connsiteX3" fmla="*/ 2165125 w 2187340"/>
                  <a:gd name="connsiteY3" fmla="*/ 430699 h 767106"/>
                  <a:gd name="connsiteX4" fmla="*/ 2094766 w 2187340"/>
                  <a:gd name="connsiteY4" fmla="*/ 553368 h 767106"/>
                  <a:gd name="connsiteX5" fmla="*/ 934841 w 2187340"/>
                  <a:gd name="connsiteY5" fmla="*/ 759884 h 767106"/>
                  <a:gd name="connsiteX6" fmla="*/ 708204 w 2187340"/>
                  <a:gd name="connsiteY6" fmla="*/ 696347 h 767106"/>
                  <a:gd name="connsiteX7" fmla="*/ 57016 w 2187340"/>
                  <a:gd name="connsiteY7" fmla="*/ 350896 h 767106"/>
                  <a:gd name="connsiteX8" fmla="*/ 29885 w 2187340"/>
                  <a:gd name="connsiteY8" fmla="*/ 257435 h 767106"/>
                  <a:gd name="connsiteX0" fmla="*/ 29885 w 2170254"/>
                  <a:gd name="connsiteY0" fmla="*/ 257435 h 767106"/>
                  <a:gd name="connsiteX1" fmla="*/ 1363247 w 2170254"/>
                  <a:gd name="connsiteY1" fmla="*/ 4729 h 767106"/>
                  <a:gd name="connsiteX2" fmla="*/ 1540008 w 2170254"/>
                  <a:gd name="connsiteY2" fmla="*/ 44989 h 767106"/>
                  <a:gd name="connsiteX3" fmla="*/ 2165125 w 2170254"/>
                  <a:gd name="connsiteY3" fmla="*/ 430699 h 767106"/>
                  <a:gd name="connsiteX4" fmla="*/ 1818783 w 2170254"/>
                  <a:gd name="connsiteY4" fmla="*/ 586619 h 767106"/>
                  <a:gd name="connsiteX5" fmla="*/ 934841 w 2170254"/>
                  <a:gd name="connsiteY5" fmla="*/ 759884 h 767106"/>
                  <a:gd name="connsiteX6" fmla="*/ 708204 w 2170254"/>
                  <a:gd name="connsiteY6" fmla="*/ 696347 h 767106"/>
                  <a:gd name="connsiteX7" fmla="*/ 57016 w 2170254"/>
                  <a:gd name="connsiteY7" fmla="*/ 350896 h 767106"/>
                  <a:gd name="connsiteX8" fmla="*/ 29885 w 2170254"/>
                  <a:gd name="connsiteY8" fmla="*/ 257435 h 767106"/>
                  <a:gd name="connsiteX0" fmla="*/ 29885 w 1892440"/>
                  <a:gd name="connsiteY0" fmla="*/ 257435 h 767106"/>
                  <a:gd name="connsiteX1" fmla="*/ 1363247 w 1892440"/>
                  <a:gd name="connsiteY1" fmla="*/ 4729 h 767106"/>
                  <a:gd name="connsiteX2" fmla="*/ 1540008 w 1892440"/>
                  <a:gd name="connsiteY2" fmla="*/ 44989 h 767106"/>
                  <a:gd name="connsiteX3" fmla="*/ 1862541 w 1892440"/>
                  <a:gd name="connsiteY3" fmla="*/ 507176 h 767106"/>
                  <a:gd name="connsiteX4" fmla="*/ 1818783 w 1892440"/>
                  <a:gd name="connsiteY4" fmla="*/ 586619 h 767106"/>
                  <a:gd name="connsiteX5" fmla="*/ 934841 w 1892440"/>
                  <a:gd name="connsiteY5" fmla="*/ 759884 h 767106"/>
                  <a:gd name="connsiteX6" fmla="*/ 708204 w 1892440"/>
                  <a:gd name="connsiteY6" fmla="*/ 696347 h 767106"/>
                  <a:gd name="connsiteX7" fmla="*/ 57016 w 1892440"/>
                  <a:gd name="connsiteY7" fmla="*/ 350896 h 767106"/>
                  <a:gd name="connsiteX8" fmla="*/ 29885 w 1892440"/>
                  <a:gd name="connsiteY8" fmla="*/ 257435 h 767106"/>
                  <a:gd name="connsiteX0" fmla="*/ 29885 w 1877239"/>
                  <a:gd name="connsiteY0" fmla="*/ 257435 h 767106"/>
                  <a:gd name="connsiteX1" fmla="*/ 1363247 w 1877239"/>
                  <a:gd name="connsiteY1" fmla="*/ 4729 h 767106"/>
                  <a:gd name="connsiteX2" fmla="*/ 1540008 w 1877239"/>
                  <a:gd name="connsiteY2" fmla="*/ 44989 h 767106"/>
                  <a:gd name="connsiteX3" fmla="*/ 1835940 w 1877239"/>
                  <a:gd name="connsiteY3" fmla="*/ 503851 h 767106"/>
                  <a:gd name="connsiteX4" fmla="*/ 1818783 w 1877239"/>
                  <a:gd name="connsiteY4" fmla="*/ 586619 h 767106"/>
                  <a:gd name="connsiteX5" fmla="*/ 934841 w 1877239"/>
                  <a:gd name="connsiteY5" fmla="*/ 759884 h 767106"/>
                  <a:gd name="connsiteX6" fmla="*/ 708204 w 1877239"/>
                  <a:gd name="connsiteY6" fmla="*/ 696347 h 767106"/>
                  <a:gd name="connsiteX7" fmla="*/ 57016 w 1877239"/>
                  <a:gd name="connsiteY7" fmla="*/ 350896 h 767106"/>
                  <a:gd name="connsiteX8" fmla="*/ 29885 w 1877239"/>
                  <a:gd name="connsiteY8" fmla="*/ 257435 h 767106"/>
                  <a:gd name="connsiteX0" fmla="*/ 29885 w 1879749"/>
                  <a:gd name="connsiteY0" fmla="*/ 257435 h 767106"/>
                  <a:gd name="connsiteX1" fmla="*/ 1363247 w 1879749"/>
                  <a:gd name="connsiteY1" fmla="*/ 4729 h 767106"/>
                  <a:gd name="connsiteX2" fmla="*/ 1540008 w 1879749"/>
                  <a:gd name="connsiteY2" fmla="*/ 44989 h 767106"/>
                  <a:gd name="connsiteX3" fmla="*/ 1835940 w 1879749"/>
                  <a:gd name="connsiteY3" fmla="*/ 503851 h 767106"/>
                  <a:gd name="connsiteX4" fmla="*/ 1818783 w 1879749"/>
                  <a:gd name="connsiteY4" fmla="*/ 586619 h 767106"/>
                  <a:gd name="connsiteX5" fmla="*/ 934841 w 1879749"/>
                  <a:gd name="connsiteY5" fmla="*/ 759884 h 767106"/>
                  <a:gd name="connsiteX6" fmla="*/ 708204 w 1879749"/>
                  <a:gd name="connsiteY6" fmla="*/ 696347 h 767106"/>
                  <a:gd name="connsiteX7" fmla="*/ 57016 w 1879749"/>
                  <a:gd name="connsiteY7" fmla="*/ 350896 h 767106"/>
                  <a:gd name="connsiteX8" fmla="*/ 29885 w 1879749"/>
                  <a:gd name="connsiteY8" fmla="*/ 257435 h 767106"/>
                  <a:gd name="connsiteX0" fmla="*/ 29885 w 1894520"/>
                  <a:gd name="connsiteY0" fmla="*/ 257435 h 767106"/>
                  <a:gd name="connsiteX1" fmla="*/ 1363247 w 1894520"/>
                  <a:gd name="connsiteY1" fmla="*/ 4729 h 767106"/>
                  <a:gd name="connsiteX2" fmla="*/ 1540008 w 1894520"/>
                  <a:gd name="connsiteY2" fmla="*/ 44989 h 767106"/>
                  <a:gd name="connsiteX3" fmla="*/ 1835940 w 1894520"/>
                  <a:gd name="connsiteY3" fmla="*/ 503851 h 767106"/>
                  <a:gd name="connsiteX4" fmla="*/ 1845384 w 1894520"/>
                  <a:gd name="connsiteY4" fmla="*/ 583294 h 767106"/>
                  <a:gd name="connsiteX5" fmla="*/ 934841 w 1894520"/>
                  <a:gd name="connsiteY5" fmla="*/ 759884 h 767106"/>
                  <a:gd name="connsiteX6" fmla="*/ 708204 w 1894520"/>
                  <a:gd name="connsiteY6" fmla="*/ 696347 h 767106"/>
                  <a:gd name="connsiteX7" fmla="*/ 57016 w 1894520"/>
                  <a:gd name="connsiteY7" fmla="*/ 350896 h 767106"/>
                  <a:gd name="connsiteX8" fmla="*/ 29885 w 1894520"/>
                  <a:gd name="connsiteY8" fmla="*/ 257435 h 767106"/>
                  <a:gd name="connsiteX0" fmla="*/ 29885 w 1884793"/>
                  <a:gd name="connsiteY0" fmla="*/ 257435 h 767106"/>
                  <a:gd name="connsiteX1" fmla="*/ 1363247 w 1884793"/>
                  <a:gd name="connsiteY1" fmla="*/ 4729 h 767106"/>
                  <a:gd name="connsiteX2" fmla="*/ 1540008 w 1884793"/>
                  <a:gd name="connsiteY2" fmla="*/ 44989 h 767106"/>
                  <a:gd name="connsiteX3" fmla="*/ 1835940 w 1884793"/>
                  <a:gd name="connsiteY3" fmla="*/ 503851 h 767106"/>
                  <a:gd name="connsiteX4" fmla="*/ 1845384 w 1884793"/>
                  <a:gd name="connsiteY4" fmla="*/ 583294 h 767106"/>
                  <a:gd name="connsiteX5" fmla="*/ 934841 w 1884793"/>
                  <a:gd name="connsiteY5" fmla="*/ 759884 h 767106"/>
                  <a:gd name="connsiteX6" fmla="*/ 708204 w 1884793"/>
                  <a:gd name="connsiteY6" fmla="*/ 696347 h 767106"/>
                  <a:gd name="connsiteX7" fmla="*/ 57016 w 1884793"/>
                  <a:gd name="connsiteY7" fmla="*/ 350896 h 767106"/>
                  <a:gd name="connsiteX8" fmla="*/ 29885 w 1884793"/>
                  <a:gd name="connsiteY8" fmla="*/ 257435 h 767106"/>
                  <a:gd name="connsiteX0" fmla="*/ 29885 w 1884793"/>
                  <a:gd name="connsiteY0" fmla="*/ 219455 h 729126"/>
                  <a:gd name="connsiteX1" fmla="*/ 960911 w 1884793"/>
                  <a:gd name="connsiteY1" fmla="*/ 73152 h 729126"/>
                  <a:gd name="connsiteX2" fmla="*/ 1540008 w 1884793"/>
                  <a:gd name="connsiteY2" fmla="*/ 7009 h 729126"/>
                  <a:gd name="connsiteX3" fmla="*/ 1835940 w 1884793"/>
                  <a:gd name="connsiteY3" fmla="*/ 465871 h 729126"/>
                  <a:gd name="connsiteX4" fmla="*/ 1845384 w 1884793"/>
                  <a:gd name="connsiteY4" fmla="*/ 545314 h 729126"/>
                  <a:gd name="connsiteX5" fmla="*/ 934841 w 1884793"/>
                  <a:gd name="connsiteY5" fmla="*/ 721904 h 729126"/>
                  <a:gd name="connsiteX6" fmla="*/ 708204 w 1884793"/>
                  <a:gd name="connsiteY6" fmla="*/ 658367 h 729126"/>
                  <a:gd name="connsiteX7" fmla="*/ 57016 w 1884793"/>
                  <a:gd name="connsiteY7" fmla="*/ 312916 h 729126"/>
                  <a:gd name="connsiteX8" fmla="*/ 29885 w 1884793"/>
                  <a:gd name="connsiteY8" fmla="*/ 219455 h 729126"/>
                  <a:gd name="connsiteX0" fmla="*/ 29885 w 1884793"/>
                  <a:gd name="connsiteY0" fmla="*/ 149129 h 658800"/>
                  <a:gd name="connsiteX1" fmla="*/ 960911 w 1884793"/>
                  <a:gd name="connsiteY1" fmla="*/ 2826 h 658800"/>
                  <a:gd name="connsiteX2" fmla="*/ 1127697 w 1884793"/>
                  <a:gd name="connsiteY2" fmla="*/ 69687 h 658800"/>
                  <a:gd name="connsiteX3" fmla="*/ 1835940 w 1884793"/>
                  <a:gd name="connsiteY3" fmla="*/ 395545 h 658800"/>
                  <a:gd name="connsiteX4" fmla="*/ 1845384 w 1884793"/>
                  <a:gd name="connsiteY4" fmla="*/ 474988 h 658800"/>
                  <a:gd name="connsiteX5" fmla="*/ 934841 w 1884793"/>
                  <a:gd name="connsiteY5" fmla="*/ 651578 h 658800"/>
                  <a:gd name="connsiteX6" fmla="*/ 708204 w 1884793"/>
                  <a:gd name="connsiteY6" fmla="*/ 588041 h 658800"/>
                  <a:gd name="connsiteX7" fmla="*/ 57016 w 1884793"/>
                  <a:gd name="connsiteY7" fmla="*/ 242590 h 658800"/>
                  <a:gd name="connsiteX8" fmla="*/ 29885 w 1884793"/>
                  <a:gd name="connsiteY8" fmla="*/ 149129 h 658800"/>
                  <a:gd name="connsiteX0" fmla="*/ 29885 w 1884793"/>
                  <a:gd name="connsiteY0" fmla="*/ 145957 h 655628"/>
                  <a:gd name="connsiteX1" fmla="*/ 927660 w 1884793"/>
                  <a:gd name="connsiteY1" fmla="*/ 2979 h 655628"/>
                  <a:gd name="connsiteX2" fmla="*/ 1127697 w 1884793"/>
                  <a:gd name="connsiteY2" fmla="*/ 66515 h 655628"/>
                  <a:gd name="connsiteX3" fmla="*/ 1835940 w 1884793"/>
                  <a:gd name="connsiteY3" fmla="*/ 392373 h 655628"/>
                  <a:gd name="connsiteX4" fmla="*/ 1845384 w 1884793"/>
                  <a:gd name="connsiteY4" fmla="*/ 471816 h 655628"/>
                  <a:gd name="connsiteX5" fmla="*/ 934841 w 1884793"/>
                  <a:gd name="connsiteY5" fmla="*/ 648406 h 655628"/>
                  <a:gd name="connsiteX6" fmla="*/ 708204 w 1884793"/>
                  <a:gd name="connsiteY6" fmla="*/ 584869 h 655628"/>
                  <a:gd name="connsiteX7" fmla="*/ 57016 w 1884793"/>
                  <a:gd name="connsiteY7" fmla="*/ 239418 h 655628"/>
                  <a:gd name="connsiteX8" fmla="*/ 29885 w 1884793"/>
                  <a:gd name="connsiteY8" fmla="*/ 145957 h 655628"/>
                  <a:gd name="connsiteX0" fmla="*/ 29885 w 1884793"/>
                  <a:gd name="connsiteY0" fmla="*/ 147039 h 656710"/>
                  <a:gd name="connsiteX1" fmla="*/ 927660 w 1884793"/>
                  <a:gd name="connsiteY1" fmla="*/ 4061 h 656710"/>
                  <a:gd name="connsiteX2" fmla="*/ 1091121 w 1884793"/>
                  <a:gd name="connsiteY2" fmla="*/ 50971 h 656710"/>
                  <a:gd name="connsiteX3" fmla="*/ 1835940 w 1884793"/>
                  <a:gd name="connsiteY3" fmla="*/ 393455 h 656710"/>
                  <a:gd name="connsiteX4" fmla="*/ 1845384 w 1884793"/>
                  <a:gd name="connsiteY4" fmla="*/ 472898 h 656710"/>
                  <a:gd name="connsiteX5" fmla="*/ 934841 w 1884793"/>
                  <a:gd name="connsiteY5" fmla="*/ 649488 h 656710"/>
                  <a:gd name="connsiteX6" fmla="*/ 708204 w 1884793"/>
                  <a:gd name="connsiteY6" fmla="*/ 585951 h 656710"/>
                  <a:gd name="connsiteX7" fmla="*/ 57016 w 1884793"/>
                  <a:gd name="connsiteY7" fmla="*/ 240500 h 656710"/>
                  <a:gd name="connsiteX8" fmla="*/ 29885 w 1884793"/>
                  <a:gd name="connsiteY8" fmla="*/ 147039 h 656710"/>
                  <a:gd name="connsiteX0" fmla="*/ 29885 w 1884793"/>
                  <a:gd name="connsiteY0" fmla="*/ 143826 h 653497"/>
                  <a:gd name="connsiteX1" fmla="*/ 927660 w 1884793"/>
                  <a:gd name="connsiteY1" fmla="*/ 848 h 653497"/>
                  <a:gd name="connsiteX2" fmla="*/ 1091121 w 1884793"/>
                  <a:gd name="connsiteY2" fmla="*/ 47758 h 653497"/>
                  <a:gd name="connsiteX3" fmla="*/ 1835940 w 1884793"/>
                  <a:gd name="connsiteY3" fmla="*/ 390242 h 653497"/>
                  <a:gd name="connsiteX4" fmla="*/ 1845384 w 1884793"/>
                  <a:gd name="connsiteY4" fmla="*/ 469685 h 653497"/>
                  <a:gd name="connsiteX5" fmla="*/ 934841 w 1884793"/>
                  <a:gd name="connsiteY5" fmla="*/ 646275 h 653497"/>
                  <a:gd name="connsiteX6" fmla="*/ 708204 w 1884793"/>
                  <a:gd name="connsiteY6" fmla="*/ 582738 h 653497"/>
                  <a:gd name="connsiteX7" fmla="*/ 57016 w 1884793"/>
                  <a:gd name="connsiteY7" fmla="*/ 237287 h 653497"/>
                  <a:gd name="connsiteX8" fmla="*/ 29885 w 1884793"/>
                  <a:gd name="connsiteY8" fmla="*/ 143826 h 653497"/>
                  <a:gd name="connsiteX0" fmla="*/ 29885 w 1884793"/>
                  <a:gd name="connsiteY0" fmla="*/ 144934 h 654605"/>
                  <a:gd name="connsiteX1" fmla="*/ 927660 w 1884793"/>
                  <a:gd name="connsiteY1" fmla="*/ 1956 h 654605"/>
                  <a:gd name="connsiteX2" fmla="*/ 1067846 w 1884793"/>
                  <a:gd name="connsiteY2" fmla="*/ 32240 h 654605"/>
                  <a:gd name="connsiteX3" fmla="*/ 1835940 w 1884793"/>
                  <a:gd name="connsiteY3" fmla="*/ 391350 h 654605"/>
                  <a:gd name="connsiteX4" fmla="*/ 1845384 w 1884793"/>
                  <a:gd name="connsiteY4" fmla="*/ 470793 h 654605"/>
                  <a:gd name="connsiteX5" fmla="*/ 934841 w 1884793"/>
                  <a:gd name="connsiteY5" fmla="*/ 647383 h 654605"/>
                  <a:gd name="connsiteX6" fmla="*/ 708204 w 1884793"/>
                  <a:gd name="connsiteY6" fmla="*/ 583846 h 654605"/>
                  <a:gd name="connsiteX7" fmla="*/ 57016 w 1884793"/>
                  <a:gd name="connsiteY7" fmla="*/ 238395 h 654605"/>
                  <a:gd name="connsiteX8" fmla="*/ 29885 w 1884793"/>
                  <a:gd name="connsiteY8" fmla="*/ 144934 h 65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4793" h="654605">
                    <a:moveTo>
                      <a:pt x="29885" y="144934"/>
                    </a:moveTo>
                    <a:lnTo>
                      <a:pt x="927660" y="1956"/>
                    </a:lnTo>
                    <a:cubicBezTo>
                      <a:pt x="994340" y="-3466"/>
                      <a:pt x="1021117" y="1086"/>
                      <a:pt x="1067846" y="32240"/>
                    </a:cubicBezTo>
                    <a:lnTo>
                      <a:pt x="1835940" y="391350"/>
                    </a:lnTo>
                    <a:cubicBezTo>
                      <a:pt x="1891181" y="424481"/>
                      <a:pt x="1906521" y="454288"/>
                      <a:pt x="1845384" y="470793"/>
                    </a:cubicBezTo>
                    <a:lnTo>
                      <a:pt x="934841" y="647383"/>
                    </a:lnTo>
                    <a:cubicBezTo>
                      <a:pt x="867054" y="668322"/>
                      <a:pt x="802593" y="642708"/>
                      <a:pt x="708204" y="583846"/>
                    </a:cubicBezTo>
                    <a:lnTo>
                      <a:pt x="57016" y="238395"/>
                    </a:lnTo>
                    <a:cubicBezTo>
                      <a:pt x="1420" y="196157"/>
                      <a:pt x="-24248" y="180522"/>
                      <a:pt x="29885" y="144934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99FF9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31">
                <a:extLst>
                  <a:ext uri="{FF2B5EF4-FFF2-40B4-BE49-F238E27FC236}">
                    <a16:creationId xmlns:a16="http://schemas.microsoft.com/office/drawing/2014/main" id="{29769D64-30FB-9DC4-6F36-5F98704292AA}"/>
                  </a:ext>
                </a:extLst>
              </p:cNvPr>
              <p:cNvSpPr/>
              <p:nvPr/>
            </p:nvSpPr>
            <p:spPr>
              <a:xfrm>
                <a:off x="2987586" y="1643246"/>
                <a:ext cx="1278882" cy="381354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113856 h 1028256"/>
                  <a:gd name="connsiteX1" fmla="*/ 885936 w 914400"/>
                  <a:gd name="connsiteY1" fmla="*/ 0 h 1028256"/>
                  <a:gd name="connsiteX2" fmla="*/ 914400 w 914400"/>
                  <a:gd name="connsiteY2" fmla="*/ 1028256 h 1028256"/>
                  <a:gd name="connsiteX3" fmla="*/ 0 w 914400"/>
                  <a:gd name="connsiteY3" fmla="*/ 1028256 h 1028256"/>
                  <a:gd name="connsiteX4" fmla="*/ 0 w 914400"/>
                  <a:gd name="connsiteY4" fmla="*/ 113856 h 1028256"/>
                  <a:gd name="connsiteX0" fmla="*/ 0 w 914400"/>
                  <a:gd name="connsiteY0" fmla="*/ 113856 h 1028256"/>
                  <a:gd name="connsiteX1" fmla="*/ 885936 w 914400"/>
                  <a:gd name="connsiteY1" fmla="*/ 0 h 1028256"/>
                  <a:gd name="connsiteX2" fmla="*/ 914400 w 914400"/>
                  <a:gd name="connsiteY2" fmla="*/ 1028256 h 1028256"/>
                  <a:gd name="connsiteX3" fmla="*/ 594182 w 914400"/>
                  <a:gd name="connsiteY3" fmla="*/ 469653 h 1028256"/>
                  <a:gd name="connsiteX4" fmla="*/ 0 w 914400"/>
                  <a:gd name="connsiteY4" fmla="*/ 113856 h 1028256"/>
                  <a:gd name="connsiteX0" fmla="*/ 0 w 1569068"/>
                  <a:gd name="connsiteY0" fmla="*/ 113856 h 469653"/>
                  <a:gd name="connsiteX1" fmla="*/ 885936 w 1569068"/>
                  <a:gd name="connsiteY1" fmla="*/ 0 h 469653"/>
                  <a:gd name="connsiteX2" fmla="*/ 1569068 w 1569068"/>
                  <a:gd name="connsiteY2" fmla="*/ 341566 h 469653"/>
                  <a:gd name="connsiteX3" fmla="*/ 594182 w 1569068"/>
                  <a:gd name="connsiteY3" fmla="*/ 469653 h 469653"/>
                  <a:gd name="connsiteX4" fmla="*/ 0 w 1569068"/>
                  <a:gd name="connsiteY4" fmla="*/ 113856 h 469653"/>
                  <a:gd name="connsiteX0" fmla="*/ 0 w 1569068"/>
                  <a:gd name="connsiteY0" fmla="*/ 113856 h 469653"/>
                  <a:gd name="connsiteX1" fmla="*/ 885936 w 1569068"/>
                  <a:gd name="connsiteY1" fmla="*/ 0 h 469653"/>
                  <a:gd name="connsiteX2" fmla="*/ 1569068 w 1569068"/>
                  <a:gd name="connsiteY2" fmla="*/ 341566 h 469653"/>
                  <a:gd name="connsiteX3" fmla="*/ 718711 w 1569068"/>
                  <a:gd name="connsiteY3" fmla="*/ 451864 h 469653"/>
                  <a:gd name="connsiteX4" fmla="*/ 594182 w 1569068"/>
                  <a:gd name="connsiteY4" fmla="*/ 469653 h 469653"/>
                  <a:gd name="connsiteX5" fmla="*/ 0 w 1569068"/>
                  <a:gd name="connsiteY5" fmla="*/ 113856 h 469653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1569068 w 1569068"/>
                  <a:gd name="connsiteY2" fmla="*/ 341566 h 483886"/>
                  <a:gd name="connsiteX3" fmla="*/ 747175 w 1569068"/>
                  <a:gd name="connsiteY3" fmla="*/ 483886 h 483886"/>
                  <a:gd name="connsiteX4" fmla="*/ 594182 w 1569068"/>
                  <a:gd name="connsiteY4" fmla="*/ 469653 h 483886"/>
                  <a:gd name="connsiteX5" fmla="*/ 0 w 1569068"/>
                  <a:gd name="connsiteY5" fmla="*/ 113856 h 483886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957096 w 1569068"/>
                  <a:gd name="connsiteY2" fmla="*/ 39138 h 483886"/>
                  <a:gd name="connsiteX3" fmla="*/ 1569068 w 1569068"/>
                  <a:gd name="connsiteY3" fmla="*/ 341566 h 483886"/>
                  <a:gd name="connsiteX4" fmla="*/ 747175 w 1569068"/>
                  <a:gd name="connsiteY4" fmla="*/ 483886 h 483886"/>
                  <a:gd name="connsiteX5" fmla="*/ 594182 w 1569068"/>
                  <a:gd name="connsiteY5" fmla="*/ 469653 h 483886"/>
                  <a:gd name="connsiteX6" fmla="*/ 0 w 1569068"/>
                  <a:gd name="connsiteY6" fmla="*/ 113856 h 483886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992676 w 1569068"/>
                  <a:gd name="connsiteY2" fmla="*/ 21348 h 483886"/>
                  <a:gd name="connsiteX3" fmla="*/ 1569068 w 1569068"/>
                  <a:gd name="connsiteY3" fmla="*/ 341566 h 483886"/>
                  <a:gd name="connsiteX4" fmla="*/ 747175 w 1569068"/>
                  <a:gd name="connsiteY4" fmla="*/ 483886 h 483886"/>
                  <a:gd name="connsiteX5" fmla="*/ 594182 w 1569068"/>
                  <a:gd name="connsiteY5" fmla="*/ 469653 h 483886"/>
                  <a:gd name="connsiteX6" fmla="*/ 0 w 1569068"/>
                  <a:gd name="connsiteY6" fmla="*/ 113856 h 483886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992676 w 1569068"/>
                  <a:gd name="connsiteY2" fmla="*/ 21348 h 483886"/>
                  <a:gd name="connsiteX3" fmla="*/ 1455212 w 1569068"/>
                  <a:gd name="connsiteY3" fmla="*/ 281081 h 483886"/>
                  <a:gd name="connsiteX4" fmla="*/ 1569068 w 1569068"/>
                  <a:gd name="connsiteY4" fmla="*/ 341566 h 483886"/>
                  <a:gd name="connsiteX5" fmla="*/ 747175 w 1569068"/>
                  <a:gd name="connsiteY5" fmla="*/ 483886 h 483886"/>
                  <a:gd name="connsiteX6" fmla="*/ 594182 w 1569068"/>
                  <a:gd name="connsiteY6" fmla="*/ 469653 h 483886"/>
                  <a:gd name="connsiteX7" fmla="*/ 0 w 1569068"/>
                  <a:gd name="connsiteY7" fmla="*/ 113856 h 483886"/>
                  <a:gd name="connsiteX0" fmla="*/ 0 w 1586858"/>
                  <a:gd name="connsiteY0" fmla="*/ 113856 h 483886"/>
                  <a:gd name="connsiteX1" fmla="*/ 885936 w 1586858"/>
                  <a:gd name="connsiteY1" fmla="*/ 0 h 483886"/>
                  <a:gd name="connsiteX2" fmla="*/ 992676 w 1586858"/>
                  <a:gd name="connsiteY2" fmla="*/ 21348 h 483886"/>
                  <a:gd name="connsiteX3" fmla="*/ 1586858 w 1586858"/>
                  <a:gd name="connsiteY3" fmla="*/ 288197 h 483886"/>
                  <a:gd name="connsiteX4" fmla="*/ 1569068 w 1586858"/>
                  <a:gd name="connsiteY4" fmla="*/ 341566 h 483886"/>
                  <a:gd name="connsiteX5" fmla="*/ 747175 w 1586858"/>
                  <a:gd name="connsiteY5" fmla="*/ 483886 h 483886"/>
                  <a:gd name="connsiteX6" fmla="*/ 594182 w 1586858"/>
                  <a:gd name="connsiteY6" fmla="*/ 469653 h 483886"/>
                  <a:gd name="connsiteX7" fmla="*/ 0 w 1586858"/>
                  <a:gd name="connsiteY7" fmla="*/ 113856 h 483886"/>
                  <a:gd name="connsiteX0" fmla="*/ 0 w 1596168"/>
                  <a:gd name="connsiteY0" fmla="*/ 113856 h 483886"/>
                  <a:gd name="connsiteX1" fmla="*/ 885936 w 1596168"/>
                  <a:gd name="connsiteY1" fmla="*/ 0 h 483886"/>
                  <a:gd name="connsiteX2" fmla="*/ 992676 w 1596168"/>
                  <a:gd name="connsiteY2" fmla="*/ 21348 h 483886"/>
                  <a:gd name="connsiteX3" fmla="*/ 1586858 w 1596168"/>
                  <a:gd name="connsiteY3" fmla="*/ 288197 h 483886"/>
                  <a:gd name="connsiteX4" fmla="*/ 1569068 w 1596168"/>
                  <a:gd name="connsiteY4" fmla="*/ 341566 h 483886"/>
                  <a:gd name="connsiteX5" fmla="*/ 747175 w 1596168"/>
                  <a:gd name="connsiteY5" fmla="*/ 483886 h 483886"/>
                  <a:gd name="connsiteX6" fmla="*/ 594182 w 1596168"/>
                  <a:gd name="connsiteY6" fmla="*/ 469653 h 483886"/>
                  <a:gd name="connsiteX7" fmla="*/ 0 w 1596168"/>
                  <a:gd name="connsiteY7" fmla="*/ 113856 h 483886"/>
                  <a:gd name="connsiteX0" fmla="*/ 0 w 1619226"/>
                  <a:gd name="connsiteY0" fmla="*/ 113856 h 483886"/>
                  <a:gd name="connsiteX1" fmla="*/ 885936 w 1619226"/>
                  <a:gd name="connsiteY1" fmla="*/ 0 h 483886"/>
                  <a:gd name="connsiteX2" fmla="*/ 992676 w 1619226"/>
                  <a:gd name="connsiteY2" fmla="*/ 21348 h 483886"/>
                  <a:gd name="connsiteX3" fmla="*/ 1586858 w 1619226"/>
                  <a:gd name="connsiteY3" fmla="*/ 288197 h 483886"/>
                  <a:gd name="connsiteX4" fmla="*/ 1569068 w 1619226"/>
                  <a:gd name="connsiteY4" fmla="*/ 341566 h 483886"/>
                  <a:gd name="connsiteX5" fmla="*/ 747175 w 1619226"/>
                  <a:gd name="connsiteY5" fmla="*/ 483886 h 483886"/>
                  <a:gd name="connsiteX6" fmla="*/ 594182 w 1619226"/>
                  <a:gd name="connsiteY6" fmla="*/ 469653 h 483886"/>
                  <a:gd name="connsiteX7" fmla="*/ 0 w 1619226"/>
                  <a:gd name="connsiteY7" fmla="*/ 113856 h 483886"/>
                  <a:gd name="connsiteX0" fmla="*/ 0 w 1619226"/>
                  <a:gd name="connsiteY0" fmla="*/ 113856 h 483886"/>
                  <a:gd name="connsiteX1" fmla="*/ 885936 w 1619226"/>
                  <a:gd name="connsiteY1" fmla="*/ 0 h 483886"/>
                  <a:gd name="connsiteX2" fmla="*/ 992676 w 1619226"/>
                  <a:gd name="connsiteY2" fmla="*/ 21348 h 483886"/>
                  <a:gd name="connsiteX3" fmla="*/ 1586858 w 1619226"/>
                  <a:gd name="connsiteY3" fmla="*/ 288197 h 483886"/>
                  <a:gd name="connsiteX4" fmla="*/ 1569068 w 1619226"/>
                  <a:gd name="connsiteY4" fmla="*/ 341566 h 483886"/>
                  <a:gd name="connsiteX5" fmla="*/ 747175 w 1619226"/>
                  <a:gd name="connsiteY5" fmla="*/ 483886 h 483886"/>
                  <a:gd name="connsiteX6" fmla="*/ 594182 w 1619226"/>
                  <a:gd name="connsiteY6" fmla="*/ 469653 h 483886"/>
                  <a:gd name="connsiteX7" fmla="*/ 0 w 1619226"/>
                  <a:gd name="connsiteY7" fmla="*/ 113856 h 483886"/>
                  <a:gd name="connsiteX0" fmla="*/ 0 w 1614709"/>
                  <a:gd name="connsiteY0" fmla="*/ 113856 h 483886"/>
                  <a:gd name="connsiteX1" fmla="*/ 885936 w 1614709"/>
                  <a:gd name="connsiteY1" fmla="*/ 0 h 483886"/>
                  <a:gd name="connsiteX2" fmla="*/ 992676 w 1614709"/>
                  <a:gd name="connsiteY2" fmla="*/ 21348 h 483886"/>
                  <a:gd name="connsiteX3" fmla="*/ 1586858 w 1614709"/>
                  <a:gd name="connsiteY3" fmla="*/ 288197 h 483886"/>
                  <a:gd name="connsiteX4" fmla="*/ 1569068 w 1614709"/>
                  <a:gd name="connsiteY4" fmla="*/ 341566 h 483886"/>
                  <a:gd name="connsiteX5" fmla="*/ 747175 w 1614709"/>
                  <a:gd name="connsiteY5" fmla="*/ 483886 h 483886"/>
                  <a:gd name="connsiteX6" fmla="*/ 594182 w 1614709"/>
                  <a:gd name="connsiteY6" fmla="*/ 469653 h 483886"/>
                  <a:gd name="connsiteX7" fmla="*/ 0 w 1614709"/>
                  <a:gd name="connsiteY7" fmla="*/ 113856 h 483886"/>
                  <a:gd name="connsiteX0" fmla="*/ 0 w 1614709"/>
                  <a:gd name="connsiteY0" fmla="*/ 119166 h 489196"/>
                  <a:gd name="connsiteX1" fmla="*/ 885936 w 1614709"/>
                  <a:gd name="connsiteY1" fmla="*/ 5310 h 489196"/>
                  <a:gd name="connsiteX2" fmla="*/ 992676 w 1614709"/>
                  <a:gd name="connsiteY2" fmla="*/ 26658 h 489196"/>
                  <a:gd name="connsiteX3" fmla="*/ 1586858 w 1614709"/>
                  <a:gd name="connsiteY3" fmla="*/ 293507 h 489196"/>
                  <a:gd name="connsiteX4" fmla="*/ 1569068 w 1614709"/>
                  <a:gd name="connsiteY4" fmla="*/ 346876 h 489196"/>
                  <a:gd name="connsiteX5" fmla="*/ 747175 w 1614709"/>
                  <a:gd name="connsiteY5" fmla="*/ 489196 h 489196"/>
                  <a:gd name="connsiteX6" fmla="*/ 594182 w 1614709"/>
                  <a:gd name="connsiteY6" fmla="*/ 474963 h 489196"/>
                  <a:gd name="connsiteX7" fmla="*/ 0 w 1614709"/>
                  <a:gd name="connsiteY7" fmla="*/ 119166 h 489196"/>
                  <a:gd name="connsiteX0" fmla="*/ 0 w 1614709"/>
                  <a:gd name="connsiteY0" fmla="*/ 123425 h 493455"/>
                  <a:gd name="connsiteX1" fmla="*/ 881173 w 1614709"/>
                  <a:gd name="connsiteY1" fmla="*/ 4807 h 493455"/>
                  <a:gd name="connsiteX2" fmla="*/ 992676 w 1614709"/>
                  <a:gd name="connsiteY2" fmla="*/ 30917 h 493455"/>
                  <a:gd name="connsiteX3" fmla="*/ 1586858 w 1614709"/>
                  <a:gd name="connsiteY3" fmla="*/ 297766 h 493455"/>
                  <a:gd name="connsiteX4" fmla="*/ 1569068 w 1614709"/>
                  <a:gd name="connsiteY4" fmla="*/ 351135 h 493455"/>
                  <a:gd name="connsiteX5" fmla="*/ 747175 w 1614709"/>
                  <a:gd name="connsiteY5" fmla="*/ 493455 h 493455"/>
                  <a:gd name="connsiteX6" fmla="*/ 594182 w 1614709"/>
                  <a:gd name="connsiteY6" fmla="*/ 479222 h 493455"/>
                  <a:gd name="connsiteX7" fmla="*/ 0 w 1614709"/>
                  <a:gd name="connsiteY7" fmla="*/ 123425 h 493455"/>
                  <a:gd name="connsiteX0" fmla="*/ 0 w 1614709"/>
                  <a:gd name="connsiteY0" fmla="*/ 120163 h 490193"/>
                  <a:gd name="connsiteX1" fmla="*/ 881173 w 1614709"/>
                  <a:gd name="connsiteY1" fmla="*/ 1545 h 490193"/>
                  <a:gd name="connsiteX2" fmla="*/ 992676 w 1614709"/>
                  <a:gd name="connsiteY2" fmla="*/ 27655 h 490193"/>
                  <a:gd name="connsiteX3" fmla="*/ 1586858 w 1614709"/>
                  <a:gd name="connsiteY3" fmla="*/ 294504 h 490193"/>
                  <a:gd name="connsiteX4" fmla="*/ 1569068 w 1614709"/>
                  <a:gd name="connsiteY4" fmla="*/ 347873 h 490193"/>
                  <a:gd name="connsiteX5" fmla="*/ 747175 w 1614709"/>
                  <a:gd name="connsiteY5" fmla="*/ 490193 h 490193"/>
                  <a:gd name="connsiteX6" fmla="*/ 594182 w 1614709"/>
                  <a:gd name="connsiteY6" fmla="*/ 475960 h 490193"/>
                  <a:gd name="connsiteX7" fmla="*/ 0 w 1614709"/>
                  <a:gd name="connsiteY7" fmla="*/ 120163 h 490193"/>
                  <a:gd name="connsiteX0" fmla="*/ 0 w 1614709"/>
                  <a:gd name="connsiteY0" fmla="*/ 120908 h 490938"/>
                  <a:gd name="connsiteX1" fmla="*/ 881173 w 1614709"/>
                  <a:gd name="connsiteY1" fmla="*/ 2290 h 490938"/>
                  <a:gd name="connsiteX2" fmla="*/ 992676 w 1614709"/>
                  <a:gd name="connsiteY2" fmla="*/ 28400 h 490938"/>
                  <a:gd name="connsiteX3" fmla="*/ 1586858 w 1614709"/>
                  <a:gd name="connsiteY3" fmla="*/ 295249 h 490938"/>
                  <a:gd name="connsiteX4" fmla="*/ 1569068 w 1614709"/>
                  <a:gd name="connsiteY4" fmla="*/ 348618 h 490938"/>
                  <a:gd name="connsiteX5" fmla="*/ 747175 w 1614709"/>
                  <a:gd name="connsiteY5" fmla="*/ 490938 h 490938"/>
                  <a:gd name="connsiteX6" fmla="*/ 594182 w 1614709"/>
                  <a:gd name="connsiteY6" fmla="*/ 476705 h 490938"/>
                  <a:gd name="connsiteX7" fmla="*/ 0 w 1614709"/>
                  <a:gd name="connsiteY7" fmla="*/ 120908 h 490938"/>
                  <a:gd name="connsiteX0" fmla="*/ 0 w 1614709"/>
                  <a:gd name="connsiteY0" fmla="*/ 120908 h 496815"/>
                  <a:gd name="connsiteX1" fmla="*/ 881173 w 1614709"/>
                  <a:gd name="connsiteY1" fmla="*/ 2290 h 496815"/>
                  <a:gd name="connsiteX2" fmla="*/ 992676 w 1614709"/>
                  <a:gd name="connsiteY2" fmla="*/ 28400 h 496815"/>
                  <a:gd name="connsiteX3" fmla="*/ 1586858 w 1614709"/>
                  <a:gd name="connsiteY3" fmla="*/ 295249 h 496815"/>
                  <a:gd name="connsiteX4" fmla="*/ 1569068 w 1614709"/>
                  <a:gd name="connsiteY4" fmla="*/ 348618 h 496815"/>
                  <a:gd name="connsiteX5" fmla="*/ 747175 w 1614709"/>
                  <a:gd name="connsiteY5" fmla="*/ 490938 h 496815"/>
                  <a:gd name="connsiteX6" fmla="*/ 594182 w 1614709"/>
                  <a:gd name="connsiteY6" fmla="*/ 476705 h 496815"/>
                  <a:gd name="connsiteX7" fmla="*/ 0 w 1614709"/>
                  <a:gd name="connsiteY7" fmla="*/ 120908 h 496815"/>
                  <a:gd name="connsiteX0" fmla="*/ 0 w 1614709"/>
                  <a:gd name="connsiteY0" fmla="*/ 120908 h 506368"/>
                  <a:gd name="connsiteX1" fmla="*/ 881173 w 1614709"/>
                  <a:gd name="connsiteY1" fmla="*/ 2290 h 506368"/>
                  <a:gd name="connsiteX2" fmla="*/ 992676 w 1614709"/>
                  <a:gd name="connsiteY2" fmla="*/ 28400 h 506368"/>
                  <a:gd name="connsiteX3" fmla="*/ 1586858 w 1614709"/>
                  <a:gd name="connsiteY3" fmla="*/ 295249 h 506368"/>
                  <a:gd name="connsiteX4" fmla="*/ 1569068 w 1614709"/>
                  <a:gd name="connsiteY4" fmla="*/ 348618 h 506368"/>
                  <a:gd name="connsiteX5" fmla="*/ 747175 w 1614709"/>
                  <a:gd name="connsiteY5" fmla="*/ 490938 h 506368"/>
                  <a:gd name="connsiteX6" fmla="*/ 594182 w 1614709"/>
                  <a:gd name="connsiteY6" fmla="*/ 476705 h 506368"/>
                  <a:gd name="connsiteX7" fmla="*/ 0 w 1614709"/>
                  <a:gd name="connsiteY7" fmla="*/ 120908 h 506368"/>
                  <a:gd name="connsiteX0" fmla="*/ 0 w 1614709"/>
                  <a:gd name="connsiteY0" fmla="*/ 120908 h 506368"/>
                  <a:gd name="connsiteX1" fmla="*/ 881173 w 1614709"/>
                  <a:gd name="connsiteY1" fmla="*/ 2290 h 506368"/>
                  <a:gd name="connsiteX2" fmla="*/ 992676 w 1614709"/>
                  <a:gd name="connsiteY2" fmla="*/ 28400 h 506368"/>
                  <a:gd name="connsiteX3" fmla="*/ 1586858 w 1614709"/>
                  <a:gd name="connsiteY3" fmla="*/ 295249 h 506368"/>
                  <a:gd name="connsiteX4" fmla="*/ 1569068 w 1614709"/>
                  <a:gd name="connsiteY4" fmla="*/ 348618 h 506368"/>
                  <a:gd name="connsiteX5" fmla="*/ 747175 w 1614709"/>
                  <a:gd name="connsiteY5" fmla="*/ 490938 h 506368"/>
                  <a:gd name="connsiteX6" fmla="*/ 594182 w 1614709"/>
                  <a:gd name="connsiteY6" fmla="*/ 476705 h 506368"/>
                  <a:gd name="connsiteX7" fmla="*/ 66083 w 1614709"/>
                  <a:gd name="connsiteY7" fmla="*/ 164586 h 506368"/>
                  <a:gd name="connsiteX8" fmla="*/ 0 w 1614709"/>
                  <a:gd name="connsiteY8" fmla="*/ 120908 h 506368"/>
                  <a:gd name="connsiteX0" fmla="*/ 36311 w 1651020"/>
                  <a:gd name="connsiteY0" fmla="*/ 120908 h 506368"/>
                  <a:gd name="connsiteX1" fmla="*/ 917484 w 1651020"/>
                  <a:gd name="connsiteY1" fmla="*/ 2290 h 506368"/>
                  <a:gd name="connsiteX2" fmla="*/ 1028987 w 1651020"/>
                  <a:gd name="connsiteY2" fmla="*/ 28400 h 506368"/>
                  <a:gd name="connsiteX3" fmla="*/ 1623169 w 1651020"/>
                  <a:gd name="connsiteY3" fmla="*/ 295249 h 506368"/>
                  <a:gd name="connsiteX4" fmla="*/ 1605379 w 1651020"/>
                  <a:gd name="connsiteY4" fmla="*/ 348618 h 506368"/>
                  <a:gd name="connsiteX5" fmla="*/ 783486 w 1651020"/>
                  <a:gd name="connsiteY5" fmla="*/ 490938 h 506368"/>
                  <a:gd name="connsiteX6" fmla="*/ 630493 w 1651020"/>
                  <a:gd name="connsiteY6" fmla="*/ 476705 h 506368"/>
                  <a:gd name="connsiteX7" fmla="*/ 0 w 1651020"/>
                  <a:gd name="connsiteY7" fmla="*/ 197923 h 506368"/>
                  <a:gd name="connsiteX8" fmla="*/ 36311 w 1651020"/>
                  <a:gd name="connsiteY8" fmla="*/ 120908 h 506368"/>
                  <a:gd name="connsiteX0" fmla="*/ 42771 w 1657480"/>
                  <a:gd name="connsiteY0" fmla="*/ 120908 h 506368"/>
                  <a:gd name="connsiteX1" fmla="*/ 923944 w 1657480"/>
                  <a:gd name="connsiteY1" fmla="*/ 2290 h 506368"/>
                  <a:gd name="connsiteX2" fmla="*/ 1035447 w 1657480"/>
                  <a:gd name="connsiteY2" fmla="*/ 28400 h 506368"/>
                  <a:gd name="connsiteX3" fmla="*/ 1629629 w 1657480"/>
                  <a:gd name="connsiteY3" fmla="*/ 295249 h 506368"/>
                  <a:gd name="connsiteX4" fmla="*/ 1611839 w 1657480"/>
                  <a:gd name="connsiteY4" fmla="*/ 348618 h 506368"/>
                  <a:gd name="connsiteX5" fmla="*/ 789946 w 1657480"/>
                  <a:gd name="connsiteY5" fmla="*/ 490938 h 506368"/>
                  <a:gd name="connsiteX6" fmla="*/ 636953 w 1657480"/>
                  <a:gd name="connsiteY6" fmla="*/ 476705 h 506368"/>
                  <a:gd name="connsiteX7" fmla="*/ 6460 w 1657480"/>
                  <a:gd name="connsiteY7" fmla="*/ 197923 h 506368"/>
                  <a:gd name="connsiteX8" fmla="*/ 42771 w 1657480"/>
                  <a:gd name="connsiteY8" fmla="*/ 120908 h 506368"/>
                  <a:gd name="connsiteX0" fmla="*/ 48020 w 1662729"/>
                  <a:gd name="connsiteY0" fmla="*/ 120908 h 506368"/>
                  <a:gd name="connsiteX1" fmla="*/ 929193 w 1662729"/>
                  <a:gd name="connsiteY1" fmla="*/ 2290 h 506368"/>
                  <a:gd name="connsiteX2" fmla="*/ 1040696 w 1662729"/>
                  <a:gd name="connsiteY2" fmla="*/ 28400 h 506368"/>
                  <a:gd name="connsiteX3" fmla="*/ 1634878 w 1662729"/>
                  <a:gd name="connsiteY3" fmla="*/ 295249 h 506368"/>
                  <a:gd name="connsiteX4" fmla="*/ 1617088 w 1662729"/>
                  <a:gd name="connsiteY4" fmla="*/ 348618 h 506368"/>
                  <a:gd name="connsiteX5" fmla="*/ 795195 w 1662729"/>
                  <a:gd name="connsiteY5" fmla="*/ 490938 h 506368"/>
                  <a:gd name="connsiteX6" fmla="*/ 642202 w 1662729"/>
                  <a:gd name="connsiteY6" fmla="*/ 476705 h 506368"/>
                  <a:gd name="connsiteX7" fmla="*/ 11709 w 1662729"/>
                  <a:gd name="connsiteY7" fmla="*/ 197923 h 506368"/>
                  <a:gd name="connsiteX8" fmla="*/ 48020 w 1662729"/>
                  <a:gd name="connsiteY8" fmla="*/ 120908 h 506368"/>
                  <a:gd name="connsiteX0" fmla="*/ 48020 w 1662729"/>
                  <a:gd name="connsiteY0" fmla="*/ 116695 h 502155"/>
                  <a:gd name="connsiteX1" fmla="*/ 903000 w 1662729"/>
                  <a:gd name="connsiteY1" fmla="*/ 2839 h 502155"/>
                  <a:gd name="connsiteX2" fmla="*/ 1040696 w 1662729"/>
                  <a:gd name="connsiteY2" fmla="*/ 24187 h 502155"/>
                  <a:gd name="connsiteX3" fmla="*/ 1634878 w 1662729"/>
                  <a:gd name="connsiteY3" fmla="*/ 291036 h 502155"/>
                  <a:gd name="connsiteX4" fmla="*/ 1617088 w 1662729"/>
                  <a:gd name="connsiteY4" fmla="*/ 344405 h 502155"/>
                  <a:gd name="connsiteX5" fmla="*/ 795195 w 1662729"/>
                  <a:gd name="connsiteY5" fmla="*/ 486725 h 502155"/>
                  <a:gd name="connsiteX6" fmla="*/ 642202 w 1662729"/>
                  <a:gd name="connsiteY6" fmla="*/ 472492 h 502155"/>
                  <a:gd name="connsiteX7" fmla="*/ 11709 w 1662729"/>
                  <a:gd name="connsiteY7" fmla="*/ 193710 h 502155"/>
                  <a:gd name="connsiteX8" fmla="*/ 48020 w 1662729"/>
                  <a:gd name="connsiteY8" fmla="*/ 116695 h 502155"/>
                  <a:gd name="connsiteX0" fmla="*/ 48020 w 1662729"/>
                  <a:gd name="connsiteY0" fmla="*/ 114819 h 500279"/>
                  <a:gd name="connsiteX1" fmla="*/ 903000 w 1662729"/>
                  <a:gd name="connsiteY1" fmla="*/ 963 h 500279"/>
                  <a:gd name="connsiteX2" fmla="*/ 1040696 w 1662729"/>
                  <a:gd name="connsiteY2" fmla="*/ 22311 h 500279"/>
                  <a:gd name="connsiteX3" fmla="*/ 1634878 w 1662729"/>
                  <a:gd name="connsiteY3" fmla="*/ 289160 h 500279"/>
                  <a:gd name="connsiteX4" fmla="*/ 1617088 w 1662729"/>
                  <a:gd name="connsiteY4" fmla="*/ 342529 h 500279"/>
                  <a:gd name="connsiteX5" fmla="*/ 795195 w 1662729"/>
                  <a:gd name="connsiteY5" fmla="*/ 484849 h 500279"/>
                  <a:gd name="connsiteX6" fmla="*/ 642202 w 1662729"/>
                  <a:gd name="connsiteY6" fmla="*/ 470616 h 500279"/>
                  <a:gd name="connsiteX7" fmla="*/ 11709 w 1662729"/>
                  <a:gd name="connsiteY7" fmla="*/ 191834 h 500279"/>
                  <a:gd name="connsiteX8" fmla="*/ 48020 w 1662729"/>
                  <a:gd name="connsiteY8" fmla="*/ 114819 h 500279"/>
                  <a:gd name="connsiteX0" fmla="*/ 48020 w 1662729"/>
                  <a:gd name="connsiteY0" fmla="*/ 115735 h 501195"/>
                  <a:gd name="connsiteX1" fmla="*/ 903000 w 1662729"/>
                  <a:gd name="connsiteY1" fmla="*/ 1879 h 501195"/>
                  <a:gd name="connsiteX2" fmla="*/ 1040696 w 1662729"/>
                  <a:gd name="connsiteY2" fmla="*/ 23227 h 501195"/>
                  <a:gd name="connsiteX3" fmla="*/ 1634878 w 1662729"/>
                  <a:gd name="connsiteY3" fmla="*/ 290076 h 501195"/>
                  <a:gd name="connsiteX4" fmla="*/ 1617088 w 1662729"/>
                  <a:gd name="connsiteY4" fmla="*/ 343445 h 501195"/>
                  <a:gd name="connsiteX5" fmla="*/ 795195 w 1662729"/>
                  <a:gd name="connsiteY5" fmla="*/ 485765 h 501195"/>
                  <a:gd name="connsiteX6" fmla="*/ 642202 w 1662729"/>
                  <a:gd name="connsiteY6" fmla="*/ 471532 h 501195"/>
                  <a:gd name="connsiteX7" fmla="*/ 11709 w 1662729"/>
                  <a:gd name="connsiteY7" fmla="*/ 192750 h 501195"/>
                  <a:gd name="connsiteX8" fmla="*/ 48020 w 1662729"/>
                  <a:gd name="connsiteY8" fmla="*/ 115735 h 501195"/>
                  <a:gd name="connsiteX0" fmla="*/ 48020 w 1662729"/>
                  <a:gd name="connsiteY0" fmla="*/ 117447 h 502907"/>
                  <a:gd name="connsiteX1" fmla="*/ 903000 w 1662729"/>
                  <a:gd name="connsiteY1" fmla="*/ 3591 h 502907"/>
                  <a:gd name="connsiteX2" fmla="*/ 1040696 w 1662729"/>
                  <a:gd name="connsiteY2" fmla="*/ 24939 h 502907"/>
                  <a:gd name="connsiteX3" fmla="*/ 1634878 w 1662729"/>
                  <a:gd name="connsiteY3" fmla="*/ 291788 h 502907"/>
                  <a:gd name="connsiteX4" fmla="*/ 1617088 w 1662729"/>
                  <a:gd name="connsiteY4" fmla="*/ 345157 h 502907"/>
                  <a:gd name="connsiteX5" fmla="*/ 795195 w 1662729"/>
                  <a:gd name="connsiteY5" fmla="*/ 487477 h 502907"/>
                  <a:gd name="connsiteX6" fmla="*/ 642202 w 1662729"/>
                  <a:gd name="connsiteY6" fmla="*/ 473244 h 502907"/>
                  <a:gd name="connsiteX7" fmla="*/ 11709 w 1662729"/>
                  <a:gd name="connsiteY7" fmla="*/ 194462 h 502907"/>
                  <a:gd name="connsiteX8" fmla="*/ 48020 w 1662729"/>
                  <a:gd name="connsiteY8" fmla="*/ 117447 h 502907"/>
                  <a:gd name="connsiteX0" fmla="*/ 48020 w 1662729"/>
                  <a:gd name="connsiteY0" fmla="*/ 117447 h 498682"/>
                  <a:gd name="connsiteX1" fmla="*/ 903000 w 1662729"/>
                  <a:gd name="connsiteY1" fmla="*/ 3591 h 498682"/>
                  <a:gd name="connsiteX2" fmla="*/ 1040696 w 1662729"/>
                  <a:gd name="connsiteY2" fmla="*/ 24939 h 498682"/>
                  <a:gd name="connsiteX3" fmla="*/ 1634878 w 1662729"/>
                  <a:gd name="connsiteY3" fmla="*/ 291788 h 498682"/>
                  <a:gd name="connsiteX4" fmla="*/ 1617088 w 1662729"/>
                  <a:gd name="connsiteY4" fmla="*/ 345157 h 498682"/>
                  <a:gd name="connsiteX5" fmla="*/ 795195 w 1662729"/>
                  <a:gd name="connsiteY5" fmla="*/ 487477 h 498682"/>
                  <a:gd name="connsiteX6" fmla="*/ 642202 w 1662729"/>
                  <a:gd name="connsiteY6" fmla="*/ 473244 h 498682"/>
                  <a:gd name="connsiteX7" fmla="*/ 11709 w 1662729"/>
                  <a:gd name="connsiteY7" fmla="*/ 194462 h 498682"/>
                  <a:gd name="connsiteX8" fmla="*/ 48020 w 1662729"/>
                  <a:gd name="connsiteY8" fmla="*/ 117447 h 498682"/>
                  <a:gd name="connsiteX0" fmla="*/ 48020 w 1662729"/>
                  <a:gd name="connsiteY0" fmla="*/ 117447 h 494489"/>
                  <a:gd name="connsiteX1" fmla="*/ 903000 w 1662729"/>
                  <a:gd name="connsiteY1" fmla="*/ 3591 h 494489"/>
                  <a:gd name="connsiteX2" fmla="*/ 1040696 w 1662729"/>
                  <a:gd name="connsiteY2" fmla="*/ 24939 h 494489"/>
                  <a:gd name="connsiteX3" fmla="*/ 1634878 w 1662729"/>
                  <a:gd name="connsiteY3" fmla="*/ 291788 h 494489"/>
                  <a:gd name="connsiteX4" fmla="*/ 1617088 w 1662729"/>
                  <a:gd name="connsiteY4" fmla="*/ 345157 h 494489"/>
                  <a:gd name="connsiteX5" fmla="*/ 795195 w 1662729"/>
                  <a:gd name="connsiteY5" fmla="*/ 487477 h 494489"/>
                  <a:gd name="connsiteX6" fmla="*/ 642202 w 1662729"/>
                  <a:gd name="connsiteY6" fmla="*/ 473244 h 494489"/>
                  <a:gd name="connsiteX7" fmla="*/ 11709 w 1662729"/>
                  <a:gd name="connsiteY7" fmla="*/ 194462 h 494489"/>
                  <a:gd name="connsiteX8" fmla="*/ 48020 w 1662729"/>
                  <a:gd name="connsiteY8" fmla="*/ 117447 h 494489"/>
                  <a:gd name="connsiteX0" fmla="*/ 42730 w 1657439"/>
                  <a:gd name="connsiteY0" fmla="*/ 117447 h 494489"/>
                  <a:gd name="connsiteX1" fmla="*/ 897710 w 1657439"/>
                  <a:gd name="connsiteY1" fmla="*/ 3591 h 494489"/>
                  <a:gd name="connsiteX2" fmla="*/ 1035406 w 1657439"/>
                  <a:gd name="connsiteY2" fmla="*/ 24939 h 494489"/>
                  <a:gd name="connsiteX3" fmla="*/ 1629588 w 1657439"/>
                  <a:gd name="connsiteY3" fmla="*/ 291788 h 494489"/>
                  <a:gd name="connsiteX4" fmla="*/ 1611798 w 1657439"/>
                  <a:gd name="connsiteY4" fmla="*/ 345157 h 494489"/>
                  <a:gd name="connsiteX5" fmla="*/ 789905 w 1657439"/>
                  <a:gd name="connsiteY5" fmla="*/ 487477 h 494489"/>
                  <a:gd name="connsiteX6" fmla="*/ 636912 w 1657439"/>
                  <a:gd name="connsiteY6" fmla="*/ 473244 h 494489"/>
                  <a:gd name="connsiteX7" fmla="*/ 6419 w 1657439"/>
                  <a:gd name="connsiteY7" fmla="*/ 194462 h 494489"/>
                  <a:gd name="connsiteX8" fmla="*/ 42730 w 1657439"/>
                  <a:gd name="connsiteY8" fmla="*/ 117447 h 494489"/>
                  <a:gd name="connsiteX0" fmla="*/ 43268 w 1657977"/>
                  <a:gd name="connsiteY0" fmla="*/ 117447 h 494489"/>
                  <a:gd name="connsiteX1" fmla="*/ 898248 w 1657977"/>
                  <a:gd name="connsiteY1" fmla="*/ 3591 h 494489"/>
                  <a:gd name="connsiteX2" fmla="*/ 1035944 w 1657977"/>
                  <a:gd name="connsiteY2" fmla="*/ 24939 h 494489"/>
                  <a:gd name="connsiteX3" fmla="*/ 1630126 w 1657977"/>
                  <a:gd name="connsiteY3" fmla="*/ 291788 h 494489"/>
                  <a:gd name="connsiteX4" fmla="*/ 1612336 w 1657977"/>
                  <a:gd name="connsiteY4" fmla="*/ 345157 h 494489"/>
                  <a:gd name="connsiteX5" fmla="*/ 790443 w 1657977"/>
                  <a:gd name="connsiteY5" fmla="*/ 487477 h 494489"/>
                  <a:gd name="connsiteX6" fmla="*/ 637450 w 1657977"/>
                  <a:gd name="connsiteY6" fmla="*/ 473244 h 494489"/>
                  <a:gd name="connsiteX7" fmla="*/ 6957 w 1657977"/>
                  <a:gd name="connsiteY7" fmla="*/ 194462 h 494489"/>
                  <a:gd name="connsiteX8" fmla="*/ 43268 w 1657977"/>
                  <a:gd name="connsiteY8" fmla="*/ 117447 h 494489"/>
                  <a:gd name="connsiteX0" fmla="*/ 38431 w 1653140"/>
                  <a:gd name="connsiteY0" fmla="*/ 117447 h 494489"/>
                  <a:gd name="connsiteX1" fmla="*/ 893411 w 1653140"/>
                  <a:gd name="connsiteY1" fmla="*/ 3591 h 494489"/>
                  <a:gd name="connsiteX2" fmla="*/ 1031107 w 1653140"/>
                  <a:gd name="connsiteY2" fmla="*/ 24939 h 494489"/>
                  <a:gd name="connsiteX3" fmla="*/ 1625289 w 1653140"/>
                  <a:gd name="connsiteY3" fmla="*/ 291788 h 494489"/>
                  <a:gd name="connsiteX4" fmla="*/ 1607499 w 1653140"/>
                  <a:gd name="connsiteY4" fmla="*/ 345157 h 494489"/>
                  <a:gd name="connsiteX5" fmla="*/ 785606 w 1653140"/>
                  <a:gd name="connsiteY5" fmla="*/ 487477 h 494489"/>
                  <a:gd name="connsiteX6" fmla="*/ 632613 w 1653140"/>
                  <a:gd name="connsiteY6" fmla="*/ 473244 h 494489"/>
                  <a:gd name="connsiteX7" fmla="*/ 9264 w 1653140"/>
                  <a:gd name="connsiteY7" fmla="*/ 201606 h 494489"/>
                  <a:gd name="connsiteX8" fmla="*/ 38431 w 1653140"/>
                  <a:gd name="connsiteY8" fmla="*/ 117447 h 494489"/>
                  <a:gd name="connsiteX0" fmla="*/ 43573 w 1658282"/>
                  <a:gd name="connsiteY0" fmla="*/ 117447 h 494489"/>
                  <a:gd name="connsiteX1" fmla="*/ 898553 w 1658282"/>
                  <a:gd name="connsiteY1" fmla="*/ 3591 h 494489"/>
                  <a:gd name="connsiteX2" fmla="*/ 1036249 w 1658282"/>
                  <a:gd name="connsiteY2" fmla="*/ 24939 h 494489"/>
                  <a:gd name="connsiteX3" fmla="*/ 1630431 w 1658282"/>
                  <a:gd name="connsiteY3" fmla="*/ 291788 h 494489"/>
                  <a:gd name="connsiteX4" fmla="*/ 1612641 w 1658282"/>
                  <a:gd name="connsiteY4" fmla="*/ 345157 h 494489"/>
                  <a:gd name="connsiteX5" fmla="*/ 790748 w 1658282"/>
                  <a:gd name="connsiteY5" fmla="*/ 487477 h 494489"/>
                  <a:gd name="connsiteX6" fmla="*/ 637755 w 1658282"/>
                  <a:gd name="connsiteY6" fmla="*/ 473244 h 494489"/>
                  <a:gd name="connsiteX7" fmla="*/ 14406 w 1658282"/>
                  <a:gd name="connsiteY7" fmla="*/ 201606 h 494489"/>
                  <a:gd name="connsiteX8" fmla="*/ 43573 w 1658282"/>
                  <a:gd name="connsiteY8" fmla="*/ 117447 h 4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8282" h="494489">
                    <a:moveTo>
                      <a:pt x="43573" y="117447"/>
                    </a:moveTo>
                    <a:lnTo>
                      <a:pt x="898553" y="3591"/>
                    </a:lnTo>
                    <a:cubicBezTo>
                      <a:pt x="956685" y="88"/>
                      <a:pt x="976856" y="-8369"/>
                      <a:pt x="1036249" y="24939"/>
                    </a:cubicBezTo>
                    <a:lnTo>
                      <a:pt x="1630431" y="291788"/>
                    </a:lnTo>
                    <a:cubicBezTo>
                      <a:pt x="1674312" y="316694"/>
                      <a:pt x="1664824" y="345157"/>
                      <a:pt x="1612641" y="345157"/>
                    </a:cubicBezTo>
                    <a:lnTo>
                      <a:pt x="790748" y="487477"/>
                    </a:lnTo>
                    <a:cubicBezTo>
                      <a:pt x="718319" y="499402"/>
                      <a:pt x="688753" y="497038"/>
                      <a:pt x="637755" y="473244"/>
                    </a:cubicBezTo>
                    <a:lnTo>
                      <a:pt x="14406" y="201606"/>
                    </a:lnTo>
                    <a:cubicBezTo>
                      <a:pt x="-9210" y="164029"/>
                      <a:pt x="-6631" y="131212"/>
                      <a:pt x="43573" y="117447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29">
                <a:extLst>
                  <a:ext uri="{FF2B5EF4-FFF2-40B4-BE49-F238E27FC236}">
                    <a16:creationId xmlns:a16="http://schemas.microsoft.com/office/drawing/2014/main" id="{C75741F3-88F5-F56F-E8F4-07A67F105ACF}"/>
                  </a:ext>
                </a:extLst>
              </p:cNvPr>
              <p:cNvSpPr/>
              <p:nvPr/>
            </p:nvSpPr>
            <p:spPr>
              <a:xfrm>
                <a:off x="2476644" y="1381345"/>
                <a:ext cx="1148834" cy="339900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34210 h 669661"/>
                  <a:gd name="connsiteX1" fmla="*/ 1226537 w 1930469"/>
                  <a:gd name="connsiteY1" fmla="*/ 57935 h 669661"/>
                  <a:gd name="connsiteX2" fmla="*/ 1426913 w 1930469"/>
                  <a:gd name="connsiteY2" fmla="*/ 10058 h 669661"/>
                  <a:gd name="connsiteX3" fmla="*/ 1885892 w 1930469"/>
                  <a:gd name="connsiteY3" fmla="*/ 291138 h 669661"/>
                  <a:gd name="connsiteX4" fmla="*/ 1878776 w 1930469"/>
                  <a:gd name="connsiteY4" fmla="*/ 380087 h 669661"/>
                  <a:gd name="connsiteX5" fmla="*/ 622810 w 1930469"/>
                  <a:gd name="connsiteY5" fmla="*/ 639819 h 669661"/>
                  <a:gd name="connsiteX6" fmla="*/ 437795 w 1930469"/>
                  <a:gd name="connsiteY6" fmla="*/ 643377 h 669661"/>
                  <a:gd name="connsiteX7" fmla="*/ 17954 w 1930469"/>
                  <a:gd name="connsiteY7" fmla="*/ 326717 h 669661"/>
                  <a:gd name="connsiteX8" fmla="*/ 64208 w 1930469"/>
                  <a:gd name="connsiteY8" fmla="*/ 234210 h 669661"/>
                  <a:gd name="connsiteX0" fmla="*/ 64208 w 1930469"/>
                  <a:gd name="connsiteY0" fmla="*/ 179889 h 615340"/>
                  <a:gd name="connsiteX1" fmla="*/ 1226537 w 1930469"/>
                  <a:gd name="connsiteY1" fmla="*/ 3614 h 615340"/>
                  <a:gd name="connsiteX2" fmla="*/ 1368856 w 1930469"/>
                  <a:gd name="connsiteY2" fmla="*/ 39194 h 615340"/>
                  <a:gd name="connsiteX3" fmla="*/ 1885892 w 1930469"/>
                  <a:gd name="connsiteY3" fmla="*/ 236817 h 615340"/>
                  <a:gd name="connsiteX4" fmla="*/ 1878776 w 1930469"/>
                  <a:gd name="connsiteY4" fmla="*/ 325766 h 615340"/>
                  <a:gd name="connsiteX5" fmla="*/ 622810 w 1930469"/>
                  <a:gd name="connsiteY5" fmla="*/ 585498 h 615340"/>
                  <a:gd name="connsiteX6" fmla="*/ 437795 w 1930469"/>
                  <a:gd name="connsiteY6" fmla="*/ 589056 h 615340"/>
                  <a:gd name="connsiteX7" fmla="*/ 17954 w 1930469"/>
                  <a:gd name="connsiteY7" fmla="*/ 272396 h 615340"/>
                  <a:gd name="connsiteX8" fmla="*/ 64208 w 1930469"/>
                  <a:gd name="connsiteY8" fmla="*/ 179889 h 615340"/>
                  <a:gd name="connsiteX0" fmla="*/ 64208 w 1899038"/>
                  <a:gd name="connsiteY0" fmla="*/ 179889 h 615340"/>
                  <a:gd name="connsiteX1" fmla="*/ 1226537 w 1899038"/>
                  <a:gd name="connsiteY1" fmla="*/ 3614 h 615340"/>
                  <a:gd name="connsiteX2" fmla="*/ 1368856 w 1899038"/>
                  <a:gd name="connsiteY2" fmla="*/ 39194 h 615340"/>
                  <a:gd name="connsiteX3" fmla="*/ 1740749 w 1899038"/>
                  <a:gd name="connsiteY3" fmla="*/ 283989 h 615340"/>
                  <a:gd name="connsiteX4" fmla="*/ 1878776 w 1899038"/>
                  <a:gd name="connsiteY4" fmla="*/ 325766 h 615340"/>
                  <a:gd name="connsiteX5" fmla="*/ 622810 w 1899038"/>
                  <a:gd name="connsiteY5" fmla="*/ 585498 h 615340"/>
                  <a:gd name="connsiteX6" fmla="*/ 437795 w 1899038"/>
                  <a:gd name="connsiteY6" fmla="*/ 589056 h 615340"/>
                  <a:gd name="connsiteX7" fmla="*/ 17954 w 1899038"/>
                  <a:gd name="connsiteY7" fmla="*/ 272396 h 615340"/>
                  <a:gd name="connsiteX8" fmla="*/ 64208 w 1899038"/>
                  <a:gd name="connsiteY8" fmla="*/ 179889 h 615340"/>
                  <a:gd name="connsiteX0" fmla="*/ 64208 w 1803053"/>
                  <a:gd name="connsiteY0" fmla="*/ 179889 h 615340"/>
                  <a:gd name="connsiteX1" fmla="*/ 1226537 w 1803053"/>
                  <a:gd name="connsiteY1" fmla="*/ 3614 h 615340"/>
                  <a:gd name="connsiteX2" fmla="*/ 1368856 w 1803053"/>
                  <a:gd name="connsiteY2" fmla="*/ 39194 h 615340"/>
                  <a:gd name="connsiteX3" fmla="*/ 1740749 w 1803053"/>
                  <a:gd name="connsiteY3" fmla="*/ 283989 h 615340"/>
                  <a:gd name="connsiteX4" fmla="*/ 1762661 w 1803053"/>
                  <a:gd name="connsiteY4" fmla="*/ 383824 h 615340"/>
                  <a:gd name="connsiteX5" fmla="*/ 622810 w 1803053"/>
                  <a:gd name="connsiteY5" fmla="*/ 585498 h 615340"/>
                  <a:gd name="connsiteX6" fmla="*/ 437795 w 1803053"/>
                  <a:gd name="connsiteY6" fmla="*/ 589056 h 615340"/>
                  <a:gd name="connsiteX7" fmla="*/ 17954 w 1803053"/>
                  <a:gd name="connsiteY7" fmla="*/ 272396 h 615340"/>
                  <a:gd name="connsiteX8" fmla="*/ 64208 w 1803053"/>
                  <a:gd name="connsiteY8" fmla="*/ 179889 h 615340"/>
                  <a:gd name="connsiteX0" fmla="*/ 64208 w 1803053"/>
                  <a:gd name="connsiteY0" fmla="*/ 179889 h 632179"/>
                  <a:gd name="connsiteX1" fmla="*/ 1226537 w 1803053"/>
                  <a:gd name="connsiteY1" fmla="*/ 3614 h 632179"/>
                  <a:gd name="connsiteX2" fmla="*/ 1368856 w 1803053"/>
                  <a:gd name="connsiteY2" fmla="*/ 39194 h 632179"/>
                  <a:gd name="connsiteX3" fmla="*/ 1740749 w 1803053"/>
                  <a:gd name="connsiteY3" fmla="*/ 283989 h 632179"/>
                  <a:gd name="connsiteX4" fmla="*/ 1762661 w 1803053"/>
                  <a:gd name="connsiteY4" fmla="*/ 383824 h 632179"/>
                  <a:gd name="connsiteX5" fmla="*/ 639479 w 1803053"/>
                  <a:gd name="connsiteY5" fmla="*/ 611692 h 632179"/>
                  <a:gd name="connsiteX6" fmla="*/ 437795 w 1803053"/>
                  <a:gd name="connsiteY6" fmla="*/ 589056 h 632179"/>
                  <a:gd name="connsiteX7" fmla="*/ 17954 w 1803053"/>
                  <a:gd name="connsiteY7" fmla="*/ 272396 h 632179"/>
                  <a:gd name="connsiteX8" fmla="*/ 64208 w 1803053"/>
                  <a:gd name="connsiteY8" fmla="*/ 179889 h 632179"/>
                  <a:gd name="connsiteX0" fmla="*/ 64208 w 1803053"/>
                  <a:gd name="connsiteY0" fmla="*/ 179889 h 634963"/>
                  <a:gd name="connsiteX1" fmla="*/ 1226537 w 1803053"/>
                  <a:gd name="connsiteY1" fmla="*/ 3614 h 634963"/>
                  <a:gd name="connsiteX2" fmla="*/ 1368856 w 1803053"/>
                  <a:gd name="connsiteY2" fmla="*/ 39194 h 634963"/>
                  <a:gd name="connsiteX3" fmla="*/ 1740749 w 1803053"/>
                  <a:gd name="connsiteY3" fmla="*/ 283989 h 634963"/>
                  <a:gd name="connsiteX4" fmla="*/ 1762661 w 1803053"/>
                  <a:gd name="connsiteY4" fmla="*/ 383824 h 634963"/>
                  <a:gd name="connsiteX5" fmla="*/ 639479 w 1803053"/>
                  <a:gd name="connsiteY5" fmla="*/ 611692 h 634963"/>
                  <a:gd name="connsiteX6" fmla="*/ 447320 w 1803053"/>
                  <a:gd name="connsiteY6" fmla="*/ 598581 h 634963"/>
                  <a:gd name="connsiteX7" fmla="*/ 17954 w 1803053"/>
                  <a:gd name="connsiteY7" fmla="*/ 272396 h 634963"/>
                  <a:gd name="connsiteX8" fmla="*/ 64208 w 1803053"/>
                  <a:gd name="connsiteY8" fmla="*/ 179889 h 634963"/>
                  <a:gd name="connsiteX0" fmla="*/ 64208 w 1803053"/>
                  <a:gd name="connsiteY0" fmla="*/ 179889 h 630806"/>
                  <a:gd name="connsiteX1" fmla="*/ 1226537 w 1803053"/>
                  <a:gd name="connsiteY1" fmla="*/ 3614 h 630806"/>
                  <a:gd name="connsiteX2" fmla="*/ 1368856 w 1803053"/>
                  <a:gd name="connsiteY2" fmla="*/ 39194 h 630806"/>
                  <a:gd name="connsiteX3" fmla="*/ 1740749 w 1803053"/>
                  <a:gd name="connsiteY3" fmla="*/ 283989 h 630806"/>
                  <a:gd name="connsiteX4" fmla="*/ 1762661 w 1803053"/>
                  <a:gd name="connsiteY4" fmla="*/ 383824 h 630806"/>
                  <a:gd name="connsiteX5" fmla="*/ 639479 w 1803053"/>
                  <a:gd name="connsiteY5" fmla="*/ 611692 h 630806"/>
                  <a:gd name="connsiteX6" fmla="*/ 447320 w 1803053"/>
                  <a:gd name="connsiteY6" fmla="*/ 598581 h 630806"/>
                  <a:gd name="connsiteX7" fmla="*/ 17954 w 1803053"/>
                  <a:gd name="connsiteY7" fmla="*/ 272396 h 630806"/>
                  <a:gd name="connsiteX8" fmla="*/ 64208 w 1803053"/>
                  <a:gd name="connsiteY8" fmla="*/ 179889 h 630806"/>
                  <a:gd name="connsiteX0" fmla="*/ 64208 w 1779586"/>
                  <a:gd name="connsiteY0" fmla="*/ 179889 h 630806"/>
                  <a:gd name="connsiteX1" fmla="*/ 1226537 w 1779586"/>
                  <a:gd name="connsiteY1" fmla="*/ 3614 h 630806"/>
                  <a:gd name="connsiteX2" fmla="*/ 1368856 w 1779586"/>
                  <a:gd name="connsiteY2" fmla="*/ 39194 h 630806"/>
                  <a:gd name="connsiteX3" fmla="*/ 1740749 w 1779586"/>
                  <a:gd name="connsiteY3" fmla="*/ 283989 h 630806"/>
                  <a:gd name="connsiteX4" fmla="*/ 1722179 w 1779586"/>
                  <a:gd name="connsiteY4" fmla="*/ 390968 h 630806"/>
                  <a:gd name="connsiteX5" fmla="*/ 639479 w 1779586"/>
                  <a:gd name="connsiteY5" fmla="*/ 611692 h 630806"/>
                  <a:gd name="connsiteX6" fmla="*/ 447320 w 1779586"/>
                  <a:gd name="connsiteY6" fmla="*/ 598581 h 630806"/>
                  <a:gd name="connsiteX7" fmla="*/ 17954 w 1779586"/>
                  <a:gd name="connsiteY7" fmla="*/ 272396 h 630806"/>
                  <a:gd name="connsiteX8" fmla="*/ 64208 w 1779586"/>
                  <a:gd name="connsiteY8" fmla="*/ 179889 h 630806"/>
                  <a:gd name="connsiteX0" fmla="*/ 64208 w 1791141"/>
                  <a:gd name="connsiteY0" fmla="*/ 179889 h 630806"/>
                  <a:gd name="connsiteX1" fmla="*/ 1226537 w 1791141"/>
                  <a:gd name="connsiteY1" fmla="*/ 3614 h 630806"/>
                  <a:gd name="connsiteX2" fmla="*/ 1368856 w 1791141"/>
                  <a:gd name="connsiteY2" fmla="*/ 39194 h 630806"/>
                  <a:gd name="connsiteX3" fmla="*/ 1740749 w 1791141"/>
                  <a:gd name="connsiteY3" fmla="*/ 283989 h 630806"/>
                  <a:gd name="connsiteX4" fmla="*/ 1722179 w 1791141"/>
                  <a:gd name="connsiteY4" fmla="*/ 390968 h 630806"/>
                  <a:gd name="connsiteX5" fmla="*/ 639479 w 1791141"/>
                  <a:gd name="connsiteY5" fmla="*/ 611692 h 630806"/>
                  <a:gd name="connsiteX6" fmla="*/ 447320 w 1791141"/>
                  <a:gd name="connsiteY6" fmla="*/ 598581 h 630806"/>
                  <a:gd name="connsiteX7" fmla="*/ 17954 w 1791141"/>
                  <a:gd name="connsiteY7" fmla="*/ 272396 h 630806"/>
                  <a:gd name="connsiteX8" fmla="*/ 64208 w 1791141"/>
                  <a:gd name="connsiteY8" fmla="*/ 179889 h 630806"/>
                  <a:gd name="connsiteX0" fmla="*/ 64208 w 1800990"/>
                  <a:gd name="connsiteY0" fmla="*/ 179889 h 630806"/>
                  <a:gd name="connsiteX1" fmla="*/ 1226537 w 1800990"/>
                  <a:gd name="connsiteY1" fmla="*/ 3614 h 630806"/>
                  <a:gd name="connsiteX2" fmla="*/ 1368856 w 1800990"/>
                  <a:gd name="connsiteY2" fmla="*/ 39194 h 630806"/>
                  <a:gd name="connsiteX3" fmla="*/ 1740749 w 1800990"/>
                  <a:gd name="connsiteY3" fmla="*/ 283989 h 630806"/>
                  <a:gd name="connsiteX4" fmla="*/ 1722179 w 1800990"/>
                  <a:gd name="connsiteY4" fmla="*/ 390968 h 630806"/>
                  <a:gd name="connsiteX5" fmla="*/ 639479 w 1800990"/>
                  <a:gd name="connsiteY5" fmla="*/ 611692 h 630806"/>
                  <a:gd name="connsiteX6" fmla="*/ 447320 w 1800990"/>
                  <a:gd name="connsiteY6" fmla="*/ 598581 h 630806"/>
                  <a:gd name="connsiteX7" fmla="*/ 17954 w 1800990"/>
                  <a:gd name="connsiteY7" fmla="*/ 272396 h 630806"/>
                  <a:gd name="connsiteX8" fmla="*/ 64208 w 1800990"/>
                  <a:gd name="connsiteY8" fmla="*/ 179889 h 630806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672 w 1801454"/>
                  <a:gd name="connsiteY0" fmla="*/ 177906 h 628823"/>
                  <a:gd name="connsiteX1" fmla="*/ 1231763 w 1801454"/>
                  <a:gd name="connsiteY1" fmla="*/ 4012 h 628823"/>
                  <a:gd name="connsiteX2" fmla="*/ 1369320 w 1801454"/>
                  <a:gd name="connsiteY2" fmla="*/ 37211 h 628823"/>
                  <a:gd name="connsiteX3" fmla="*/ 1741213 w 1801454"/>
                  <a:gd name="connsiteY3" fmla="*/ 282006 h 628823"/>
                  <a:gd name="connsiteX4" fmla="*/ 1722643 w 1801454"/>
                  <a:gd name="connsiteY4" fmla="*/ 388985 h 628823"/>
                  <a:gd name="connsiteX5" fmla="*/ 639943 w 1801454"/>
                  <a:gd name="connsiteY5" fmla="*/ 609709 h 628823"/>
                  <a:gd name="connsiteX6" fmla="*/ 447784 w 1801454"/>
                  <a:gd name="connsiteY6" fmla="*/ 596598 h 628823"/>
                  <a:gd name="connsiteX7" fmla="*/ 18418 w 1801454"/>
                  <a:gd name="connsiteY7" fmla="*/ 270413 h 628823"/>
                  <a:gd name="connsiteX8" fmla="*/ 64672 w 1801454"/>
                  <a:gd name="connsiteY8" fmla="*/ 177906 h 628823"/>
                  <a:gd name="connsiteX0" fmla="*/ 64672 w 1801454"/>
                  <a:gd name="connsiteY0" fmla="*/ 177906 h 626759"/>
                  <a:gd name="connsiteX1" fmla="*/ 1231763 w 1801454"/>
                  <a:gd name="connsiteY1" fmla="*/ 4012 h 626759"/>
                  <a:gd name="connsiteX2" fmla="*/ 1369320 w 1801454"/>
                  <a:gd name="connsiteY2" fmla="*/ 37211 h 626759"/>
                  <a:gd name="connsiteX3" fmla="*/ 1741213 w 1801454"/>
                  <a:gd name="connsiteY3" fmla="*/ 282006 h 626759"/>
                  <a:gd name="connsiteX4" fmla="*/ 1722643 w 1801454"/>
                  <a:gd name="connsiteY4" fmla="*/ 388985 h 626759"/>
                  <a:gd name="connsiteX5" fmla="*/ 639943 w 1801454"/>
                  <a:gd name="connsiteY5" fmla="*/ 609709 h 626759"/>
                  <a:gd name="connsiteX6" fmla="*/ 447784 w 1801454"/>
                  <a:gd name="connsiteY6" fmla="*/ 596598 h 626759"/>
                  <a:gd name="connsiteX7" fmla="*/ 18418 w 1801454"/>
                  <a:gd name="connsiteY7" fmla="*/ 270413 h 626759"/>
                  <a:gd name="connsiteX8" fmla="*/ 64672 w 1801454"/>
                  <a:gd name="connsiteY8" fmla="*/ 177906 h 626759"/>
                  <a:gd name="connsiteX0" fmla="*/ 64672 w 1801454"/>
                  <a:gd name="connsiteY0" fmla="*/ 177906 h 615699"/>
                  <a:gd name="connsiteX1" fmla="*/ 1231763 w 1801454"/>
                  <a:gd name="connsiteY1" fmla="*/ 4012 h 615699"/>
                  <a:gd name="connsiteX2" fmla="*/ 1369320 w 1801454"/>
                  <a:gd name="connsiteY2" fmla="*/ 37211 h 615699"/>
                  <a:gd name="connsiteX3" fmla="*/ 1741213 w 1801454"/>
                  <a:gd name="connsiteY3" fmla="*/ 282006 h 615699"/>
                  <a:gd name="connsiteX4" fmla="*/ 1722643 w 1801454"/>
                  <a:gd name="connsiteY4" fmla="*/ 388985 h 615699"/>
                  <a:gd name="connsiteX5" fmla="*/ 639943 w 1801454"/>
                  <a:gd name="connsiteY5" fmla="*/ 609709 h 615699"/>
                  <a:gd name="connsiteX6" fmla="*/ 416828 w 1801454"/>
                  <a:gd name="connsiteY6" fmla="*/ 520398 h 615699"/>
                  <a:gd name="connsiteX7" fmla="*/ 18418 w 1801454"/>
                  <a:gd name="connsiteY7" fmla="*/ 270413 h 615699"/>
                  <a:gd name="connsiteX8" fmla="*/ 64672 w 1801454"/>
                  <a:gd name="connsiteY8" fmla="*/ 177906 h 615699"/>
                  <a:gd name="connsiteX0" fmla="*/ 64672 w 1801454"/>
                  <a:gd name="connsiteY0" fmla="*/ 177906 h 557171"/>
                  <a:gd name="connsiteX1" fmla="*/ 1231763 w 1801454"/>
                  <a:gd name="connsiteY1" fmla="*/ 4012 h 557171"/>
                  <a:gd name="connsiteX2" fmla="*/ 1369320 w 1801454"/>
                  <a:gd name="connsiteY2" fmla="*/ 37211 h 557171"/>
                  <a:gd name="connsiteX3" fmla="*/ 1741213 w 1801454"/>
                  <a:gd name="connsiteY3" fmla="*/ 282006 h 557171"/>
                  <a:gd name="connsiteX4" fmla="*/ 1722643 w 1801454"/>
                  <a:gd name="connsiteY4" fmla="*/ 388985 h 557171"/>
                  <a:gd name="connsiteX5" fmla="*/ 575649 w 1801454"/>
                  <a:gd name="connsiteY5" fmla="*/ 543034 h 557171"/>
                  <a:gd name="connsiteX6" fmla="*/ 416828 w 1801454"/>
                  <a:gd name="connsiteY6" fmla="*/ 520398 h 557171"/>
                  <a:gd name="connsiteX7" fmla="*/ 18418 w 1801454"/>
                  <a:gd name="connsiteY7" fmla="*/ 270413 h 557171"/>
                  <a:gd name="connsiteX8" fmla="*/ 64672 w 1801454"/>
                  <a:gd name="connsiteY8" fmla="*/ 177906 h 557171"/>
                  <a:gd name="connsiteX0" fmla="*/ 64672 w 1758420"/>
                  <a:gd name="connsiteY0" fmla="*/ 177906 h 557171"/>
                  <a:gd name="connsiteX1" fmla="*/ 1231763 w 1758420"/>
                  <a:gd name="connsiteY1" fmla="*/ 4012 h 557171"/>
                  <a:gd name="connsiteX2" fmla="*/ 1369320 w 1758420"/>
                  <a:gd name="connsiteY2" fmla="*/ 37211 h 557171"/>
                  <a:gd name="connsiteX3" fmla="*/ 1741213 w 1758420"/>
                  <a:gd name="connsiteY3" fmla="*/ 282006 h 557171"/>
                  <a:gd name="connsiteX4" fmla="*/ 1498805 w 1758420"/>
                  <a:gd name="connsiteY4" fmla="*/ 369935 h 557171"/>
                  <a:gd name="connsiteX5" fmla="*/ 575649 w 1758420"/>
                  <a:gd name="connsiteY5" fmla="*/ 543034 h 557171"/>
                  <a:gd name="connsiteX6" fmla="*/ 416828 w 1758420"/>
                  <a:gd name="connsiteY6" fmla="*/ 520398 h 557171"/>
                  <a:gd name="connsiteX7" fmla="*/ 18418 w 1758420"/>
                  <a:gd name="connsiteY7" fmla="*/ 270413 h 557171"/>
                  <a:gd name="connsiteX8" fmla="*/ 64672 w 1758420"/>
                  <a:gd name="connsiteY8" fmla="*/ 177906 h 557171"/>
                  <a:gd name="connsiteX0" fmla="*/ 64672 w 1566315"/>
                  <a:gd name="connsiteY0" fmla="*/ 177906 h 557171"/>
                  <a:gd name="connsiteX1" fmla="*/ 1231763 w 1566315"/>
                  <a:gd name="connsiteY1" fmla="*/ 4012 h 557171"/>
                  <a:gd name="connsiteX2" fmla="*/ 1369320 w 1566315"/>
                  <a:gd name="connsiteY2" fmla="*/ 37211 h 557171"/>
                  <a:gd name="connsiteX3" fmla="*/ 1493563 w 1566315"/>
                  <a:gd name="connsiteY3" fmla="*/ 291531 h 557171"/>
                  <a:gd name="connsiteX4" fmla="*/ 1498805 w 1566315"/>
                  <a:gd name="connsiteY4" fmla="*/ 369935 h 557171"/>
                  <a:gd name="connsiteX5" fmla="*/ 575649 w 1566315"/>
                  <a:gd name="connsiteY5" fmla="*/ 543034 h 557171"/>
                  <a:gd name="connsiteX6" fmla="*/ 416828 w 1566315"/>
                  <a:gd name="connsiteY6" fmla="*/ 520398 h 557171"/>
                  <a:gd name="connsiteX7" fmla="*/ 18418 w 1566315"/>
                  <a:gd name="connsiteY7" fmla="*/ 270413 h 557171"/>
                  <a:gd name="connsiteX8" fmla="*/ 64672 w 1566315"/>
                  <a:gd name="connsiteY8" fmla="*/ 177906 h 557171"/>
                  <a:gd name="connsiteX0" fmla="*/ 64672 w 1566315"/>
                  <a:gd name="connsiteY0" fmla="*/ 155589 h 534854"/>
                  <a:gd name="connsiteX1" fmla="*/ 907913 w 1566315"/>
                  <a:gd name="connsiteY1" fmla="*/ 29320 h 534854"/>
                  <a:gd name="connsiteX2" fmla="*/ 1369320 w 1566315"/>
                  <a:gd name="connsiteY2" fmla="*/ 14894 h 534854"/>
                  <a:gd name="connsiteX3" fmla="*/ 1493563 w 1566315"/>
                  <a:gd name="connsiteY3" fmla="*/ 269214 h 534854"/>
                  <a:gd name="connsiteX4" fmla="*/ 1498805 w 1566315"/>
                  <a:gd name="connsiteY4" fmla="*/ 347618 h 534854"/>
                  <a:gd name="connsiteX5" fmla="*/ 575649 w 1566315"/>
                  <a:gd name="connsiteY5" fmla="*/ 520717 h 534854"/>
                  <a:gd name="connsiteX6" fmla="*/ 416828 w 1566315"/>
                  <a:gd name="connsiteY6" fmla="*/ 498081 h 534854"/>
                  <a:gd name="connsiteX7" fmla="*/ 18418 w 1566315"/>
                  <a:gd name="connsiteY7" fmla="*/ 248096 h 534854"/>
                  <a:gd name="connsiteX8" fmla="*/ 64672 w 1566315"/>
                  <a:gd name="connsiteY8" fmla="*/ 155589 h 534854"/>
                  <a:gd name="connsiteX0" fmla="*/ 64672 w 1566315"/>
                  <a:gd name="connsiteY0" fmla="*/ 135419 h 514684"/>
                  <a:gd name="connsiteX1" fmla="*/ 907913 w 1566315"/>
                  <a:gd name="connsiteY1" fmla="*/ 9150 h 514684"/>
                  <a:gd name="connsiteX2" fmla="*/ 1033563 w 1566315"/>
                  <a:gd name="connsiteY2" fmla="*/ 25680 h 514684"/>
                  <a:gd name="connsiteX3" fmla="*/ 1493563 w 1566315"/>
                  <a:gd name="connsiteY3" fmla="*/ 249044 h 514684"/>
                  <a:gd name="connsiteX4" fmla="*/ 1498805 w 1566315"/>
                  <a:gd name="connsiteY4" fmla="*/ 327448 h 514684"/>
                  <a:gd name="connsiteX5" fmla="*/ 575649 w 1566315"/>
                  <a:gd name="connsiteY5" fmla="*/ 500547 h 514684"/>
                  <a:gd name="connsiteX6" fmla="*/ 416828 w 1566315"/>
                  <a:gd name="connsiteY6" fmla="*/ 477911 h 514684"/>
                  <a:gd name="connsiteX7" fmla="*/ 18418 w 1566315"/>
                  <a:gd name="connsiteY7" fmla="*/ 227926 h 514684"/>
                  <a:gd name="connsiteX8" fmla="*/ 64672 w 1566315"/>
                  <a:gd name="connsiteY8" fmla="*/ 135419 h 514684"/>
                  <a:gd name="connsiteX0" fmla="*/ 64672 w 1555889"/>
                  <a:gd name="connsiteY0" fmla="*/ 135419 h 514684"/>
                  <a:gd name="connsiteX1" fmla="*/ 907913 w 1555889"/>
                  <a:gd name="connsiteY1" fmla="*/ 9150 h 514684"/>
                  <a:gd name="connsiteX2" fmla="*/ 1033563 w 1555889"/>
                  <a:gd name="connsiteY2" fmla="*/ 25680 h 514684"/>
                  <a:gd name="connsiteX3" fmla="*/ 1493563 w 1555889"/>
                  <a:gd name="connsiteY3" fmla="*/ 249044 h 514684"/>
                  <a:gd name="connsiteX4" fmla="*/ 1498805 w 1555889"/>
                  <a:gd name="connsiteY4" fmla="*/ 327448 h 514684"/>
                  <a:gd name="connsiteX5" fmla="*/ 575649 w 1555889"/>
                  <a:gd name="connsiteY5" fmla="*/ 500547 h 514684"/>
                  <a:gd name="connsiteX6" fmla="*/ 416828 w 1555889"/>
                  <a:gd name="connsiteY6" fmla="*/ 477911 h 514684"/>
                  <a:gd name="connsiteX7" fmla="*/ 18418 w 1555889"/>
                  <a:gd name="connsiteY7" fmla="*/ 227926 h 514684"/>
                  <a:gd name="connsiteX8" fmla="*/ 64672 w 1555889"/>
                  <a:gd name="connsiteY8" fmla="*/ 135419 h 514684"/>
                  <a:gd name="connsiteX0" fmla="*/ 64672 w 1551675"/>
                  <a:gd name="connsiteY0" fmla="*/ 135419 h 514684"/>
                  <a:gd name="connsiteX1" fmla="*/ 907913 w 1551675"/>
                  <a:gd name="connsiteY1" fmla="*/ 9150 h 514684"/>
                  <a:gd name="connsiteX2" fmla="*/ 1033563 w 1551675"/>
                  <a:gd name="connsiteY2" fmla="*/ 25680 h 514684"/>
                  <a:gd name="connsiteX3" fmla="*/ 1493563 w 1551675"/>
                  <a:gd name="connsiteY3" fmla="*/ 249044 h 514684"/>
                  <a:gd name="connsiteX4" fmla="*/ 1498805 w 1551675"/>
                  <a:gd name="connsiteY4" fmla="*/ 327448 h 514684"/>
                  <a:gd name="connsiteX5" fmla="*/ 575649 w 1551675"/>
                  <a:gd name="connsiteY5" fmla="*/ 500547 h 514684"/>
                  <a:gd name="connsiteX6" fmla="*/ 416828 w 1551675"/>
                  <a:gd name="connsiteY6" fmla="*/ 477911 h 514684"/>
                  <a:gd name="connsiteX7" fmla="*/ 18418 w 1551675"/>
                  <a:gd name="connsiteY7" fmla="*/ 227926 h 514684"/>
                  <a:gd name="connsiteX8" fmla="*/ 64672 w 1551675"/>
                  <a:gd name="connsiteY8" fmla="*/ 135419 h 514684"/>
                  <a:gd name="connsiteX0" fmla="*/ 64672 w 1545132"/>
                  <a:gd name="connsiteY0" fmla="*/ 135419 h 514684"/>
                  <a:gd name="connsiteX1" fmla="*/ 907913 w 1545132"/>
                  <a:gd name="connsiteY1" fmla="*/ 9150 h 514684"/>
                  <a:gd name="connsiteX2" fmla="*/ 1033563 w 1545132"/>
                  <a:gd name="connsiteY2" fmla="*/ 25680 h 514684"/>
                  <a:gd name="connsiteX3" fmla="*/ 1493563 w 1545132"/>
                  <a:gd name="connsiteY3" fmla="*/ 249044 h 514684"/>
                  <a:gd name="connsiteX4" fmla="*/ 1498805 w 1545132"/>
                  <a:gd name="connsiteY4" fmla="*/ 327448 h 514684"/>
                  <a:gd name="connsiteX5" fmla="*/ 575649 w 1545132"/>
                  <a:gd name="connsiteY5" fmla="*/ 500547 h 514684"/>
                  <a:gd name="connsiteX6" fmla="*/ 416828 w 1545132"/>
                  <a:gd name="connsiteY6" fmla="*/ 477911 h 514684"/>
                  <a:gd name="connsiteX7" fmla="*/ 18418 w 1545132"/>
                  <a:gd name="connsiteY7" fmla="*/ 227926 h 514684"/>
                  <a:gd name="connsiteX8" fmla="*/ 64672 w 1545132"/>
                  <a:gd name="connsiteY8" fmla="*/ 135419 h 514684"/>
                  <a:gd name="connsiteX0" fmla="*/ 64672 w 1545132"/>
                  <a:gd name="connsiteY0" fmla="*/ 134604 h 513869"/>
                  <a:gd name="connsiteX1" fmla="*/ 907913 w 1545132"/>
                  <a:gd name="connsiteY1" fmla="*/ 8335 h 513869"/>
                  <a:gd name="connsiteX2" fmla="*/ 1033563 w 1545132"/>
                  <a:gd name="connsiteY2" fmla="*/ 24865 h 513869"/>
                  <a:gd name="connsiteX3" fmla="*/ 1493563 w 1545132"/>
                  <a:gd name="connsiteY3" fmla="*/ 248229 h 513869"/>
                  <a:gd name="connsiteX4" fmla="*/ 1498805 w 1545132"/>
                  <a:gd name="connsiteY4" fmla="*/ 326633 h 513869"/>
                  <a:gd name="connsiteX5" fmla="*/ 575649 w 1545132"/>
                  <a:gd name="connsiteY5" fmla="*/ 499732 h 513869"/>
                  <a:gd name="connsiteX6" fmla="*/ 416828 w 1545132"/>
                  <a:gd name="connsiteY6" fmla="*/ 477096 h 513869"/>
                  <a:gd name="connsiteX7" fmla="*/ 18418 w 1545132"/>
                  <a:gd name="connsiteY7" fmla="*/ 227111 h 513869"/>
                  <a:gd name="connsiteX8" fmla="*/ 64672 w 1545132"/>
                  <a:gd name="connsiteY8" fmla="*/ 134604 h 513869"/>
                  <a:gd name="connsiteX0" fmla="*/ 64672 w 1545132"/>
                  <a:gd name="connsiteY0" fmla="*/ 133641 h 512906"/>
                  <a:gd name="connsiteX1" fmla="*/ 907913 w 1545132"/>
                  <a:gd name="connsiteY1" fmla="*/ 7372 h 512906"/>
                  <a:gd name="connsiteX2" fmla="*/ 1033563 w 1545132"/>
                  <a:gd name="connsiteY2" fmla="*/ 23902 h 512906"/>
                  <a:gd name="connsiteX3" fmla="*/ 1493563 w 1545132"/>
                  <a:gd name="connsiteY3" fmla="*/ 247266 h 512906"/>
                  <a:gd name="connsiteX4" fmla="*/ 1498805 w 1545132"/>
                  <a:gd name="connsiteY4" fmla="*/ 325670 h 512906"/>
                  <a:gd name="connsiteX5" fmla="*/ 575649 w 1545132"/>
                  <a:gd name="connsiteY5" fmla="*/ 498769 h 512906"/>
                  <a:gd name="connsiteX6" fmla="*/ 416828 w 1545132"/>
                  <a:gd name="connsiteY6" fmla="*/ 476133 h 512906"/>
                  <a:gd name="connsiteX7" fmla="*/ 18418 w 1545132"/>
                  <a:gd name="connsiteY7" fmla="*/ 226148 h 512906"/>
                  <a:gd name="connsiteX8" fmla="*/ 64672 w 1545132"/>
                  <a:gd name="connsiteY8" fmla="*/ 133641 h 512906"/>
                  <a:gd name="connsiteX0" fmla="*/ 64672 w 1545132"/>
                  <a:gd name="connsiteY0" fmla="*/ 133641 h 505805"/>
                  <a:gd name="connsiteX1" fmla="*/ 907913 w 1545132"/>
                  <a:gd name="connsiteY1" fmla="*/ 7372 h 505805"/>
                  <a:gd name="connsiteX2" fmla="*/ 1033563 w 1545132"/>
                  <a:gd name="connsiteY2" fmla="*/ 23902 h 505805"/>
                  <a:gd name="connsiteX3" fmla="*/ 1493563 w 1545132"/>
                  <a:gd name="connsiteY3" fmla="*/ 247266 h 505805"/>
                  <a:gd name="connsiteX4" fmla="*/ 1498805 w 1545132"/>
                  <a:gd name="connsiteY4" fmla="*/ 325670 h 505805"/>
                  <a:gd name="connsiteX5" fmla="*/ 575649 w 1545132"/>
                  <a:gd name="connsiteY5" fmla="*/ 498769 h 505805"/>
                  <a:gd name="connsiteX6" fmla="*/ 428735 w 1545132"/>
                  <a:gd name="connsiteY6" fmla="*/ 426127 h 505805"/>
                  <a:gd name="connsiteX7" fmla="*/ 18418 w 1545132"/>
                  <a:gd name="connsiteY7" fmla="*/ 226148 h 505805"/>
                  <a:gd name="connsiteX8" fmla="*/ 64672 w 1545132"/>
                  <a:gd name="connsiteY8" fmla="*/ 133641 h 505805"/>
                  <a:gd name="connsiteX0" fmla="*/ 64672 w 1545132"/>
                  <a:gd name="connsiteY0" fmla="*/ 133641 h 472174"/>
                  <a:gd name="connsiteX1" fmla="*/ 907913 w 1545132"/>
                  <a:gd name="connsiteY1" fmla="*/ 7372 h 472174"/>
                  <a:gd name="connsiteX2" fmla="*/ 1033563 w 1545132"/>
                  <a:gd name="connsiteY2" fmla="*/ 23902 h 472174"/>
                  <a:gd name="connsiteX3" fmla="*/ 1493563 w 1545132"/>
                  <a:gd name="connsiteY3" fmla="*/ 247266 h 472174"/>
                  <a:gd name="connsiteX4" fmla="*/ 1498805 w 1545132"/>
                  <a:gd name="connsiteY4" fmla="*/ 325670 h 472174"/>
                  <a:gd name="connsiteX5" fmla="*/ 575649 w 1545132"/>
                  <a:gd name="connsiteY5" fmla="*/ 460669 h 472174"/>
                  <a:gd name="connsiteX6" fmla="*/ 428735 w 1545132"/>
                  <a:gd name="connsiteY6" fmla="*/ 426127 h 472174"/>
                  <a:gd name="connsiteX7" fmla="*/ 18418 w 1545132"/>
                  <a:gd name="connsiteY7" fmla="*/ 226148 h 472174"/>
                  <a:gd name="connsiteX8" fmla="*/ 64672 w 1545132"/>
                  <a:gd name="connsiteY8" fmla="*/ 133641 h 472174"/>
                  <a:gd name="connsiteX0" fmla="*/ 64672 w 1545132"/>
                  <a:gd name="connsiteY0" fmla="*/ 133641 h 466070"/>
                  <a:gd name="connsiteX1" fmla="*/ 907913 w 1545132"/>
                  <a:gd name="connsiteY1" fmla="*/ 7372 h 466070"/>
                  <a:gd name="connsiteX2" fmla="*/ 1033563 w 1545132"/>
                  <a:gd name="connsiteY2" fmla="*/ 23902 h 466070"/>
                  <a:gd name="connsiteX3" fmla="*/ 1493563 w 1545132"/>
                  <a:gd name="connsiteY3" fmla="*/ 247266 h 466070"/>
                  <a:gd name="connsiteX4" fmla="*/ 1498805 w 1545132"/>
                  <a:gd name="connsiteY4" fmla="*/ 325670 h 466070"/>
                  <a:gd name="connsiteX5" fmla="*/ 575649 w 1545132"/>
                  <a:gd name="connsiteY5" fmla="*/ 460669 h 466070"/>
                  <a:gd name="connsiteX6" fmla="*/ 428735 w 1545132"/>
                  <a:gd name="connsiteY6" fmla="*/ 426127 h 466070"/>
                  <a:gd name="connsiteX7" fmla="*/ 18418 w 1545132"/>
                  <a:gd name="connsiteY7" fmla="*/ 226148 h 466070"/>
                  <a:gd name="connsiteX8" fmla="*/ 64672 w 1545132"/>
                  <a:gd name="connsiteY8" fmla="*/ 133641 h 466070"/>
                  <a:gd name="connsiteX0" fmla="*/ 64672 w 1545132"/>
                  <a:gd name="connsiteY0" fmla="*/ 126684 h 459113"/>
                  <a:gd name="connsiteX1" fmla="*/ 853144 w 1545132"/>
                  <a:gd name="connsiteY1" fmla="*/ 17084 h 459113"/>
                  <a:gd name="connsiteX2" fmla="*/ 1033563 w 1545132"/>
                  <a:gd name="connsiteY2" fmla="*/ 16945 h 459113"/>
                  <a:gd name="connsiteX3" fmla="*/ 1493563 w 1545132"/>
                  <a:gd name="connsiteY3" fmla="*/ 240309 h 459113"/>
                  <a:gd name="connsiteX4" fmla="*/ 1498805 w 1545132"/>
                  <a:gd name="connsiteY4" fmla="*/ 318713 h 459113"/>
                  <a:gd name="connsiteX5" fmla="*/ 575649 w 1545132"/>
                  <a:gd name="connsiteY5" fmla="*/ 453712 h 459113"/>
                  <a:gd name="connsiteX6" fmla="*/ 428735 w 1545132"/>
                  <a:gd name="connsiteY6" fmla="*/ 419170 h 459113"/>
                  <a:gd name="connsiteX7" fmla="*/ 18418 w 1545132"/>
                  <a:gd name="connsiteY7" fmla="*/ 219191 h 459113"/>
                  <a:gd name="connsiteX8" fmla="*/ 64672 w 1545132"/>
                  <a:gd name="connsiteY8" fmla="*/ 126684 h 459113"/>
                  <a:gd name="connsiteX0" fmla="*/ 64672 w 1545132"/>
                  <a:gd name="connsiteY0" fmla="*/ 116973 h 449402"/>
                  <a:gd name="connsiteX1" fmla="*/ 853144 w 1545132"/>
                  <a:gd name="connsiteY1" fmla="*/ 7373 h 449402"/>
                  <a:gd name="connsiteX2" fmla="*/ 995463 w 1545132"/>
                  <a:gd name="connsiteY2" fmla="*/ 23902 h 449402"/>
                  <a:gd name="connsiteX3" fmla="*/ 1493563 w 1545132"/>
                  <a:gd name="connsiteY3" fmla="*/ 230598 h 449402"/>
                  <a:gd name="connsiteX4" fmla="*/ 1498805 w 1545132"/>
                  <a:gd name="connsiteY4" fmla="*/ 309002 h 449402"/>
                  <a:gd name="connsiteX5" fmla="*/ 575649 w 1545132"/>
                  <a:gd name="connsiteY5" fmla="*/ 444001 h 449402"/>
                  <a:gd name="connsiteX6" fmla="*/ 428735 w 1545132"/>
                  <a:gd name="connsiteY6" fmla="*/ 409459 h 449402"/>
                  <a:gd name="connsiteX7" fmla="*/ 18418 w 1545132"/>
                  <a:gd name="connsiteY7" fmla="*/ 209480 h 449402"/>
                  <a:gd name="connsiteX8" fmla="*/ 64672 w 1545132"/>
                  <a:gd name="connsiteY8" fmla="*/ 116973 h 449402"/>
                  <a:gd name="connsiteX0" fmla="*/ 64672 w 1545132"/>
                  <a:gd name="connsiteY0" fmla="*/ 115407 h 447836"/>
                  <a:gd name="connsiteX1" fmla="*/ 853144 w 1545132"/>
                  <a:gd name="connsiteY1" fmla="*/ 5807 h 447836"/>
                  <a:gd name="connsiteX2" fmla="*/ 995463 w 1545132"/>
                  <a:gd name="connsiteY2" fmla="*/ 22336 h 447836"/>
                  <a:gd name="connsiteX3" fmla="*/ 1493563 w 1545132"/>
                  <a:gd name="connsiteY3" fmla="*/ 229032 h 447836"/>
                  <a:gd name="connsiteX4" fmla="*/ 1498805 w 1545132"/>
                  <a:gd name="connsiteY4" fmla="*/ 307436 h 447836"/>
                  <a:gd name="connsiteX5" fmla="*/ 575649 w 1545132"/>
                  <a:gd name="connsiteY5" fmla="*/ 442435 h 447836"/>
                  <a:gd name="connsiteX6" fmla="*/ 428735 w 1545132"/>
                  <a:gd name="connsiteY6" fmla="*/ 407893 h 447836"/>
                  <a:gd name="connsiteX7" fmla="*/ 18418 w 1545132"/>
                  <a:gd name="connsiteY7" fmla="*/ 207914 h 447836"/>
                  <a:gd name="connsiteX8" fmla="*/ 64672 w 1545132"/>
                  <a:gd name="connsiteY8" fmla="*/ 115407 h 447836"/>
                  <a:gd name="connsiteX0" fmla="*/ 64672 w 1545132"/>
                  <a:gd name="connsiteY0" fmla="*/ 115407 h 447836"/>
                  <a:gd name="connsiteX1" fmla="*/ 853144 w 1545132"/>
                  <a:gd name="connsiteY1" fmla="*/ 5807 h 447836"/>
                  <a:gd name="connsiteX2" fmla="*/ 995463 w 1545132"/>
                  <a:gd name="connsiteY2" fmla="*/ 22336 h 447836"/>
                  <a:gd name="connsiteX3" fmla="*/ 1493563 w 1545132"/>
                  <a:gd name="connsiteY3" fmla="*/ 229032 h 447836"/>
                  <a:gd name="connsiteX4" fmla="*/ 1498805 w 1545132"/>
                  <a:gd name="connsiteY4" fmla="*/ 307436 h 447836"/>
                  <a:gd name="connsiteX5" fmla="*/ 575649 w 1545132"/>
                  <a:gd name="connsiteY5" fmla="*/ 442435 h 447836"/>
                  <a:gd name="connsiteX6" fmla="*/ 428735 w 1545132"/>
                  <a:gd name="connsiteY6" fmla="*/ 407893 h 447836"/>
                  <a:gd name="connsiteX7" fmla="*/ 18418 w 1545132"/>
                  <a:gd name="connsiteY7" fmla="*/ 207914 h 447836"/>
                  <a:gd name="connsiteX8" fmla="*/ 64672 w 1545132"/>
                  <a:gd name="connsiteY8" fmla="*/ 115407 h 447836"/>
                  <a:gd name="connsiteX0" fmla="*/ 64672 w 1539393"/>
                  <a:gd name="connsiteY0" fmla="*/ 115407 h 447836"/>
                  <a:gd name="connsiteX1" fmla="*/ 853144 w 1539393"/>
                  <a:gd name="connsiteY1" fmla="*/ 5807 h 447836"/>
                  <a:gd name="connsiteX2" fmla="*/ 995463 w 1539393"/>
                  <a:gd name="connsiteY2" fmla="*/ 22336 h 447836"/>
                  <a:gd name="connsiteX3" fmla="*/ 1493563 w 1539393"/>
                  <a:gd name="connsiteY3" fmla="*/ 229032 h 447836"/>
                  <a:gd name="connsiteX4" fmla="*/ 1486899 w 1539393"/>
                  <a:gd name="connsiteY4" fmla="*/ 297911 h 447836"/>
                  <a:gd name="connsiteX5" fmla="*/ 575649 w 1539393"/>
                  <a:gd name="connsiteY5" fmla="*/ 442435 h 447836"/>
                  <a:gd name="connsiteX6" fmla="*/ 428735 w 1539393"/>
                  <a:gd name="connsiteY6" fmla="*/ 407893 h 447836"/>
                  <a:gd name="connsiteX7" fmla="*/ 18418 w 1539393"/>
                  <a:gd name="connsiteY7" fmla="*/ 207914 h 447836"/>
                  <a:gd name="connsiteX8" fmla="*/ 64672 w 1539393"/>
                  <a:gd name="connsiteY8" fmla="*/ 115407 h 447836"/>
                  <a:gd name="connsiteX0" fmla="*/ 64672 w 1530987"/>
                  <a:gd name="connsiteY0" fmla="*/ 115407 h 447836"/>
                  <a:gd name="connsiteX1" fmla="*/ 853144 w 1530987"/>
                  <a:gd name="connsiteY1" fmla="*/ 5807 h 447836"/>
                  <a:gd name="connsiteX2" fmla="*/ 995463 w 1530987"/>
                  <a:gd name="connsiteY2" fmla="*/ 22336 h 447836"/>
                  <a:gd name="connsiteX3" fmla="*/ 1476894 w 1530987"/>
                  <a:gd name="connsiteY3" fmla="*/ 240938 h 447836"/>
                  <a:gd name="connsiteX4" fmla="*/ 1486899 w 1530987"/>
                  <a:gd name="connsiteY4" fmla="*/ 297911 h 447836"/>
                  <a:gd name="connsiteX5" fmla="*/ 575649 w 1530987"/>
                  <a:gd name="connsiteY5" fmla="*/ 442435 h 447836"/>
                  <a:gd name="connsiteX6" fmla="*/ 428735 w 1530987"/>
                  <a:gd name="connsiteY6" fmla="*/ 407893 h 447836"/>
                  <a:gd name="connsiteX7" fmla="*/ 18418 w 1530987"/>
                  <a:gd name="connsiteY7" fmla="*/ 207914 h 447836"/>
                  <a:gd name="connsiteX8" fmla="*/ 64672 w 1530987"/>
                  <a:gd name="connsiteY8" fmla="*/ 115407 h 447836"/>
                  <a:gd name="connsiteX0" fmla="*/ 64672 w 1524636"/>
                  <a:gd name="connsiteY0" fmla="*/ 115407 h 447836"/>
                  <a:gd name="connsiteX1" fmla="*/ 853144 w 1524636"/>
                  <a:gd name="connsiteY1" fmla="*/ 5807 h 447836"/>
                  <a:gd name="connsiteX2" fmla="*/ 995463 w 1524636"/>
                  <a:gd name="connsiteY2" fmla="*/ 22336 h 447836"/>
                  <a:gd name="connsiteX3" fmla="*/ 1476894 w 1524636"/>
                  <a:gd name="connsiteY3" fmla="*/ 240938 h 447836"/>
                  <a:gd name="connsiteX4" fmla="*/ 1486899 w 1524636"/>
                  <a:gd name="connsiteY4" fmla="*/ 297911 h 447836"/>
                  <a:gd name="connsiteX5" fmla="*/ 575649 w 1524636"/>
                  <a:gd name="connsiteY5" fmla="*/ 442435 h 447836"/>
                  <a:gd name="connsiteX6" fmla="*/ 428735 w 1524636"/>
                  <a:gd name="connsiteY6" fmla="*/ 407893 h 447836"/>
                  <a:gd name="connsiteX7" fmla="*/ 18418 w 1524636"/>
                  <a:gd name="connsiteY7" fmla="*/ 207914 h 447836"/>
                  <a:gd name="connsiteX8" fmla="*/ 64672 w 1524636"/>
                  <a:gd name="connsiteY8" fmla="*/ 115407 h 447836"/>
                  <a:gd name="connsiteX0" fmla="*/ 64672 w 1515812"/>
                  <a:gd name="connsiteY0" fmla="*/ 115407 h 447836"/>
                  <a:gd name="connsiteX1" fmla="*/ 853144 w 1515812"/>
                  <a:gd name="connsiteY1" fmla="*/ 5807 h 447836"/>
                  <a:gd name="connsiteX2" fmla="*/ 995463 w 1515812"/>
                  <a:gd name="connsiteY2" fmla="*/ 22336 h 447836"/>
                  <a:gd name="connsiteX3" fmla="*/ 1476894 w 1515812"/>
                  <a:gd name="connsiteY3" fmla="*/ 240938 h 447836"/>
                  <a:gd name="connsiteX4" fmla="*/ 1486899 w 1515812"/>
                  <a:gd name="connsiteY4" fmla="*/ 297911 h 447836"/>
                  <a:gd name="connsiteX5" fmla="*/ 575649 w 1515812"/>
                  <a:gd name="connsiteY5" fmla="*/ 442435 h 447836"/>
                  <a:gd name="connsiteX6" fmla="*/ 428735 w 1515812"/>
                  <a:gd name="connsiteY6" fmla="*/ 407893 h 447836"/>
                  <a:gd name="connsiteX7" fmla="*/ 18418 w 1515812"/>
                  <a:gd name="connsiteY7" fmla="*/ 207914 h 447836"/>
                  <a:gd name="connsiteX8" fmla="*/ 64672 w 1515812"/>
                  <a:gd name="connsiteY8" fmla="*/ 115407 h 447836"/>
                  <a:gd name="connsiteX0" fmla="*/ 64672 w 1520107"/>
                  <a:gd name="connsiteY0" fmla="*/ 115407 h 447836"/>
                  <a:gd name="connsiteX1" fmla="*/ 853144 w 1520107"/>
                  <a:gd name="connsiteY1" fmla="*/ 5807 h 447836"/>
                  <a:gd name="connsiteX2" fmla="*/ 995463 w 1520107"/>
                  <a:gd name="connsiteY2" fmla="*/ 22336 h 447836"/>
                  <a:gd name="connsiteX3" fmla="*/ 1476894 w 1520107"/>
                  <a:gd name="connsiteY3" fmla="*/ 240938 h 447836"/>
                  <a:gd name="connsiteX4" fmla="*/ 1486899 w 1520107"/>
                  <a:gd name="connsiteY4" fmla="*/ 297911 h 447836"/>
                  <a:gd name="connsiteX5" fmla="*/ 575649 w 1520107"/>
                  <a:gd name="connsiteY5" fmla="*/ 442435 h 447836"/>
                  <a:gd name="connsiteX6" fmla="*/ 428735 w 1520107"/>
                  <a:gd name="connsiteY6" fmla="*/ 407893 h 447836"/>
                  <a:gd name="connsiteX7" fmla="*/ 18418 w 1520107"/>
                  <a:gd name="connsiteY7" fmla="*/ 207914 h 447836"/>
                  <a:gd name="connsiteX8" fmla="*/ 64672 w 1520107"/>
                  <a:gd name="connsiteY8" fmla="*/ 115407 h 447836"/>
                  <a:gd name="connsiteX0" fmla="*/ 64672 w 1510100"/>
                  <a:gd name="connsiteY0" fmla="*/ 115407 h 447836"/>
                  <a:gd name="connsiteX1" fmla="*/ 853144 w 1510100"/>
                  <a:gd name="connsiteY1" fmla="*/ 5807 h 447836"/>
                  <a:gd name="connsiteX2" fmla="*/ 995463 w 1510100"/>
                  <a:gd name="connsiteY2" fmla="*/ 22336 h 447836"/>
                  <a:gd name="connsiteX3" fmla="*/ 1476894 w 1510100"/>
                  <a:gd name="connsiteY3" fmla="*/ 240938 h 447836"/>
                  <a:gd name="connsiteX4" fmla="*/ 1463087 w 1510100"/>
                  <a:gd name="connsiteY4" fmla="*/ 302674 h 447836"/>
                  <a:gd name="connsiteX5" fmla="*/ 575649 w 1510100"/>
                  <a:gd name="connsiteY5" fmla="*/ 442435 h 447836"/>
                  <a:gd name="connsiteX6" fmla="*/ 428735 w 1510100"/>
                  <a:gd name="connsiteY6" fmla="*/ 407893 h 447836"/>
                  <a:gd name="connsiteX7" fmla="*/ 18418 w 1510100"/>
                  <a:gd name="connsiteY7" fmla="*/ 207914 h 447836"/>
                  <a:gd name="connsiteX8" fmla="*/ 64672 w 1510100"/>
                  <a:gd name="connsiteY8" fmla="*/ 115407 h 447836"/>
                  <a:gd name="connsiteX0" fmla="*/ 64672 w 1513645"/>
                  <a:gd name="connsiteY0" fmla="*/ 115407 h 447836"/>
                  <a:gd name="connsiteX1" fmla="*/ 853144 w 1513645"/>
                  <a:gd name="connsiteY1" fmla="*/ 5807 h 447836"/>
                  <a:gd name="connsiteX2" fmla="*/ 995463 w 1513645"/>
                  <a:gd name="connsiteY2" fmla="*/ 22336 h 447836"/>
                  <a:gd name="connsiteX3" fmla="*/ 1476894 w 1513645"/>
                  <a:gd name="connsiteY3" fmla="*/ 240938 h 447836"/>
                  <a:gd name="connsiteX4" fmla="*/ 1463087 w 1513645"/>
                  <a:gd name="connsiteY4" fmla="*/ 302674 h 447836"/>
                  <a:gd name="connsiteX5" fmla="*/ 575649 w 1513645"/>
                  <a:gd name="connsiteY5" fmla="*/ 442435 h 447836"/>
                  <a:gd name="connsiteX6" fmla="*/ 428735 w 1513645"/>
                  <a:gd name="connsiteY6" fmla="*/ 407893 h 447836"/>
                  <a:gd name="connsiteX7" fmla="*/ 18418 w 1513645"/>
                  <a:gd name="connsiteY7" fmla="*/ 207914 h 447836"/>
                  <a:gd name="connsiteX8" fmla="*/ 64672 w 1513645"/>
                  <a:gd name="connsiteY8" fmla="*/ 115407 h 44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3645" h="447836">
                    <a:moveTo>
                      <a:pt x="64672" y="115407"/>
                    </a:moveTo>
                    <a:lnTo>
                      <a:pt x="853144" y="5807"/>
                    </a:lnTo>
                    <a:cubicBezTo>
                      <a:pt x="893328" y="-1299"/>
                      <a:pt x="932530" y="-7287"/>
                      <a:pt x="995463" y="22336"/>
                    </a:cubicBezTo>
                    <a:lnTo>
                      <a:pt x="1476894" y="240938"/>
                    </a:lnTo>
                    <a:cubicBezTo>
                      <a:pt x="1537417" y="267003"/>
                      <a:pt x="1516365" y="287283"/>
                      <a:pt x="1463087" y="302674"/>
                    </a:cubicBezTo>
                    <a:lnTo>
                      <a:pt x="575649" y="442435"/>
                    </a:lnTo>
                    <a:cubicBezTo>
                      <a:pt x="480612" y="457742"/>
                      <a:pt x="476175" y="438729"/>
                      <a:pt x="428735" y="407893"/>
                    </a:cubicBezTo>
                    <a:lnTo>
                      <a:pt x="18418" y="207914"/>
                    </a:lnTo>
                    <a:cubicBezTo>
                      <a:pt x="-23091" y="169962"/>
                      <a:pt x="11293" y="121310"/>
                      <a:pt x="64672" y="115407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B4B4B4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A22BCF-34B6-2838-B6A5-92DA359039DD}"/>
                </a:ext>
              </a:extLst>
            </p:cNvPr>
            <p:cNvGrpSpPr/>
            <p:nvPr/>
          </p:nvGrpSpPr>
          <p:grpSpPr>
            <a:xfrm>
              <a:off x="3938545" y="3439709"/>
              <a:ext cx="1993392" cy="2075688"/>
              <a:chOff x="340674" y="1318973"/>
              <a:chExt cx="4867462" cy="5070514"/>
            </a:xfrm>
          </p:grpSpPr>
          <p:sp>
            <p:nvSpPr>
              <p:cNvPr id="99" name="Rectangle 9">
                <a:extLst>
                  <a:ext uri="{FF2B5EF4-FFF2-40B4-BE49-F238E27FC236}">
                    <a16:creationId xmlns:a16="http://schemas.microsoft.com/office/drawing/2014/main" id="{F48BE904-14B5-3517-20B3-59C2CA3E5120}"/>
                  </a:ext>
                </a:extLst>
              </p:cNvPr>
              <p:cNvSpPr/>
              <p:nvPr/>
            </p:nvSpPr>
            <p:spPr>
              <a:xfrm>
                <a:off x="340674" y="1318973"/>
                <a:ext cx="4867462" cy="5070514"/>
              </a:xfrm>
              <a:custGeom>
                <a:avLst/>
                <a:gdLst>
                  <a:gd name="connsiteX0" fmla="*/ 0 w 5865963"/>
                  <a:gd name="connsiteY0" fmla="*/ 0 h 5630174"/>
                  <a:gd name="connsiteX1" fmla="*/ 5865963 w 5865963"/>
                  <a:gd name="connsiteY1" fmla="*/ 0 h 5630174"/>
                  <a:gd name="connsiteX2" fmla="*/ 5865963 w 5865963"/>
                  <a:gd name="connsiteY2" fmla="*/ 5630174 h 5630174"/>
                  <a:gd name="connsiteX3" fmla="*/ 0 w 5865963"/>
                  <a:gd name="connsiteY3" fmla="*/ 5630174 h 5630174"/>
                  <a:gd name="connsiteX4" fmla="*/ 0 w 5865963"/>
                  <a:gd name="connsiteY4" fmla="*/ 0 h 5630174"/>
                  <a:gd name="connsiteX0" fmla="*/ 57509 w 5865963"/>
                  <a:gd name="connsiteY0" fmla="*/ 0 h 5635925"/>
                  <a:gd name="connsiteX1" fmla="*/ 5865963 w 5865963"/>
                  <a:gd name="connsiteY1" fmla="*/ 5751 h 5635925"/>
                  <a:gd name="connsiteX2" fmla="*/ 5865963 w 5865963"/>
                  <a:gd name="connsiteY2" fmla="*/ 5635925 h 5635925"/>
                  <a:gd name="connsiteX3" fmla="*/ 0 w 5865963"/>
                  <a:gd name="connsiteY3" fmla="*/ 5635925 h 5635925"/>
                  <a:gd name="connsiteX4" fmla="*/ 57509 w 5865963"/>
                  <a:gd name="connsiteY4" fmla="*/ 0 h 5635925"/>
                  <a:gd name="connsiteX0" fmla="*/ 57509 w 5865963"/>
                  <a:gd name="connsiteY0" fmla="*/ 0 h 5635925"/>
                  <a:gd name="connsiteX1" fmla="*/ 5865963 w 5865963"/>
                  <a:gd name="connsiteY1" fmla="*/ 5751 h 5635925"/>
                  <a:gd name="connsiteX2" fmla="*/ 5865963 w 5865963"/>
                  <a:gd name="connsiteY2" fmla="*/ 5635925 h 5635925"/>
                  <a:gd name="connsiteX3" fmla="*/ 0 w 5865963"/>
                  <a:gd name="connsiteY3" fmla="*/ 5635925 h 5635925"/>
                  <a:gd name="connsiteX4" fmla="*/ 51760 w 5865963"/>
                  <a:gd name="connsiteY4" fmla="*/ 184032 h 5635925"/>
                  <a:gd name="connsiteX5" fmla="*/ 57509 w 5865963"/>
                  <a:gd name="connsiteY5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57508 w 5923471"/>
                  <a:gd name="connsiteY3" fmla="*/ 5635925 h 5635925"/>
                  <a:gd name="connsiteX4" fmla="*/ 0 w 5923471"/>
                  <a:gd name="connsiteY4" fmla="*/ 161028 h 5635925"/>
                  <a:gd name="connsiteX5" fmla="*/ 115017 w 5923471"/>
                  <a:gd name="connsiteY5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276043 w 5923471"/>
                  <a:gd name="connsiteY3" fmla="*/ 3525329 h 5635925"/>
                  <a:gd name="connsiteX4" fmla="*/ 0 w 5923471"/>
                  <a:gd name="connsiteY4" fmla="*/ 161028 h 5635925"/>
                  <a:gd name="connsiteX5" fmla="*/ 115017 w 5923471"/>
                  <a:gd name="connsiteY5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2248619 w 5923471"/>
                  <a:gd name="connsiteY3" fmla="*/ 4255700 h 5635925"/>
                  <a:gd name="connsiteX4" fmla="*/ 276043 w 5923471"/>
                  <a:gd name="connsiteY4" fmla="*/ 3525329 h 5635925"/>
                  <a:gd name="connsiteX5" fmla="*/ 0 w 5923471"/>
                  <a:gd name="connsiteY5" fmla="*/ 161028 h 5635925"/>
                  <a:gd name="connsiteX6" fmla="*/ 115017 w 5923471"/>
                  <a:gd name="connsiteY6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1811547 w 5923471"/>
                  <a:gd name="connsiteY3" fmla="*/ 5555413 h 5635925"/>
                  <a:gd name="connsiteX4" fmla="*/ 276043 w 5923471"/>
                  <a:gd name="connsiteY4" fmla="*/ 3525329 h 5635925"/>
                  <a:gd name="connsiteX5" fmla="*/ 0 w 5923471"/>
                  <a:gd name="connsiteY5" fmla="*/ 161028 h 5635925"/>
                  <a:gd name="connsiteX6" fmla="*/ 115017 w 5923471"/>
                  <a:gd name="connsiteY6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1984076 w 5923471"/>
                  <a:gd name="connsiteY3" fmla="*/ 5566915 h 5635925"/>
                  <a:gd name="connsiteX4" fmla="*/ 1811547 w 5923471"/>
                  <a:gd name="connsiteY4" fmla="*/ 5555413 h 5635925"/>
                  <a:gd name="connsiteX5" fmla="*/ 276043 w 5923471"/>
                  <a:gd name="connsiteY5" fmla="*/ 3525329 h 5635925"/>
                  <a:gd name="connsiteX6" fmla="*/ 0 w 5923471"/>
                  <a:gd name="connsiteY6" fmla="*/ 161028 h 5635925"/>
                  <a:gd name="connsiteX7" fmla="*/ 115017 w 5923471"/>
                  <a:gd name="connsiteY7" fmla="*/ 0 h 5635925"/>
                  <a:gd name="connsiteX0" fmla="*/ 115017 w 5923471"/>
                  <a:gd name="connsiteY0" fmla="*/ 0 h 5635926"/>
                  <a:gd name="connsiteX1" fmla="*/ 5923471 w 5923471"/>
                  <a:gd name="connsiteY1" fmla="*/ 5751 h 5635926"/>
                  <a:gd name="connsiteX2" fmla="*/ 5923471 w 5923471"/>
                  <a:gd name="connsiteY2" fmla="*/ 5635925 h 5635926"/>
                  <a:gd name="connsiteX3" fmla="*/ 1995577 w 5923471"/>
                  <a:gd name="connsiteY3" fmla="*/ 5635926 h 5635926"/>
                  <a:gd name="connsiteX4" fmla="*/ 1811547 w 5923471"/>
                  <a:gd name="connsiteY4" fmla="*/ 5555413 h 5635926"/>
                  <a:gd name="connsiteX5" fmla="*/ 276043 w 5923471"/>
                  <a:gd name="connsiteY5" fmla="*/ 3525329 h 5635926"/>
                  <a:gd name="connsiteX6" fmla="*/ 0 w 5923471"/>
                  <a:gd name="connsiteY6" fmla="*/ 161028 h 5635926"/>
                  <a:gd name="connsiteX7" fmla="*/ 115017 w 5923471"/>
                  <a:gd name="connsiteY7" fmla="*/ 0 h 5635926"/>
                  <a:gd name="connsiteX0" fmla="*/ 115017 w 5923471"/>
                  <a:gd name="connsiteY0" fmla="*/ 0 h 5635926"/>
                  <a:gd name="connsiteX1" fmla="*/ 5923471 w 5923471"/>
                  <a:gd name="connsiteY1" fmla="*/ 5751 h 5635926"/>
                  <a:gd name="connsiteX2" fmla="*/ 5405886 w 5923471"/>
                  <a:gd name="connsiteY2" fmla="*/ 4347714 h 5635926"/>
                  <a:gd name="connsiteX3" fmla="*/ 1995577 w 5923471"/>
                  <a:gd name="connsiteY3" fmla="*/ 5635926 h 5635926"/>
                  <a:gd name="connsiteX4" fmla="*/ 1811547 w 5923471"/>
                  <a:gd name="connsiteY4" fmla="*/ 5555413 h 5635926"/>
                  <a:gd name="connsiteX5" fmla="*/ 276043 w 5923471"/>
                  <a:gd name="connsiteY5" fmla="*/ 3525329 h 5635926"/>
                  <a:gd name="connsiteX6" fmla="*/ 0 w 5923471"/>
                  <a:gd name="connsiteY6" fmla="*/ 161028 h 5635926"/>
                  <a:gd name="connsiteX7" fmla="*/ 115017 w 5923471"/>
                  <a:gd name="connsiteY7" fmla="*/ 0 h 5635926"/>
                  <a:gd name="connsiteX0" fmla="*/ 115017 w 5877463"/>
                  <a:gd name="connsiteY0" fmla="*/ 0 h 5635926"/>
                  <a:gd name="connsiteX1" fmla="*/ 5877463 w 5877463"/>
                  <a:gd name="connsiteY1" fmla="*/ 598098 h 5635926"/>
                  <a:gd name="connsiteX2" fmla="*/ 5405886 w 5877463"/>
                  <a:gd name="connsiteY2" fmla="*/ 4347714 h 5635926"/>
                  <a:gd name="connsiteX3" fmla="*/ 1995577 w 5877463"/>
                  <a:gd name="connsiteY3" fmla="*/ 5635926 h 5635926"/>
                  <a:gd name="connsiteX4" fmla="*/ 1811547 w 5877463"/>
                  <a:gd name="connsiteY4" fmla="*/ 5555413 h 5635926"/>
                  <a:gd name="connsiteX5" fmla="*/ 276043 w 5877463"/>
                  <a:gd name="connsiteY5" fmla="*/ 3525329 h 5635926"/>
                  <a:gd name="connsiteX6" fmla="*/ 0 w 5877463"/>
                  <a:gd name="connsiteY6" fmla="*/ 161028 h 5635926"/>
                  <a:gd name="connsiteX7" fmla="*/ 115017 w 5877463"/>
                  <a:gd name="connsiteY7" fmla="*/ 0 h 5635926"/>
                  <a:gd name="connsiteX0" fmla="*/ 115017 w 5877463"/>
                  <a:gd name="connsiteY0" fmla="*/ 0 h 5635926"/>
                  <a:gd name="connsiteX1" fmla="*/ 5877463 w 5877463"/>
                  <a:gd name="connsiteY1" fmla="*/ 598098 h 5635926"/>
                  <a:gd name="connsiteX2" fmla="*/ 5848710 w 5877463"/>
                  <a:gd name="connsiteY2" fmla="*/ 787880 h 5635926"/>
                  <a:gd name="connsiteX3" fmla="*/ 5405886 w 5877463"/>
                  <a:gd name="connsiteY3" fmla="*/ 4347714 h 5635926"/>
                  <a:gd name="connsiteX4" fmla="*/ 1995577 w 5877463"/>
                  <a:gd name="connsiteY4" fmla="*/ 5635926 h 5635926"/>
                  <a:gd name="connsiteX5" fmla="*/ 1811547 w 5877463"/>
                  <a:gd name="connsiteY5" fmla="*/ 5555413 h 5635926"/>
                  <a:gd name="connsiteX6" fmla="*/ 276043 w 5877463"/>
                  <a:gd name="connsiteY6" fmla="*/ 3525329 h 5635926"/>
                  <a:gd name="connsiteX7" fmla="*/ 0 w 5877463"/>
                  <a:gd name="connsiteY7" fmla="*/ 161028 h 5635926"/>
                  <a:gd name="connsiteX8" fmla="*/ 115017 w 5877463"/>
                  <a:gd name="connsiteY8" fmla="*/ 0 h 5635926"/>
                  <a:gd name="connsiteX0" fmla="*/ 115017 w 5940725"/>
                  <a:gd name="connsiteY0" fmla="*/ 0 h 5635926"/>
                  <a:gd name="connsiteX1" fmla="*/ 5877463 w 5940725"/>
                  <a:gd name="connsiteY1" fmla="*/ 598098 h 5635926"/>
                  <a:gd name="connsiteX2" fmla="*/ 5940725 w 5940725"/>
                  <a:gd name="connsiteY2" fmla="*/ 759125 h 5635926"/>
                  <a:gd name="connsiteX3" fmla="*/ 5405886 w 5940725"/>
                  <a:gd name="connsiteY3" fmla="*/ 4347714 h 5635926"/>
                  <a:gd name="connsiteX4" fmla="*/ 1995577 w 5940725"/>
                  <a:gd name="connsiteY4" fmla="*/ 5635926 h 5635926"/>
                  <a:gd name="connsiteX5" fmla="*/ 1811547 w 5940725"/>
                  <a:gd name="connsiteY5" fmla="*/ 5555413 h 5635926"/>
                  <a:gd name="connsiteX6" fmla="*/ 276043 w 5940725"/>
                  <a:gd name="connsiteY6" fmla="*/ 3525329 h 5635926"/>
                  <a:gd name="connsiteX7" fmla="*/ 0 w 5940725"/>
                  <a:gd name="connsiteY7" fmla="*/ 161028 h 5635926"/>
                  <a:gd name="connsiteX8" fmla="*/ 115017 w 5940725"/>
                  <a:gd name="connsiteY8" fmla="*/ 0 h 5635926"/>
                  <a:gd name="connsiteX0" fmla="*/ 115017 w 5940725"/>
                  <a:gd name="connsiteY0" fmla="*/ 0 h 5635926"/>
                  <a:gd name="connsiteX1" fmla="*/ 3122762 w 5940725"/>
                  <a:gd name="connsiteY1" fmla="*/ 310551 h 5635926"/>
                  <a:gd name="connsiteX2" fmla="*/ 5877463 w 5940725"/>
                  <a:gd name="connsiteY2" fmla="*/ 598098 h 5635926"/>
                  <a:gd name="connsiteX3" fmla="*/ 5940725 w 5940725"/>
                  <a:gd name="connsiteY3" fmla="*/ 759125 h 5635926"/>
                  <a:gd name="connsiteX4" fmla="*/ 5405886 w 5940725"/>
                  <a:gd name="connsiteY4" fmla="*/ 4347714 h 5635926"/>
                  <a:gd name="connsiteX5" fmla="*/ 1995577 w 5940725"/>
                  <a:gd name="connsiteY5" fmla="*/ 5635926 h 5635926"/>
                  <a:gd name="connsiteX6" fmla="*/ 1811547 w 5940725"/>
                  <a:gd name="connsiteY6" fmla="*/ 5555413 h 5635926"/>
                  <a:gd name="connsiteX7" fmla="*/ 276043 w 5940725"/>
                  <a:gd name="connsiteY7" fmla="*/ 3525329 h 5635926"/>
                  <a:gd name="connsiteX8" fmla="*/ 0 w 5940725"/>
                  <a:gd name="connsiteY8" fmla="*/ 161028 h 5635926"/>
                  <a:gd name="connsiteX9" fmla="*/ 115017 w 5940725"/>
                  <a:gd name="connsiteY9" fmla="*/ 0 h 5635926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6367 w 5942075"/>
                  <a:gd name="connsiteY0" fmla="*/ 540588 h 6176514"/>
                  <a:gd name="connsiteX1" fmla="*/ 3515177 w 5942075"/>
                  <a:gd name="connsiteY1" fmla="*/ 0 h 6176514"/>
                  <a:gd name="connsiteX2" fmla="*/ 5878813 w 5942075"/>
                  <a:gd name="connsiteY2" fmla="*/ 1138686 h 6176514"/>
                  <a:gd name="connsiteX3" fmla="*/ 5942075 w 5942075"/>
                  <a:gd name="connsiteY3" fmla="*/ 1299713 h 6176514"/>
                  <a:gd name="connsiteX4" fmla="*/ 5407236 w 5942075"/>
                  <a:gd name="connsiteY4" fmla="*/ 4888302 h 6176514"/>
                  <a:gd name="connsiteX5" fmla="*/ 1996927 w 5942075"/>
                  <a:gd name="connsiteY5" fmla="*/ 6176514 h 6176514"/>
                  <a:gd name="connsiteX6" fmla="*/ 1812897 w 5942075"/>
                  <a:gd name="connsiteY6" fmla="*/ 6096001 h 6176514"/>
                  <a:gd name="connsiteX7" fmla="*/ 277393 w 5942075"/>
                  <a:gd name="connsiteY7" fmla="*/ 4065917 h 6176514"/>
                  <a:gd name="connsiteX8" fmla="*/ 1350 w 5942075"/>
                  <a:gd name="connsiteY8" fmla="*/ 701616 h 6176514"/>
                  <a:gd name="connsiteX9" fmla="*/ 116367 w 5942075"/>
                  <a:gd name="connsiteY9" fmla="*/ 540588 h 6176514"/>
                  <a:gd name="connsiteX0" fmla="*/ 116748 w 5942456"/>
                  <a:gd name="connsiteY0" fmla="*/ 540588 h 6176514"/>
                  <a:gd name="connsiteX1" fmla="*/ 3515558 w 5942456"/>
                  <a:gd name="connsiteY1" fmla="*/ 0 h 6176514"/>
                  <a:gd name="connsiteX2" fmla="*/ 5879194 w 5942456"/>
                  <a:gd name="connsiteY2" fmla="*/ 1138686 h 6176514"/>
                  <a:gd name="connsiteX3" fmla="*/ 5942456 w 5942456"/>
                  <a:gd name="connsiteY3" fmla="*/ 1299713 h 6176514"/>
                  <a:gd name="connsiteX4" fmla="*/ 5407617 w 5942456"/>
                  <a:gd name="connsiteY4" fmla="*/ 4888302 h 6176514"/>
                  <a:gd name="connsiteX5" fmla="*/ 1997308 w 5942456"/>
                  <a:gd name="connsiteY5" fmla="*/ 6176514 h 6176514"/>
                  <a:gd name="connsiteX6" fmla="*/ 1813278 w 5942456"/>
                  <a:gd name="connsiteY6" fmla="*/ 6096001 h 6176514"/>
                  <a:gd name="connsiteX7" fmla="*/ 277774 w 5942456"/>
                  <a:gd name="connsiteY7" fmla="*/ 4065917 h 6176514"/>
                  <a:gd name="connsiteX8" fmla="*/ 1731 w 5942456"/>
                  <a:gd name="connsiteY8" fmla="*/ 701616 h 6176514"/>
                  <a:gd name="connsiteX9" fmla="*/ 116748 w 5942456"/>
                  <a:gd name="connsiteY9" fmla="*/ 540588 h 6176514"/>
                  <a:gd name="connsiteX0" fmla="*/ 117393 w 5943101"/>
                  <a:gd name="connsiteY0" fmla="*/ 540588 h 6176514"/>
                  <a:gd name="connsiteX1" fmla="*/ 3516203 w 5943101"/>
                  <a:gd name="connsiteY1" fmla="*/ 0 h 6176514"/>
                  <a:gd name="connsiteX2" fmla="*/ 5879839 w 5943101"/>
                  <a:gd name="connsiteY2" fmla="*/ 1138686 h 6176514"/>
                  <a:gd name="connsiteX3" fmla="*/ 5943101 w 5943101"/>
                  <a:gd name="connsiteY3" fmla="*/ 1299713 h 6176514"/>
                  <a:gd name="connsiteX4" fmla="*/ 5408262 w 5943101"/>
                  <a:gd name="connsiteY4" fmla="*/ 4888302 h 6176514"/>
                  <a:gd name="connsiteX5" fmla="*/ 1997953 w 5943101"/>
                  <a:gd name="connsiteY5" fmla="*/ 6176514 h 6176514"/>
                  <a:gd name="connsiteX6" fmla="*/ 1813923 w 5943101"/>
                  <a:gd name="connsiteY6" fmla="*/ 6096001 h 6176514"/>
                  <a:gd name="connsiteX7" fmla="*/ 278419 w 5943101"/>
                  <a:gd name="connsiteY7" fmla="*/ 4065917 h 6176514"/>
                  <a:gd name="connsiteX8" fmla="*/ 2376 w 5943101"/>
                  <a:gd name="connsiteY8" fmla="*/ 701616 h 6176514"/>
                  <a:gd name="connsiteX9" fmla="*/ 117393 w 5943101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89547"/>
                  <a:gd name="connsiteX1" fmla="*/ 3513827 w 5940725"/>
                  <a:gd name="connsiteY1" fmla="*/ 0 h 6189547"/>
                  <a:gd name="connsiteX2" fmla="*/ 5877463 w 5940725"/>
                  <a:gd name="connsiteY2" fmla="*/ 1138686 h 6189547"/>
                  <a:gd name="connsiteX3" fmla="*/ 5940725 w 5940725"/>
                  <a:gd name="connsiteY3" fmla="*/ 1299713 h 6189547"/>
                  <a:gd name="connsiteX4" fmla="*/ 5405886 w 5940725"/>
                  <a:gd name="connsiteY4" fmla="*/ 4888302 h 6189547"/>
                  <a:gd name="connsiteX5" fmla="*/ 1995577 w 5940725"/>
                  <a:gd name="connsiteY5" fmla="*/ 6176514 h 6189547"/>
                  <a:gd name="connsiteX6" fmla="*/ 1811547 w 5940725"/>
                  <a:gd name="connsiteY6" fmla="*/ 6096001 h 6189547"/>
                  <a:gd name="connsiteX7" fmla="*/ 276043 w 5940725"/>
                  <a:gd name="connsiteY7" fmla="*/ 4065917 h 6189547"/>
                  <a:gd name="connsiteX8" fmla="*/ 0 w 5940725"/>
                  <a:gd name="connsiteY8" fmla="*/ 701616 h 6189547"/>
                  <a:gd name="connsiteX9" fmla="*/ 115017 w 5940725"/>
                  <a:gd name="connsiteY9" fmla="*/ 540588 h 6189547"/>
                  <a:gd name="connsiteX0" fmla="*/ 115017 w 5940725"/>
                  <a:gd name="connsiteY0" fmla="*/ 540588 h 6191509"/>
                  <a:gd name="connsiteX1" fmla="*/ 3513827 w 5940725"/>
                  <a:gd name="connsiteY1" fmla="*/ 0 h 6191509"/>
                  <a:gd name="connsiteX2" fmla="*/ 5877463 w 5940725"/>
                  <a:gd name="connsiteY2" fmla="*/ 1138686 h 6191509"/>
                  <a:gd name="connsiteX3" fmla="*/ 5940725 w 5940725"/>
                  <a:gd name="connsiteY3" fmla="*/ 1299713 h 6191509"/>
                  <a:gd name="connsiteX4" fmla="*/ 5405886 w 5940725"/>
                  <a:gd name="connsiteY4" fmla="*/ 4888302 h 6191509"/>
                  <a:gd name="connsiteX5" fmla="*/ 1995577 w 5940725"/>
                  <a:gd name="connsiteY5" fmla="*/ 6176514 h 6191509"/>
                  <a:gd name="connsiteX6" fmla="*/ 1834551 w 5940725"/>
                  <a:gd name="connsiteY6" fmla="*/ 6107503 h 6191509"/>
                  <a:gd name="connsiteX7" fmla="*/ 276043 w 5940725"/>
                  <a:gd name="connsiteY7" fmla="*/ 4065917 h 6191509"/>
                  <a:gd name="connsiteX8" fmla="*/ 0 w 5940725"/>
                  <a:gd name="connsiteY8" fmla="*/ 701616 h 6191509"/>
                  <a:gd name="connsiteX9" fmla="*/ 115017 w 5940725"/>
                  <a:gd name="connsiteY9" fmla="*/ 540588 h 6191509"/>
                  <a:gd name="connsiteX0" fmla="*/ 115017 w 5940725"/>
                  <a:gd name="connsiteY0" fmla="*/ 540588 h 6201587"/>
                  <a:gd name="connsiteX1" fmla="*/ 3513827 w 5940725"/>
                  <a:gd name="connsiteY1" fmla="*/ 0 h 6201587"/>
                  <a:gd name="connsiteX2" fmla="*/ 5877463 w 5940725"/>
                  <a:gd name="connsiteY2" fmla="*/ 1138686 h 6201587"/>
                  <a:gd name="connsiteX3" fmla="*/ 5940725 w 5940725"/>
                  <a:gd name="connsiteY3" fmla="*/ 1299713 h 6201587"/>
                  <a:gd name="connsiteX4" fmla="*/ 5405886 w 5940725"/>
                  <a:gd name="connsiteY4" fmla="*/ 4888302 h 6201587"/>
                  <a:gd name="connsiteX5" fmla="*/ 1995577 w 5940725"/>
                  <a:gd name="connsiteY5" fmla="*/ 6176514 h 6201587"/>
                  <a:gd name="connsiteX6" fmla="*/ 1834551 w 5940725"/>
                  <a:gd name="connsiteY6" fmla="*/ 6107503 h 6201587"/>
                  <a:gd name="connsiteX7" fmla="*/ 276043 w 5940725"/>
                  <a:gd name="connsiteY7" fmla="*/ 4065917 h 6201587"/>
                  <a:gd name="connsiteX8" fmla="*/ 0 w 5940725"/>
                  <a:gd name="connsiteY8" fmla="*/ 701616 h 6201587"/>
                  <a:gd name="connsiteX9" fmla="*/ 115017 w 5940725"/>
                  <a:gd name="connsiteY9" fmla="*/ 540588 h 6201587"/>
                  <a:gd name="connsiteX0" fmla="*/ 115017 w 5940725"/>
                  <a:gd name="connsiteY0" fmla="*/ 540588 h 6201587"/>
                  <a:gd name="connsiteX1" fmla="*/ 3513827 w 5940725"/>
                  <a:gd name="connsiteY1" fmla="*/ 0 h 6201587"/>
                  <a:gd name="connsiteX2" fmla="*/ 5877463 w 5940725"/>
                  <a:gd name="connsiteY2" fmla="*/ 1138686 h 6201587"/>
                  <a:gd name="connsiteX3" fmla="*/ 5940725 w 5940725"/>
                  <a:gd name="connsiteY3" fmla="*/ 1299713 h 6201587"/>
                  <a:gd name="connsiteX4" fmla="*/ 5405886 w 5940725"/>
                  <a:gd name="connsiteY4" fmla="*/ 4888302 h 6201587"/>
                  <a:gd name="connsiteX5" fmla="*/ 1995577 w 5940725"/>
                  <a:gd name="connsiteY5" fmla="*/ 6176514 h 6201587"/>
                  <a:gd name="connsiteX6" fmla="*/ 1834551 w 5940725"/>
                  <a:gd name="connsiteY6" fmla="*/ 6107503 h 6201587"/>
                  <a:gd name="connsiteX7" fmla="*/ 276043 w 5940725"/>
                  <a:gd name="connsiteY7" fmla="*/ 4065917 h 6201587"/>
                  <a:gd name="connsiteX8" fmla="*/ 0 w 5940725"/>
                  <a:gd name="connsiteY8" fmla="*/ 701616 h 6201587"/>
                  <a:gd name="connsiteX9" fmla="*/ 115017 w 5940725"/>
                  <a:gd name="connsiteY9" fmla="*/ 540588 h 6201587"/>
                  <a:gd name="connsiteX0" fmla="*/ 115017 w 5940725"/>
                  <a:gd name="connsiteY0" fmla="*/ 540588 h 6191509"/>
                  <a:gd name="connsiteX1" fmla="*/ 3513827 w 5940725"/>
                  <a:gd name="connsiteY1" fmla="*/ 0 h 6191509"/>
                  <a:gd name="connsiteX2" fmla="*/ 5877463 w 5940725"/>
                  <a:gd name="connsiteY2" fmla="*/ 1138686 h 6191509"/>
                  <a:gd name="connsiteX3" fmla="*/ 5940725 w 5940725"/>
                  <a:gd name="connsiteY3" fmla="*/ 1299713 h 6191509"/>
                  <a:gd name="connsiteX4" fmla="*/ 5405886 w 5940725"/>
                  <a:gd name="connsiteY4" fmla="*/ 4888302 h 6191509"/>
                  <a:gd name="connsiteX5" fmla="*/ 1995577 w 5940725"/>
                  <a:gd name="connsiteY5" fmla="*/ 6176514 h 6191509"/>
                  <a:gd name="connsiteX6" fmla="*/ 1834551 w 5940725"/>
                  <a:gd name="connsiteY6" fmla="*/ 6107503 h 6191509"/>
                  <a:gd name="connsiteX7" fmla="*/ 276043 w 5940725"/>
                  <a:gd name="connsiteY7" fmla="*/ 4065917 h 6191509"/>
                  <a:gd name="connsiteX8" fmla="*/ 0 w 5940725"/>
                  <a:gd name="connsiteY8" fmla="*/ 701616 h 6191509"/>
                  <a:gd name="connsiteX9" fmla="*/ 115017 w 5940725"/>
                  <a:gd name="connsiteY9" fmla="*/ 540588 h 6191509"/>
                  <a:gd name="connsiteX0" fmla="*/ 115017 w 5941519"/>
                  <a:gd name="connsiteY0" fmla="*/ 540588 h 6191509"/>
                  <a:gd name="connsiteX1" fmla="*/ 3513827 w 5941519"/>
                  <a:gd name="connsiteY1" fmla="*/ 0 h 6191509"/>
                  <a:gd name="connsiteX2" fmla="*/ 5877463 w 5941519"/>
                  <a:gd name="connsiteY2" fmla="*/ 1138686 h 6191509"/>
                  <a:gd name="connsiteX3" fmla="*/ 5940725 w 5941519"/>
                  <a:gd name="connsiteY3" fmla="*/ 1299713 h 6191509"/>
                  <a:gd name="connsiteX4" fmla="*/ 5405886 w 5941519"/>
                  <a:gd name="connsiteY4" fmla="*/ 4888302 h 6191509"/>
                  <a:gd name="connsiteX5" fmla="*/ 1995577 w 5941519"/>
                  <a:gd name="connsiteY5" fmla="*/ 6176514 h 6191509"/>
                  <a:gd name="connsiteX6" fmla="*/ 1834551 w 5941519"/>
                  <a:gd name="connsiteY6" fmla="*/ 6107503 h 6191509"/>
                  <a:gd name="connsiteX7" fmla="*/ 276043 w 5941519"/>
                  <a:gd name="connsiteY7" fmla="*/ 4065917 h 6191509"/>
                  <a:gd name="connsiteX8" fmla="*/ 0 w 5941519"/>
                  <a:gd name="connsiteY8" fmla="*/ 701616 h 6191509"/>
                  <a:gd name="connsiteX9" fmla="*/ 115017 w 5941519"/>
                  <a:gd name="connsiteY9" fmla="*/ 540588 h 6191509"/>
                  <a:gd name="connsiteX0" fmla="*/ 115017 w 5943564"/>
                  <a:gd name="connsiteY0" fmla="*/ 540588 h 6191509"/>
                  <a:gd name="connsiteX1" fmla="*/ 3513827 w 5943564"/>
                  <a:gd name="connsiteY1" fmla="*/ 0 h 6191509"/>
                  <a:gd name="connsiteX2" fmla="*/ 5877463 w 5943564"/>
                  <a:gd name="connsiteY2" fmla="*/ 1138686 h 6191509"/>
                  <a:gd name="connsiteX3" fmla="*/ 5940725 w 5943564"/>
                  <a:gd name="connsiteY3" fmla="*/ 1299713 h 6191509"/>
                  <a:gd name="connsiteX4" fmla="*/ 5405886 w 5943564"/>
                  <a:gd name="connsiteY4" fmla="*/ 4888302 h 6191509"/>
                  <a:gd name="connsiteX5" fmla="*/ 1995577 w 5943564"/>
                  <a:gd name="connsiteY5" fmla="*/ 6176514 h 6191509"/>
                  <a:gd name="connsiteX6" fmla="*/ 1834551 w 5943564"/>
                  <a:gd name="connsiteY6" fmla="*/ 6107503 h 6191509"/>
                  <a:gd name="connsiteX7" fmla="*/ 276043 w 5943564"/>
                  <a:gd name="connsiteY7" fmla="*/ 4065917 h 6191509"/>
                  <a:gd name="connsiteX8" fmla="*/ 0 w 5943564"/>
                  <a:gd name="connsiteY8" fmla="*/ 701616 h 6191509"/>
                  <a:gd name="connsiteX9" fmla="*/ 115017 w 5943564"/>
                  <a:gd name="connsiteY9" fmla="*/ 540588 h 619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43564" h="6191509">
                    <a:moveTo>
                      <a:pt x="115017" y="540588"/>
                    </a:moveTo>
                    <a:lnTo>
                      <a:pt x="3513827" y="0"/>
                    </a:lnTo>
                    <a:lnTo>
                      <a:pt x="5877463" y="1138686"/>
                    </a:lnTo>
                    <a:cubicBezTo>
                      <a:pt x="5944558" y="1175109"/>
                      <a:pt x="5948393" y="1205780"/>
                      <a:pt x="5940725" y="1299713"/>
                    </a:cubicBezTo>
                    <a:lnTo>
                      <a:pt x="5405886" y="4888302"/>
                    </a:lnTo>
                    <a:lnTo>
                      <a:pt x="1995577" y="6176514"/>
                    </a:lnTo>
                    <a:cubicBezTo>
                      <a:pt x="1951487" y="6212937"/>
                      <a:pt x="1878641" y="6180349"/>
                      <a:pt x="1834551" y="6107503"/>
                    </a:cubicBezTo>
                    <a:lnTo>
                      <a:pt x="276043" y="4065917"/>
                    </a:lnTo>
                    <a:lnTo>
                      <a:pt x="0" y="701616"/>
                    </a:lnTo>
                    <a:cubicBezTo>
                      <a:pt x="9584" y="590431"/>
                      <a:pt x="36422" y="559758"/>
                      <a:pt x="115017" y="540588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6D68C7A2-6B13-F16A-1AFC-1C674435F00B}"/>
                  </a:ext>
                </a:extLst>
              </p:cNvPr>
              <p:cNvGrpSpPr/>
              <p:nvPr/>
            </p:nvGrpSpPr>
            <p:grpSpPr>
              <a:xfrm>
                <a:off x="1882937" y="2336208"/>
                <a:ext cx="3305031" cy="4034505"/>
                <a:chOff x="3389974" y="1564179"/>
                <a:chExt cx="4035710" cy="4926458"/>
              </a:xfrm>
            </p:grpSpPr>
            <p:sp>
              <p:nvSpPr>
                <p:cNvPr id="156" name="Rectangle 15">
                  <a:extLst>
                    <a:ext uri="{FF2B5EF4-FFF2-40B4-BE49-F238E27FC236}">
                      <a16:creationId xmlns:a16="http://schemas.microsoft.com/office/drawing/2014/main" id="{EA7F2509-B5BF-1284-1D43-3B93020F6033}"/>
                    </a:ext>
                  </a:extLst>
                </p:cNvPr>
                <p:cNvSpPr/>
                <p:nvPr/>
              </p:nvSpPr>
              <p:spPr>
                <a:xfrm flipV="1">
                  <a:off x="3389974" y="1564179"/>
                  <a:ext cx="4035710" cy="2255184"/>
                </a:xfrm>
                <a:custGeom>
                  <a:avLst/>
                  <a:gdLst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0 w 3390900"/>
                    <a:gd name="connsiteY3" fmla="*/ 275590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1410237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94536"/>
                    <a:gd name="connsiteX1" fmla="*/ 3390900 w 3390900"/>
                    <a:gd name="connsiteY1" fmla="*/ 1410237 h 2794536"/>
                    <a:gd name="connsiteX2" fmla="*/ 3390900 w 3390900"/>
                    <a:gd name="connsiteY2" fmla="*/ 2794536 h 2794536"/>
                    <a:gd name="connsiteX3" fmla="*/ 96592 w 3390900"/>
                    <a:gd name="connsiteY3" fmla="*/ 1268390 h 2794536"/>
                    <a:gd name="connsiteX4" fmla="*/ 0 w 3390900"/>
                    <a:gd name="connsiteY4" fmla="*/ 0 h 2794536"/>
                    <a:gd name="connsiteX0" fmla="*/ 1819 w 3294308"/>
                    <a:gd name="connsiteY0" fmla="*/ 0 h 2905248"/>
                    <a:gd name="connsiteX1" fmla="*/ 3294308 w 3294308"/>
                    <a:gd name="connsiteY1" fmla="*/ 1520949 h 2905248"/>
                    <a:gd name="connsiteX2" fmla="*/ 3294308 w 3294308"/>
                    <a:gd name="connsiteY2" fmla="*/ 2905248 h 2905248"/>
                    <a:gd name="connsiteX3" fmla="*/ 0 w 3294308"/>
                    <a:gd name="connsiteY3" fmla="*/ 1379102 h 2905248"/>
                    <a:gd name="connsiteX4" fmla="*/ 1819 w 3294308"/>
                    <a:gd name="connsiteY4" fmla="*/ 0 h 2905248"/>
                    <a:gd name="connsiteX0" fmla="*/ 1819 w 3294308"/>
                    <a:gd name="connsiteY0" fmla="*/ 0 h 2925751"/>
                    <a:gd name="connsiteX1" fmla="*/ 3294308 w 3294308"/>
                    <a:gd name="connsiteY1" fmla="*/ 1520949 h 2925751"/>
                    <a:gd name="connsiteX2" fmla="*/ 2912966 w 3294308"/>
                    <a:gd name="connsiteY2" fmla="*/ 2925751 h 2925751"/>
                    <a:gd name="connsiteX3" fmla="*/ 0 w 3294308"/>
                    <a:gd name="connsiteY3" fmla="*/ 1379102 h 2925751"/>
                    <a:gd name="connsiteX4" fmla="*/ 1819 w 3294308"/>
                    <a:gd name="connsiteY4" fmla="*/ 0 h 2925751"/>
                    <a:gd name="connsiteX0" fmla="*/ 1819 w 2912966"/>
                    <a:gd name="connsiteY0" fmla="*/ 0 h 2925751"/>
                    <a:gd name="connsiteX1" fmla="*/ 2814556 w 2912966"/>
                    <a:gd name="connsiteY1" fmla="*/ 1672665 h 2925751"/>
                    <a:gd name="connsiteX2" fmla="*/ 2912966 w 2912966"/>
                    <a:gd name="connsiteY2" fmla="*/ 2925751 h 2925751"/>
                    <a:gd name="connsiteX3" fmla="*/ 0 w 2912966"/>
                    <a:gd name="connsiteY3" fmla="*/ 1379102 h 2925751"/>
                    <a:gd name="connsiteX4" fmla="*/ 1819 w 2912966"/>
                    <a:gd name="connsiteY4" fmla="*/ 0 h 2925751"/>
                    <a:gd name="connsiteX0" fmla="*/ 1819 w 3821554"/>
                    <a:gd name="connsiteY0" fmla="*/ 0 h 2925751"/>
                    <a:gd name="connsiteX1" fmla="*/ 3821554 w 3821554"/>
                    <a:gd name="connsiteY1" fmla="*/ 885587 h 2925751"/>
                    <a:gd name="connsiteX2" fmla="*/ 2912966 w 3821554"/>
                    <a:gd name="connsiteY2" fmla="*/ 2925751 h 2925751"/>
                    <a:gd name="connsiteX3" fmla="*/ 0 w 3821554"/>
                    <a:gd name="connsiteY3" fmla="*/ 1379102 h 2925751"/>
                    <a:gd name="connsiteX4" fmla="*/ 1819 w 3821554"/>
                    <a:gd name="connsiteY4" fmla="*/ 0 h 2925751"/>
                    <a:gd name="connsiteX0" fmla="*/ 1819 w 4035710"/>
                    <a:gd name="connsiteY0" fmla="*/ 0 h 2208120"/>
                    <a:gd name="connsiteX1" fmla="*/ 3821554 w 4035710"/>
                    <a:gd name="connsiteY1" fmla="*/ 885587 h 2208120"/>
                    <a:gd name="connsiteX2" fmla="*/ 4035710 w 4035710"/>
                    <a:gd name="connsiteY2" fmla="*/ 2208120 h 2208120"/>
                    <a:gd name="connsiteX3" fmla="*/ 0 w 4035710"/>
                    <a:gd name="connsiteY3" fmla="*/ 1379102 h 2208120"/>
                    <a:gd name="connsiteX4" fmla="*/ 1819 w 4035710"/>
                    <a:gd name="connsiteY4" fmla="*/ 0 h 2208120"/>
                    <a:gd name="connsiteX0" fmla="*/ 1819 w 4035710"/>
                    <a:gd name="connsiteY0" fmla="*/ 0 h 2255184"/>
                    <a:gd name="connsiteX1" fmla="*/ 3821554 w 4035710"/>
                    <a:gd name="connsiteY1" fmla="*/ 932651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1819 w 4035710"/>
                    <a:gd name="connsiteY0" fmla="*/ 0 h 2255184"/>
                    <a:gd name="connsiteX1" fmla="*/ 3835001 w 4035710"/>
                    <a:gd name="connsiteY1" fmla="*/ 93937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1819 w 4035710"/>
                    <a:gd name="connsiteY0" fmla="*/ 0 h 2255184"/>
                    <a:gd name="connsiteX1" fmla="*/ 3851856 w 4035710"/>
                    <a:gd name="connsiteY1" fmla="*/ 943588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5710" h="2255184">
                      <a:moveTo>
                        <a:pt x="1819" y="0"/>
                      </a:moveTo>
                      <a:lnTo>
                        <a:pt x="3851856" y="943588"/>
                      </a:lnTo>
                      <a:lnTo>
                        <a:pt x="4035710" y="2255184"/>
                      </a:lnTo>
                      <a:lnTo>
                        <a:pt x="0" y="1426166"/>
                      </a:lnTo>
                      <a:cubicBezTo>
                        <a:pt x="606" y="966465"/>
                        <a:pt x="1213" y="459701"/>
                        <a:pt x="1819" y="0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">
                  <a:extLst>
                    <a:ext uri="{FF2B5EF4-FFF2-40B4-BE49-F238E27FC236}">
                      <a16:creationId xmlns:a16="http://schemas.microsoft.com/office/drawing/2014/main" id="{DC8C2697-5B1F-B2B4-25D3-6F59B3E522D0}"/>
                    </a:ext>
                  </a:extLst>
                </p:cNvPr>
                <p:cNvSpPr/>
                <p:nvPr/>
              </p:nvSpPr>
              <p:spPr>
                <a:xfrm flipV="1">
                  <a:off x="3392742" y="2877856"/>
                  <a:ext cx="3841874" cy="2364742"/>
                </a:xfrm>
                <a:custGeom>
                  <a:avLst/>
                  <a:gdLst>
                    <a:gd name="connsiteX0" fmla="*/ 0 w 3846088"/>
                    <a:gd name="connsiteY0" fmla="*/ 0 h 2364742"/>
                    <a:gd name="connsiteX1" fmla="*/ 3846088 w 3846088"/>
                    <a:gd name="connsiteY1" fmla="*/ 0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0 w 3846088"/>
                    <a:gd name="connsiteY4" fmla="*/ 0 h 2364742"/>
                    <a:gd name="connsiteX0" fmla="*/ 0 w 3846088"/>
                    <a:gd name="connsiteY0" fmla="*/ 0 h 2364742"/>
                    <a:gd name="connsiteX1" fmla="*/ 3664893 w 3846088"/>
                    <a:gd name="connsiteY1" fmla="*/ 1141947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0 w 3846088"/>
                    <a:gd name="connsiteY4" fmla="*/ 0 h 2364742"/>
                    <a:gd name="connsiteX0" fmla="*/ 0 w 3846088"/>
                    <a:gd name="connsiteY0" fmla="*/ 0 h 2364742"/>
                    <a:gd name="connsiteX1" fmla="*/ 3673320 w 3846088"/>
                    <a:gd name="connsiteY1" fmla="*/ 1137734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0 w 3846088"/>
                    <a:gd name="connsiteY4" fmla="*/ 0 h 2364742"/>
                    <a:gd name="connsiteX0" fmla="*/ 46352 w 3846088"/>
                    <a:gd name="connsiteY0" fmla="*/ 0 h 2368956"/>
                    <a:gd name="connsiteX1" fmla="*/ 3673320 w 3846088"/>
                    <a:gd name="connsiteY1" fmla="*/ 1141948 h 2368956"/>
                    <a:gd name="connsiteX2" fmla="*/ 3846088 w 3846088"/>
                    <a:gd name="connsiteY2" fmla="*/ 2368956 h 2368956"/>
                    <a:gd name="connsiteX3" fmla="*/ 0 w 3846088"/>
                    <a:gd name="connsiteY3" fmla="*/ 2368956 h 2368956"/>
                    <a:gd name="connsiteX4" fmla="*/ 46352 w 3846088"/>
                    <a:gd name="connsiteY4" fmla="*/ 0 h 2368956"/>
                    <a:gd name="connsiteX0" fmla="*/ 46352 w 3846088"/>
                    <a:gd name="connsiteY0" fmla="*/ 0 h 2364742"/>
                    <a:gd name="connsiteX1" fmla="*/ 3673320 w 3846088"/>
                    <a:gd name="connsiteY1" fmla="*/ 1137734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46352 w 3846088"/>
                    <a:gd name="connsiteY4" fmla="*/ 0 h 2364742"/>
                    <a:gd name="connsiteX0" fmla="*/ 42138 w 3841874"/>
                    <a:gd name="connsiteY0" fmla="*/ 0 h 2364742"/>
                    <a:gd name="connsiteX1" fmla="*/ 3669106 w 3841874"/>
                    <a:gd name="connsiteY1" fmla="*/ 1137734 h 2364742"/>
                    <a:gd name="connsiteX2" fmla="*/ 3841874 w 3841874"/>
                    <a:gd name="connsiteY2" fmla="*/ 2364742 h 2364742"/>
                    <a:gd name="connsiteX3" fmla="*/ 0 w 3841874"/>
                    <a:gd name="connsiteY3" fmla="*/ 1425059 h 2364742"/>
                    <a:gd name="connsiteX4" fmla="*/ 42138 w 3841874"/>
                    <a:gd name="connsiteY4" fmla="*/ 0 h 2364742"/>
                    <a:gd name="connsiteX0" fmla="*/ 42138 w 3841874"/>
                    <a:gd name="connsiteY0" fmla="*/ 0 h 2364742"/>
                    <a:gd name="connsiteX1" fmla="*/ 3669106 w 3841874"/>
                    <a:gd name="connsiteY1" fmla="*/ 1137734 h 2364742"/>
                    <a:gd name="connsiteX2" fmla="*/ 3841874 w 3841874"/>
                    <a:gd name="connsiteY2" fmla="*/ 2364742 h 2364742"/>
                    <a:gd name="connsiteX3" fmla="*/ 0 w 3841874"/>
                    <a:gd name="connsiteY3" fmla="*/ 1425059 h 2364742"/>
                    <a:gd name="connsiteX4" fmla="*/ 42138 w 3841874"/>
                    <a:gd name="connsiteY4" fmla="*/ 0 h 2364742"/>
                    <a:gd name="connsiteX0" fmla="*/ 37925 w 3841874"/>
                    <a:gd name="connsiteY0" fmla="*/ 0 h 2364742"/>
                    <a:gd name="connsiteX1" fmla="*/ 3669106 w 3841874"/>
                    <a:gd name="connsiteY1" fmla="*/ 1137734 h 2364742"/>
                    <a:gd name="connsiteX2" fmla="*/ 3841874 w 3841874"/>
                    <a:gd name="connsiteY2" fmla="*/ 2364742 h 2364742"/>
                    <a:gd name="connsiteX3" fmla="*/ 0 w 3841874"/>
                    <a:gd name="connsiteY3" fmla="*/ 1425059 h 2364742"/>
                    <a:gd name="connsiteX4" fmla="*/ 37925 w 3841874"/>
                    <a:gd name="connsiteY4" fmla="*/ 0 h 236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1874" h="2364742">
                      <a:moveTo>
                        <a:pt x="37925" y="0"/>
                      </a:moveTo>
                      <a:lnTo>
                        <a:pt x="3669106" y="1137734"/>
                      </a:lnTo>
                      <a:lnTo>
                        <a:pt x="3841874" y="2364742"/>
                      </a:lnTo>
                      <a:lnTo>
                        <a:pt x="0" y="1425059"/>
                      </a:lnTo>
                      <a:lnTo>
                        <a:pt x="37925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">
                  <a:extLst>
                    <a:ext uri="{FF2B5EF4-FFF2-40B4-BE49-F238E27FC236}">
                      <a16:creationId xmlns:a16="http://schemas.microsoft.com/office/drawing/2014/main" id="{C3112DA0-8C59-7871-8AF6-566F9AEAF4D9}"/>
                    </a:ext>
                  </a:extLst>
                </p:cNvPr>
                <p:cNvSpPr/>
                <p:nvPr/>
              </p:nvSpPr>
              <p:spPr>
                <a:xfrm flipV="1">
                  <a:off x="3431363" y="4104826"/>
                  <a:ext cx="3626969" cy="2385811"/>
                </a:xfrm>
                <a:custGeom>
                  <a:avLst/>
                  <a:gdLst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0 w 3390900"/>
                    <a:gd name="connsiteY3" fmla="*/ 275590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1410237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94536"/>
                    <a:gd name="connsiteX1" fmla="*/ 3390900 w 3390900"/>
                    <a:gd name="connsiteY1" fmla="*/ 1410237 h 2794536"/>
                    <a:gd name="connsiteX2" fmla="*/ 3390900 w 3390900"/>
                    <a:gd name="connsiteY2" fmla="*/ 2794536 h 2794536"/>
                    <a:gd name="connsiteX3" fmla="*/ 96592 w 3390900"/>
                    <a:gd name="connsiteY3" fmla="*/ 1268390 h 2794536"/>
                    <a:gd name="connsiteX4" fmla="*/ 0 w 3390900"/>
                    <a:gd name="connsiteY4" fmla="*/ 0 h 2794536"/>
                    <a:gd name="connsiteX0" fmla="*/ 1819 w 3294308"/>
                    <a:gd name="connsiteY0" fmla="*/ 0 h 2905248"/>
                    <a:gd name="connsiteX1" fmla="*/ 3294308 w 3294308"/>
                    <a:gd name="connsiteY1" fmla="*/ 1520949 h 2905248"/>
                    <a:gd name="connsiteX2" fmla="*/ 3294308 w 3294308"/>
                    <a:gd name="connsiteY2" fmla="*/ 2905248 h 2905248"/>
                    <a:gd name="connsiteX3" fmla="*/ 0 w 3294308"/>
                    <a:gd name="connsiteY3" fmla="*/ 1379102 h 2905248"/>
                    <a:gd name="connsiteX4" fmla="*/ 1819 w 3294308"/>
                    <a:gd name="connsiteY4" fmla="*/ 0 h 2905248"/>
                    <a:gd name="connsiteX0" fmla="*/ 1819 w 3294308"/>
                    <a:gd name="connsiteY0" fmla="*/ 0 h 2925751"/>
                    <a:gd name="connsiteX1" fmla="*/ 3294308 w 3294308"/>
                    <a:gd name="connsiteY1" fmla="*/ 1520949 h 2925751"/>
                    <a:gd name="connsiteX2" fmla="*/ 2912966 w 3294308"/>
                    <a:gd name="connsiteY2" fmla="*/ 2925751 h 2925751"/>
                    <a:gd name="connsiteX3" fmla="*/ 0 w 3294308"/>
                    <a:gd name="connsiteY3" fmla="*/ 1379102 h 2925751"/>
                    <a:gd name="connsiteX4" fmla="*/ 1819 w 3294308"/>
                    <a:gd name="connsiteY4" fmla="*/ 0 h 2925751"/>
                    <a:gd name="connsiteX0" fmla="*/ 1819 w 2912966"/>
                    <a:gd name="connsiteY0" fmla="*/ 0 h 2925751"/>
                    <a:gd name="connsiteX1" fmla="*/ 2814556 w 2912966"/>
                    <a:gd name="connsiteY1" fmla="*/ 1672665 h 2925751"/>
                    <a:gd name="connsiteX2" fmla="*/ 2912966 w 2912966"/>
                    <a:gd name="connsiteY2" fmla="*/ 2925751 h 2925751"/>
                    <a:gd name="connsiteX3" fmla="*/ 0 w 2912966"/>
                    <a:gd name="connsiteY3" fmla="*/ 1379102 h 2925751"/>
                    <a:gd name="connsiteX4" fmla="*/ 1819 w 2912966"/>
                    <a:gd name="connsiteY4" fmla="*/ 0 h 2925751"/>
                    <a:gd name="connsiteX0" fmla="*/ 1819 w 3821554"/>
                    <a:gd name="connsiteY0" fmla="*/ 0 h 2925751"/>
                    <a:gd name="connsiteX1" fmla="*/ 3821554 w 3821554"/>
                    <a:gd name="connsiteY1" fmla="*/ 885587 h 2925751"/>
                    <a:gd name="connsiteX2" fmla="*/ 2912966 w 3821554"/>
                    <a:gd name="connsiteY2" fmla="*/ 2925751 h 2925751"/>
                    <a:gd name="connsiteX3" fmla="*/ 0 w 3821554"/>
                    <a:gd name="connsiteY3" fmla="*/ 1379102 h 2925751"/>
                    <a:gd name="connsiteX4" fmla="*/ 1819 w 3821554"/>
                    <a:gd name="connsiteY4" fmla="*/ 0 h 2925751"/>
                    <a:gd name="connsiteX0" fmla="*/ 1819 w 4035710"/>
                    <a:gd name="connsiteY0" fmla="*/ 0 h 2208120"/>
                    <a:gd name="connsiteX1" fmla="*/ 3821554 w 4035710"/>
                    <a:gd name="connsiteY1" fmla="*/ 885587 h 2208120"/>
                    <a:gd name="connsiteX2" fmla="*/ 4035710 w 4035710"/>
                    <a:gd name="connsiteY2" fmla="*/ 2208120 h 2208120"/>
                    <a:gd name="connsiteX3" fmla="*/ 0 w 4035710"/>
                    <a:gd name="connsiteY3" fmla="*/ 1379102 h 2208120"/>
                    <a:gd name="connsiteX4" fmla="*/ 1819 w 4035710"/>
                    <a:gd name="connsiteY4" fmla="*/ 0 h 2208120"/>
                    <a:gd name="connsiteX0" fmla="*/ 1819 w 4035710"/>
                    <a:gd name="connsiteY0" fmla="*/ 0 h 2255184"/>
                    <a:gd name="connsiteX1" fmla="*/ 3821554 w 4035710"/>
                    <a:gd name="connsiteY1" fmla="*/ 932651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1819 w 4035710"/>
                    <a:gd name="connsiteY0" fmla="*/ 0 h 2255184"/>
                    <a:gd name="connsiteX1" fmla="*/ 3835001 w 4035710"/>
                    <a:gd name="connsiteY1" fmla="*/ 93937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39743 w 4035710"/>
                    <a:gd name="connsiteY0" fmla="*/ 0 h 2255184"/>
                    <a:gd name="connsiteX1" fmla="*/ 3835001 w 4035710"/>
                    <a:gd name="connsiteY1" fmla="*/ 93937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39743 w 4035710"/>
                    <a:gd name="connsiteY4" fmla="*/ 0 h 2255184"/>
                    <a:gd name="connsiteX0" fmla="*/ 39743 w 4035710"/>
                    <a:gd name="connsiteY0" fmla="*/ 0 h 2255184"/>
                    <a:gd name="connsiteX1" fmla="*/ 3653807 w 4035710"/>
                    <a:gd name="connsiteY1" fmla="*/ 113742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39743 w 4035710"/>
                    <a:gd name="connsiteY4" fmla="*/ 0 h 2255184"/>
                    <a:gd name="connsiteX0" fmla="*/ 39743 w 3833447"/>
                    <a:gd name="connsiteY0" fmla="*/ 0 h 2360529"/>
                    <a:gd name="connsiteX1" fmla="*/ 3653807 w 3833447"/>
                    <a:gd name="connsiteY1" fmla="*/ 1137425 h 2360529"/>
                    <a:gd name="connsiteX2" fmla="*/ 3833447 w 3833447"/>
                    <a:gd name="connsiteY2" fmla="*/ 2360529 h 2360529"/>
                    <a:gd name="connsiteX3" fmla="*/ 0 w 3833447"/>
                    <a:gd name="connsiteY3" fmla="*/ 1426166 h 2360529"/>
                    <a:gd name="connsiteX4" fmla="*/ 39743 w 3833447"/>
                    <a:gd name="connsiteY4" fmla="*/ 0 h 2360529"/>
                    <a:gd name="connsiteX0" fmla="*/ 39743 w 3833447"/>
                    <a:gd name="connsiteY0" fmla="*/ 0 h 2360529"/>
                    <a:gd name="connsiteX1" fmla="*/ 3670662 w 3833447"/>
                    <a:gd name="connsiteY1" fmla="*/ 1141639 h 2360529"/>
                    <a:gd name="connsiteX2" fmla="*/ 3833447 w 3833447"/>
                    <a:gd name="connsiteY2" fmla="*/ 2360529 h 2360529"/>
                    <a:gd name="connsiteX3" fmla="*/ 0 w 3833447"/>
                    <a:gd name="connsiteY3" fmla="*/ 1426166 h 2360529"/>
                    <a:gd name="connsiteX4" fmla="*/ 39743 w 3833447"/>
                    <a:gd name="connsiteY4" fmla="*/ 0 h 2360529"/>
                    <a:gd name="connsiteX0" fmla="*/ 39743 w 3846088"/>
                    <a:gd name="connsiteY0" fmla="*/ 0 h 2364742"/>
                    <a:gd name="connsiteX1" fmla="*/ 3670662 w 3846088"/>
                    <a:gd name="connsiteY1" fmla="*/ 1141639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1426166 h 2364742"/>
                    <a:gd name="connsiteX4" fmla="*/ 39743 w 3846088"/>
                    <a:gd name="connsiteY4" fmla="*/ 0 h 2364742"/>
                    <a:gd name="connsiteX0" fmla="*/ 31315 w 3837660"/>
                    <a:gd name="connsiteY0" fmla="*/ 0 h 2364742"/>
                    <a:gd name="connsiteX1" fmla="*/ 3662234 w 3837660"/>
                    <a:gd name="connsiteY1" fmla="*/ 1141639 h 2364742"/>
                    <a:gd name="connsiteX2" fmla="*/ 3837660 w 3837660"/>
                    <a:gd name="connsiteY2" fmla="*/ 2364742 h 2364742"/>
                    <a:gd name="connsiteX3" fmla="*/ 0 w 3837660"/>
                    <a:gd name="connsiteY3" fmla="*/ 1215475 h 2364742"/>
                    <a:gd name="connsiteX4" fmla="*/ 31315 w 3837660"/>
                    <a:gd name="connsiteY4" fmla="*/ 0 h 2364742"/>
                    <a:gd name="connsiteX0" fmla="*/ 31315 w 3662234"/>
                    <a:gd name="connsiteY0" fmla="*/ 0 h 2352100"/>
                    <a:gd name="connsiteX1" fmla="*/ 3662234 w 3662234"/>
                    <a:gd name="connsiteY1" fmla="*/ 1141639 h 2352100"/>
                    <a:gd name="connsiteX2" fmla="*/ 3626969 w 3662234"/>
                    <a:gd name="connsiteY2" fmla="*/ 2352100 h 2352100"/>
                    <a:gd name="connsiteX3" fmla="*/ 0 w 3662234"/>
                    <a:gd name="connsiteY3" fmla="*/ 1215475 h 2352100"/>
                    <a:gd name="connsiteX4" fmla="*/ 31315 w 3662234"/>
                    <a:gd name="connsiteY4" fmla="*/ 0 h 2352100"/>
                    <a:gd name="connsiteX0" fmla="*/ 31315 w 3626969"/>
                    <a:gd name="connsiteY0" fmla="*/ 0 h 2352100"/>
                    <a:gd name="connsiteX1" fmla="*/ 3455757 w 3626969"/>
                    <a:gd name="connsiteY1" fmla="*/ 1268054 h 2352100"/>
                    <a:gd name="connsiteX2" fmla="*/ 3626969 w 3626969"/>
                    <a:gd name="connsiteY2" fmla="*/ 2352100 h 2352100"/>
                    <a:gd name="connsiteX3" fmla="*/ 0 w 3626969"/>
                    <a:gd name="connsiteY3" fmla="*/ 1215475 h 2352100"/>
                    <a:gd name="connsiteX4" fmla="*/ 31315 w 3626969"/>
                    <a:gd name="connsiteY4" fmla="*/ 0 h 2352100"/>
                    <a:gd name="connsiteX0" fmla="*/ 1819 w 3626969"/>
                    <a:gd name="connsiteY0" fmla="*/ 0 h 2385811"/>
                    <a:gd name="connsiteX1" fmla="*/ 3455757 w 3626969"/>
                    <a:gd name="connsiteY1" fmla="*/ 1301765 h 2385811"/>
                    <a:gd name="connsiteX2" fmla="*/ 3626969 w 3626969"/>
                    <a:gd name="connsiteY2" fmla="*/ 2385811 h 2385811"/>
                    <a:gd name="connsiteX3" fmla="*/ 0 w 3626969"/>
                    <a:gd name="connsiteY3" fmla="*/ 1249186 h 2385811"/>
                    <a:gd name="connsiteX4" fmla="*/ 1819 w 3626969"/>
                    <a:gd name="connsiteY4" fmla="*/ 0 h 2385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6969" h="2385811">
                      <a:moveTo>
                        <a:pt x="1819" y="0"/>
                      </a:moveTo>
                      <a:lnTo>
                        <a:pt x="3455757" y="1301765"/>
                      </a:lnTo>
                      <a:lnTo>
                        <a:pt x="3626969" y="2385811"/>
                      </a:lnTo>
                      <a:lnTo>
                        <a:pt x="0" y="1249186"/>
                      </a:lnTo>
                      <a:cubicBezTo>
                        <a:pt x="606" y="789485"/>
                        <a:pt x="1213" y="459701"/>
                        <a:pt x="1819" y="0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09E1B75-64C8-5800-5B32-A2E687455DF5}"/>
                    </a:ext>
                  </a:extLst>
                </p:cNvPr>
                <p:cNvGrpSpPr/>
                <p:nvPr/>
              </p:nvGrpSpPr>
              <p:grpSpPr>
                <a:xfrm>
                  <a:off x="3416643" y="1616607"/>
                  <a:ext cx="3969981" cy="4784264"/>
                  <a:chOff x="3416643" y="1616607"/>
                  <a:chExt cx="3969981" cy="4784264"/>
                </a:xfrm>
              </p:grpSpPr>
              <p:sp>
                <p:nvSpPr>
                  <p:cNvPr id="160" name="Rectangle 14">
                    <a:extLst>
                      <a:ext uri="{FF2B5EF4-FFF2-40B4-BE49-F238E27FC236}">
                        <a16:creationId xmlns:a16="http://schemas.microsoft.com/office/drawing/2014/main" id="{FD3126C0-68D8-0A85-5E39-A46AF297916C}"/>
                      </a:ext>
                    </a:extLst>
                  </p:cNvPr>
                  <p:cNvSpPr/>
                  <p:nvPr/>
                </p:nvSpPr>
                <p:spPr>
                  <a:xfrm>
                    <a:off x="3416643" y="2113008"/>
                    <a:ext cx="1471493" cy="1643766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1493" h="1643766">
                        <a:moveTo>
                          <a:pt x="0" y="376881"/>
                        </a:moveTo>
                        <a:cubicBezTo>
                          <a:pt x="10297" y="267729"/>
                          <a:pt x="107092" y="251254"/>
                          <a:pt x="160638" y="234778"/>
                        </a:cubicBezTo>
                        <a:lnTo>
                          <a:pt x="1371600" y="0"/>
                        </a:lnTo>
                        <a:cubicBezTo>
                          <a:pt x="1473282" y="12112"/>
                          <a:pt x="1474172" y="58957"/>
                          <a:pt x="1470455" y="154459"/>
                        </a:cubicBezTo>
                        <a:lnTo>
                          <a:pt x="1408671" y="1186248"/>
                        </a:lnTo>
                        <a:cubicBezTo>
                          <a:pt x="1407502" y="1297337"/>
                          <a:pt x="1373538" y="1344705"/>
                          <a:pt x="1297460" y="1360010"/>
                        </a:cubicBezTo>
                        <a:lnTo>
                          <a:pt x="135925" y="1643448"/>
                        </a:lnTo>
                        <a:cubicBezTo>
                          <a:pt x="72727" y="1648213"/>
                          <a:pt x="23019" y="1598907"/>
                          <a:pt x="12357" y="1538415"/>
                        </a:cubicBezTo>
                        <a:lnTo>
                          <a:pt x="0" y="376881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4">
                    <a:extLst>
                      <a:ext uri="{FF2B5EF4-FFF2-40B4-BE49-F238E27FC236}">
                        <a16:creationId xmlns:a16="http://schemas.microsoft.com/office/drawing/2014/main" id="{9B802880-71D5-3983-E9FA-DDE5A1D69FD2}"/>
                      </a:ext>
                    </a:extLst>
                  </p:cNvPr>
                  <p:cNvSpPr/>
                  <p:nvPr/>
                </p:nvSpPr>
                <p:spPr>
                  <a:xfrm>
                    <a:off x="4939224" y="1852473"/>
                    <a:ext cx="1240997" cy="1515454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72615" h="1603645">
                        <a:moveTo>
                          <a:pt x="68674" y="315115"/>
                        </a:moveTo>
                        <a:cubicBezTo>
                          <a:pt x="78971" y="205963"/>
                          <a:pt x="155508" y="213171"/>
                          <a:pt x="209054" y="196695"/>
                        </a:cubicBezTo>
                        <a:lnTo>
                          <a:pt x="1436224" y="2515"/>
                        </a:lnTo>
                        <a:cubicBezTo>
                          <a:pt x="1546010" y="-9056"/>
                          <a:pt x="1579311" y="17492"/>
                          <a:pt x="1571542" y="119760"/>
                        </a:cubicBezTo>
                        <a:lnTo>
                          <a:pt x="1465189" y="1124482"/>
                        </a:lnTo>
                        <a:cubicBezTo>
                          <a:pt x="1464020" y="1235571"/>
                          <a:pt x="1442212" y="1310005"/>
                          <a:pt x="1366134" y="1325310"/>
                        </a:cubicBezTo>
                        <a:lnTo>
                          <a:pt x="143825" y="1601983"/>
                        </a:lnTo>
                        <a:cubicBezTo>
                          <a:pt x="64420" y="1613515"/>
                          <a:pt x="2560" y="1564207"/>
                          <a:pt x="0" y="1480033"/>
                        </a:cubicBezTo>
                        <a:lnTo>
                          <a:pt x="68674" y="315115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4">
                    <a:extLst>
                      <a:ext uri="{FF2B5EF4-FFF2-40B4-BE49-F238E27FC236}">
                        <a16:creationId xmlns:a16="http://schemas.microsoft.com/office/drawing/2014/main" id="{443329C1-D578-E97F-CD50-75E754FA6902}"/>
                      </a:ext>
                    </a:extLst>
                  </p:cNvPr>
                  <p:cNvSpPr/>
                  <p:nvPr/>
                </p:nvSpPr>
                <p:spPr>
                  <a:xfrm>
                    <a:off x="6185335" y="1616607"/>
                    <a:ext cx="1201289" cy="1437243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2297" h="1520882">
                        <a:moveTo>
                          <a:pt x="149625" y="298787"/>
                        </a:moveTo>
                        <a:cubicBezTo>
                          <a:pt x="159922" y="189635"/>
                          <a:pt x="236459" y="196843"/>
                          <a:pt x="290005" y="180367"/>
                        </a:cubicBezTo>
                        <a:lnTo>
                          <a:pt x="1400068" y="1627"/>
                        </a:lnTo>
                        <a:cubicBezTo>
                          <a:pt x="1509854" y="-9944"/>
                          <a:pt x="1535134" y="40789"/>
                          <a:pt x="1516895" y="134313"/>
                        </a:cubicBezTo>
                        <a:lnTo>
                          <a:pt x="1330416" y="1169916"/>
                        </a:lnTo>
                        <a:cubicBezTo>
                          <a:pt x="1322268" y="1295578"/>
                          <a:pt x="1256498" y="1293677"/>
                          <a:pt x="1194380" y="1308982"/>
                        </a:cubicBezTo>
                        <a:lnTo>
                          <a:pt x="207028" y="1520109"/>
                        </a:lnTo>
                        <a:cubicBezTo>
                          <a:pt x="40369" y="1528726"/>
                          <a:pt x="-7086" y="1465156"/>
                          <a:pt x="825" y="1340180"/>
                        </a:cubicBezTo>
                        <a:lnTo>
                          <a:pt x="149625" y="298787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4">
                    <a:extLst>
                      <a:ext uri="{FF2B5EF4-FFF2-40B4-BE49-F238E27FC236}">
                        <a16:creationId xmlns:a16="http://schemas.microsoft.com/office/drawing/2014/main" id="{8A85740B-496E-1317-4C1C-AC597D7755CA}"/>
                      </a:ext>
                    </a:extLst>
                  </p:cNvPr>
                  <p:cNvSpPr/>
                  <p:nvPr/>
                </p:nvSpPr>
                <p:spPr>
                  <a:xfrm>
                    <a:off x="3444357" y="3594073"/>
                    <a:ext cx="1348872" cy="1579825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0 w 1470510"/>
                      <a:gd name="connsiteY0" fmla="*/ 367454 h 1634339"/>
                      <a:gd name="connsiteX1" fmla="*/ 160638 w 1470510"/>
                      <a:gd name="connsiteY1" fmla="*/ 225351 h 1634339"/>
                      <a:gd name="connsiteX2" fmla="*/ 1187778 w 1470510"/>
                      <a:gd name="connsiteY2" fmla="*/ 0 h 1634339"/>
                      <a:gd name="connsiteX3" fmla="*/ 1470455 w 1470510"/>
                      <a:gd name="connsiteY3" fmla="*/ 145032 h 1634339"/>
                      <a:gd name="connsiteX4" fmla="*/ 1408671 w 1470510"/>
                      <a:gd name="connsiteY4" fmla="*/ 1176821 h 1634339"/>
                      <a:gd name="connsiteX5" fmla="*/ 1297460 w 1470510"/>
                      <a:gd name="connsiteY5" fmla="*/ 1350583 h 1634339"/>
                      <a:gd name="connsiteX6" fmla="*/ 135925 w 1470510"/>
                      <a:gd name="connsiteY6" fmla="*/ 1634021 h 1634339"/>
                      <a:gd name="connsiteX7" fmla="*/ 12357 w 1470510"/>
                      <a:gd name="connsiteY7" fmla="*/ 1528988 h 1634339"/>
                      <a:gd name="connsiteX8" fmla="*/ 0 w 1470510"/>
                      <a:gd name="connsiteY8" fmla="*/ 367454 h 1634339"/>
                      <a:gd name="connsiteX0" fmla="*/ 0 w 1408671"/>
                      <a:gd name="connsiteY0" fmla="*/ 367454 h 1634339"/>
                      <a:gd name="connsiteX1" fmla="*/ 160638 w 1408671"/>
                      <a:gd name="connsiteY1" fmla="*/ 225351 h 1634339"/>
                      <a:gd name="connsiteX2" fmla="*/ 1187778 w 1408671"/>
                      <a:gd name="connsiteY2" fmla="*/ 0 h 1634339"/>
                      <a:gd name="connsiteX3" fmla="*/ 1343193 w 1408671"/>
                      <a:gd name="connsiteY3" fmla="*/ 126178 h 1634339"/>
                      <a:gd name="connsiteX4" fmla="*/ 1408671 w 1408671"/>
                      <a:gd name="connsiteY4" fmla="*/ 1176821 h 1634339"/>
                      <a:gd name="connsiteX5" fmla="*/ 1297460 w 1408671"/>
                      <a:gd name="connsiteY5" fmla="*/ 1350583 h 1634339"/>
                      <a:gd name="connsiteX6" fmla="*/ 135925 w 1408671"/>
                      <a:gd name="connsiteY6" fmla="*/ 1634021 h 1634339"/>
                      <a:gd name="connsiteX7" fmla="*/ 12357 w 1408671"/>
                      <a:gd name="connsiteY7" fmla="*/ 1528988 h 1634339"/>
                      <a:gd name="connsiteX8" fmla="*/ 0 w 1408671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97460 w 1343362"/>
                      <a:gd name="connsiteY5" fmla="*/ 1350583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50326 w 1343362"/>
                      <a:gd name="connsiteY5" fmla="*/ 1242175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565961"/>
                      <a:gd name="connsiteX1" fmla="*/ 160638 w 1343362"/>
                      <a:gd name="connsiteY1" fmla="*/ 225351 h 1565961"/>
                      <a:gd name="connsiteX2" fmla="*/ 1187778 w 1343362"/>
                      <a:gd name="connsiteY2" fmla="*/ 0 h 1565961"/>
                      <a:gd name="connsiteX3" fmla="*/ 1343193 w 1343362"/>
                      <a:gd name="connsiteY3" fmla="*/ 126178 h 1565961"/>
                      <a:gd name="connsiteX4" fmla="*/ 1304976 w 1343362"/>
                      <a:gd name="connsiteY4" fmla="*/ 1091980 h 1565961"/>
                      <a:gd name="connsiteX5" fmla="*/ 1250326 w 1343362"/>
                      <a:gd name="connsiteY5" fmla="*/ 1242175 h 1565961"/>
                      <a:gd name="connsiteX6" fmla="*/ 183059 w 1343362"/>
                      <a:gd name="connsiteY6" fmla="*/ 1553894 h 1565961"/>
                      <a:gd name="connsiteX7" fmla="*/ 12357 w 1343362"/>
                      <a:gd name="connsiteY7" fmla="*/ 1528988 h 1565961"/>
                      <a:gd name="connsiteX8" fmla="*/ 0 w 1343362"/>
                      <a:gd name="connsiteY8" fmla="*/ 367454 h 1565961"/>
                      <a:gd name="connsiteX0" fmla="*/ 0 w 1343362"/>
                      <a:gd name="connsiteY0" fmla="*/ 367454 h 1554323"/>
                      <a:gd name="connsiteX1" fmla="*/ 160638 w 1343362"/>
                      <a:gd name="connsiteY1" fmla="*/ 225351 h 1554323"/>
                      <a:gd name="connsiteX2" fmla="*/ 1187778 w 1343362"/>
                      <a:gd name="connsiteY2" fmla="*/ 0 h 1554323"/>
                      <a:gd name="connsiteX3" fmla="*/ 1343193 w 1343362"/>
                      <a:gd name="connsiteY3" fmla="*/ 126178 h 1554323"/>
                      <a:gd name="connsiteX4" fmla="*/ 1304976 w 1343362"/>
                      <a:gd name="connsiteY4" fmla="*/ 1091980 h 1554323"/>
                      <a:gd name="connsiteX5" fmla="*/ 1250326 w 1343362"/>
                      <a:gd name="connsiteY5" fmla="*/ 1242175 h 1554323"/>
                      <a:gd name="connsiteX6" fmla="*/ 183059 w 1343362"/>
                      <a:gd name="connsiteY6" fmla="*/ 1553894 h 1554323"/>
                      <a:gd name="connsiteX7" fmla="*/ 12357 w 1343362"/>
                      <a:gd name="connsiteY7" fmla="*/ 1463001 h 1554323"/>
                      <a:gd name="connsiteX8" fmla="*/ 0 w 1343362"/>
                      <a:gd name="connsiteY8" fmla="*/ 367454 h 1554323"/>
                      <a:gd name="connsiteX0" fmla="*/ 0 w 1343362"/>
                      <a:gd name="connsiteY0" fmla="*/ 367454 h 1554297"/>
                      <a:gd name="connsiteX1" fmla="*/ 160638 w 1343362"/>
                      <a:gd name="connsiteY1" fmla="*/ 225351 h 1554297"/>
                      <a:gd name="connsiteX2" fmla="*/ 1187778 w 1343362"/>
                      <a:gd name="connsiteY2" fmla="*/ 0 h 1554297"/>
                      <a:gd name="connsiteX3" fmla="*/ 1343193 w 1343362"/>
                      <a:gd name="connsiteY3" fmla="*/ 126178 h 1554297"/>
                      <a:gd name="connsiteX4" fmla="*/ 1304976 w 1343362"/>
                      <a:gd name="connsiteY4" fmla="*/ 1091980 h 1554297"/>
                      <a:gd name="connsiteX5" fmla="*/ 1250326 w 1343362"/>
                      <a:gd name="connsiteY5" fmla="*/ 1242175 h 1554297"/>
                      <a:gd name="connsiteX6" fmla="*/ 183059 w 1343362"/>
                      <a:gd name="connsiteY6" fmla="*/ 1553894 h 1554297"/>
                      <a:gd name="connsiteX7" fmla="*/ 4496 w 1343362"/>
                      <a:gd name="connsiteY7" fmla="*/ 1460381 h 1554297"/>
                      <a:gd name="connsiteX8" fmla="*/ 0 w 1343362"/>
                      <a:gd name="connsiteY8" fmla="*/ 367454 h 1554297"/>
                      <a:gd name="connsiteX0" fmla="*/ 0 w 1343362"/>
                      <a:gd name="connsiteY0" fmla="*/ 367454 h 1551703"/>
                      <a:gd name="connsiteX1" fmla="*/ 160638 w 1343362"/>
                      <a:gd name="connsiteY1" fmla="*/ 225351 h 1551703"/>
                      <a:gd name="connsiteX2" fmla="*/ 1187778 w 1343362"/>
                      <a:gd name="connsiteY2" fmla="*/ 0 h 1551703"/>
                      <a:gd name="connsiteX3" fmla="*/ 1343193 w 1343362"/>
                      <a:gd name="connsiteY3" fmla="*/ 126178 h 1551703"/>
                      <a:gd name="connsiteX4" fmla="*/ 1304976 w 1343362"/>
                      <a:gd name="connsiteY4" fmla="*/ 1091980 h 1551703"/>
                      <a:gd name="connsiteX5" fmla="*/ 1250326 w 1343362"/>
                      <a:gd name="connsiteY5" fmla="*/ 1242175 h 1551703"/>
                      <a:gd name="connsiteX6" fmla="*/ 177819 w 1343362"/>
                      <a:gd name="connsiteY6" fmla="*/ 1551274 h 1551703"/>
                      <a:gd name="connsiteX7" fmla="*/ 4496 w 1343362"/>
                      <a:gd name="connsiteY7" fmla="*/ 1460381 h 1551703"/>
                      <a:gd name="connsiteX8" fmla="*/ 0 w 1343362"/>
                      <a:gd name="connsiteY8" fmla="*/ 367454 h 1551703"/>
                      <a:gd name="connsiteX0" fmla="*/ 0 w 1343362"/>
                      <a:gd name="connsiteY0" fmla="*/ 367454 h 1555087"/>
                      <a:gd name="connsiteX1" fmla="*/ 160638 w 1343362"/>
                      <a:gd name="connsiteY1" fmla="*/ 225351 h 1555087"/>
                      <a:gd name="connsiteX2" fmla="*/ 1187778 w 1343362"/>
                      <a:gd name="connsiteY2" fmla="*/ 0 h 1555087"/>
                      <a:gd name="connsiteX3" fmla="*/ 1343193 w 1343362"/>
                      <a:gd name="connsiteY3" fmla="*/ 126178 h 1555087"/>
                      <a:gd name="connsiteX4" fmla="*/ 1304976 w 1343362"/>
                      <a:gd name="connsiteY4" fmla="*/ 1091980 h 1555087"/>
                      <a:gd name="connsiteX5" fmla="*/ 1250326 w 1343362"/>
                      <a:gd name="connsiteY5" fmla="*/ 1242175 h 1555087"/>
                      <a:gd name="connsiteX6" fmla="*/ 177819 w 1343362"/>
                      <a:gd name="connsiteY6" fmla="*/ 1551274 h 1555087"/>
                      <a:gd name="connsiteX7" fmla="*/ 4496 w 1343362"/>
                      <a:gd name="connsiteY7" fmla="*/ 1460381 h 1555087"/>
                      <a:gd name="connsiteX8" fmla="*/ 0 w 1343362"/>
                      <a:gd name="connsiteY8" fmla="*/ 367454 h 1555087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50326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8589"/>
                      <a:gd name="connsiteY0" fmla="*/ 367454 h 1570135"/>
                      <a:gd name="connsiteX1" fmla="*/ 160638 w 1348589"/>
                      <a:gd name="connsiteY1" fmla="*/ 225351 h 1570135"/>
                      <a:gd name="connsiteX2" fmla="*/ 1187778 w 1348589"/>
                      <a:gd name="connsiteY2" fmla="*/ 0 h 1570135"/>
                      <a:gd name="connsiteX3" fmla="*/ 1348433 w 1348589"/>
                      <a:gd name="connsiteY3" fmla="*/ 126178 h 1570135"/>
                      <a:gd name="connsiteX4" fmla="*/ 1299736 w 1348589"/>
                      <a:gd name="connsiteY4" fmla="*/ 1091980 h 1570135"/>
                      <a:gd name="connsiteX5" fmla="*/ 1218885 w 1348589"/>
                      <a:gd name="connsiteY5" fmla="*/ 1242175 h 1570135"/>
                      <a:gd name="connsiteX6" fmla="*/ 177819 w 1348589"/>
                      <a:gd name="connsiteY6" fmla="*/ 1551274 h 1570135"/>
                      <a:gd name="connsiteX7" fmla="*/ 4496 w 1348589"/>
                      <a:gd name="connsiteY7" fmla="*/ 1460381 h 1570135"/>
                      <a:gd name="connsiteX8" fmla="*/ 0 w 1348589"/>
                      <a:gd name="connsiteY8" fmla="*/ 367454 h 157013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72"/>
                      <a:gd name="connsiteY0" fmla="*/ 377144 h 1579825"/>
                      <a:gd name="connsiteX1" fmla="*/ 160638 w 1348872"/>
                      <a:gd name="connsiteY1" fmla="*/ 235041 h 1579825"/>
                      <a:gd name="connsiteX2" fmla="*/ 1227079 w 1348872"/>
                      <a:gd name="connsiteY2" fmla="*/ 1830 h 1579825"/>
                      <a:gd name="connsiteX3" fmla="*/ 1348433 w 1348872"/>
                      <a:gd name="connsiteY3" fmla="*/ 135868 h 1579825"/>
                      <a:gd name="connsiteX4" fmla="*/ 1299736 w 1348872"/>
                      <a:gd name="connsiteY4" fmla="*/ 1101670 h 1579825"/>
                      <a:gd name="connsiteX5" fmla="*/ 1218885 w 1348872"/>
                      <a:gd name="connsiteY5" fmla="*/ 1251865 h 1579825"/>
                      <a:gd name="connsiteX6" fmla="*/ 177819 w 1348872"/>
                      <a:gd name="connsiteY6" fmla="*/ 1560964 h 1579825"/>
                      <a:gd name="connsiteX7" fmla="*/ 4496 w 1348872"/>
                      <a:gd name="connsiteY7" fmla="*/ 1470071 h 1579825"/>
                      <a:gd name="connsiteX8" fmla="*/ 0 w 1348872"/>
                      <a:gd name="connsiteY8" fmla="*/ 377144 h 1579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8872" h="1579825">
                        <a:moveTo>
                          <a:pt x="0" y="377144"/>
                        </a:moveTo>
                        <a:cubicBezTo>
                          <a:pt x="10297" y="267992"/>
                          <a:pt x="107092" y="251517"/>
                          <a:pt x="160638" y="235041"/>
                        </a:cubicBezTo>
                        <a:lnTo>
                          <a:pt x="1227079" y="1830"/>
                        </a:lnTo>
                        <a:cubicBezTo>
                          <a:pt x="1334002" y="-9639"/>
                          <a:pt x="1352150" y="32505"/>
                          <a:pt x="1348433" y="135868"/>
                        </a:cubicBezTo>
                        <a:lnTo>
                          <a:pt x="1299736" y="1101670"/>
                        </a:lnTo>
                        <a:cubicBezTo>
                          <a:pt x="1293327" y="1202279"/>
                          <a:pt x="1294963" y="1218219"/>
                          <a:pt x="1218885" y="1251865"/>
                        </a:cubicBezTo>
                        <a:lnTo>
                          <a:pt x="177819" y="1560964"/>
                        </a:lnTo>
                        <a:cubicBezTo>
                          <a:pt x="91040" y="1599790"/>
                          <a:pt x="-3183" y="1582964"/>
                          <a:pt x="4496" y="1470071"/>
                        </a:cubicBezTo>
                        <a:cubicBezTo>
                          <a:pt x="2997" y="1105762"/>
                          <a:pt x="1499" y="741453"/>
                          <a:pt x="0" y="377144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4">
                    <a:extLst>
                      <a:ext uri="{FF2B5EF4-FFF2-40B4-BE49-F238E27FC236}">
                        <a16:creationId xmlns:a16="http://schemas.microsoft.com/office/drawing/2014/main" id="{3811773B-8ED9-E610-7989-720BF3E7FF16}"/>
                      </a:ext>
                    </a:extLst>
                  </p:cNvPr>
                  <p:cNvSpPr/>
                  <p:nvPr/>
                </p:nvSpPr>
                <p:spPr>
                  <a:xfrm>
                    <a:off x="4851180" y="3241683"/>
                    <a:ext cx="1189637" cy="1470370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0 w 1470510"/>
                      <a:gd name="connsiteY0" fmla="*/ 367454 h 1634339"/>
                      <a:gd name="connsiteX1" fmla="*/ 160638 w 1470510"/>
                      <a:gd name="connsiteY1" fmla="*/ 225351 h 1634339"/>
                      <a:gd name="connsiteX2" fmla="*/ 1187778 w 1470510"/>
                      <a:gd name="connsiteY2" fmla="*/ 0 h 1634339"/>
                      <a:gd name="connsiteX3" fmla="*/ 1470455 w 1470510"/>
                      <a:gd name="connsiteY3" fmla="*/ 145032 h 1634339"/>
                      <a:gd name="connsiteX4" fmla="*/ 1408671 w 1470510"/>
                      <a:gd name="connsiteY4" fmla="*/ 1176821 h 1634339"/>
                      <a:gd name="connsiteX5" fmla="*/ 1297460 w 1470510"/>
                      <a:gd name="connsiteY5" fmla="*/ 1350583 h 1634339"/>
                      <a:gd name="connsiteX6" fmla="*/ 135925 w 1470510"/>
                      <a:gd name="connsiteY6" fmla="*/ 1634021 h 1634339"/>
                      <a:gd name="connsiteX7" fmla="*/ 12357 w 1470510"/>
                      <a:gd name="connsiteY7" fmla="*/ 1528988 h 1634339"/>
                      <a:gd name="connsiteX8" fmla="*/ 0 w 1470510"/>
                      <a:gd name="connsiteY8" fmla="*/ 367454 h 1634339"/>
                      <a:gd name="connsiteX0" fmla="*/ 0 w 1408671"/>
                      <a:gd name="connsiteY0" fmla="*/ 367454 h 1634339"/>
                      <a:gd name="connsiteX1" fmla="*/ 160638 w 1408671"/>
                      <a:gd name="connsiteY1" fmla="*/ 225351 h 1634339"/>
                      <a:gd name="connsiteX2" fmla="*/ 1187778 w 1408671"/>
                      <a:gd name="connsiteY2" fmla="*/ 0 h 1634339"/>
                      <a:gd name="connsiteX3" fmla="*/ 1343193 w 1408671"/>
                      <a:gd name="connsiteY3" fmla="*/ 126178 h 1634339"/>
                      <a:gd name="connsiteX4" fmla="*/ 1408671 w 1408671"/>
                      <a:gd name="connsiteY4" fmla="*/ 1176821 h 1634339"/>
                      <a:gd name="connsiteX5" fmla="*/ 1297460 w 1408671"/>
                      <a:gd name="connsiteY5" fmla="*/ 1350583 h 1634339"/>
                      <a:gd name="connsiteX6" fmla="*/ 135925 w 1408671"/>
                      <a:gd name="connsiteY6" fmla="*/ 1634021 h 1634339"/>
                      <a:gd name="connsiteX7" fmla="*/ 12357 w 1408671"/>
                      <a:gd name="connsiteY7" fmla="*/ 1528988 h 1634339"/>
                      <a:gd name="connsiteX8" fmla="*/ 0 w 1408671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97460 w 1343362"/>
                      <a:gd name="connsiteY5" fmla="*/ 1350583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50326 w 1343362"/>
                      <a:gd name="connsiteY5" fmla="*/ 1242175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565961"/>
                      <a:gd name="connsiteX1" fmla="*/ 160638 w 1343362"/>
                      <a:gd name="connsiteY1" fmla="*/ 225351 h 1565961"/>
                      <a:gd name="connsiteX2" fmla="*/ 1187778 w 1343362"/>
                      <a:gd name="connsiteY2" fmla="*/ 0 h 1565961"/>
                      <a:gd name="connsiteX3" fmla="*/ 1343193 w 1343362"/>
                      <a:gd name="connsiteY3" fmla="*/ 126178 h 1565961"/>
                      <a:gd name="connsiteX4" fmla="*/ 1304976 w 1343362"/>
                      <a:gd name="connsiteY4" fmla="*/ 1091980 h 1565961"/>
                      <a:gd name="connsiteX5" fmla="*/ 1250326 w 1343362"/>
                      <a:gd name="connsiteY5" fmla="*/ 1242175 h 1565961"/>
                      <a:gd name="connsiteX6" fmla="*/ 183059 w 1343362"/>
                      <a:gd name="connsiteY6" fmla="*/ 1553894 h 1565961"/>
                      <a:gd name="connsiteX7" fmla="*/ 12357 w 1343362"/>
                      <a:gd name="connsiteY7" fmla="*/ 1528988 h 1565961"/>
                      <a:gd name="connsiteX8" fmla="*/ 0 w 1343362"/>
                      <a:gd name="connsiteY8" fmla="*/ 367454 h 1565961"/>
                      <a:gd name="connsiteX0" fmla="*/ 0 w 1343362"/>
                      <a:gd name="connsiteY0" fmla="*/ 367454 h 1554323"/>
                      <a:gd name="connsiteX1" fmla="*/ 160638 w 1343362"/>
                      <a:gd name="connsiteY1" fmla="*/ 225351 h 1554323"/>
                      <a:gd name="connsiteX2" fmla="*/ 1187778 w 1343362"/>
                      <a:gd name="connsiteY2" fmla="*/ 0 h 1554323"/>
                      <a:gd name="connsiteX3" fmla="*/ 1343193 w 1343362"/>
                      <a:gd name="connsiteY3" fmla="*/ 126178 h 1554323"/>
                      <a:gd name="connsiteX4" fmla="*/ 1304976 w 1343362"/>
                      <a:gd name="connsiteY4" fmla="*/ 1091980 h 1554323"/>
                      <a:gd name="connsiteX5" fmla="*/ 1250326 w 1343362"/>
                      <a:gd name="connsiteY5" fmla="*/ 1242175 h 1554323"/>
                      <a:gd name="connsiteX6" fmla="*/ 183059 w 1343362"/>
                      <a:gd name="connsiteY6" fmla="*/ 1553894 h 1554323"/>
                      <a:gd name="connsiteX7" fmla="*/ 12357 w 1343362"/>
                      <a:gd name="connsiteY7" fmla="*/ 1463001 h 1554323"/>
                      <a:gd name="connsiteX8" fmla="*/ 0 w 1343362"/>
                      <a:gd name="connsiteY8" fmla="*/ 367454 h 1554323"/>
                      <a:gd name="connsiteX0" fmla="*/ 0 w 1343362"/>
                      <a:gd name="connsiteY0" fmla="*/ 367454 h 1554297"/>
                      <a:gd name="connsiteX1" fmla="*/ 160638 w 1343362"/>
                      <a:gd name="connsiteY1" fmla="*/ 225351 h 1554297"/>
                      <a:gd name="connsiteX2" fmla="*/ 1187778 w 1343362"/>
                      <a:gd name="connsiteY2" fmla="*/ 0 h 1554297"/>
                      <a:gd name="connsiteX3" fmla="*/ 1343193 w 1343362"/>
                      <a:gd name="connsiteY3" fmla="*/ 126178 h 1554297"/>
                      <a:gd name="connsiteX4" fmla="*/ 1304976 w 1343362"/>
                      <a:gd name="connsiteY4" fmla="*/ 1091980 h 1554297"/>
                      <a:gd name="connsiteX5" fmla="*/ 1250326 w 1343362"/>
                      <a:gd name="connsiteY5" fmla="*/ 1242175 h 1554297"/>
                      <a:gd name="connsiteX6" fmla="*/ 183059 w 1343362"/>
                      <a:gd name="connsiteY6" fmla="*/ 1553894 h 1554297"/>
                      <a:gd name="connsiteX7" fmla="*/ 4496 w 1343362"/>
                      <a:gd name="connsiteY7" fmla="*/ 1460381 h 1554297"/>
                      <a:gd name="connsiteX8" fmla="*/ 0 w 1343362"/>
                      <a:gd name="connsiteY8" fmla="*/ 367454 h 1554297"/>
                      <a:gd name="connsiteX0" fmla="*/ 0 w 1343362"/>
                      <a:gd name="connsiteY0" fmla="*/ 367454 h 1551703"/>
                      <a:gd name="connsiteX1" fmla="*/ 160638 w 1343362"/>
                      <a:gd name="connsiteY1" fmla="*/ 225351 h 1551703"/>
                      <a:gd name="connsiteX2" fmla="*/ 1187778 w 1343362"/>
                      <a:gd name="connsiteY2" fmla="*/ 0 h 1551703"/>
                      <a:gd name="connsiteX3" fmla="*/ 1343193 w 1343362"/>
                      <a:gd name="connsiteY3" fmla="*/ 126178 h 1551703"/>
                      <a:gd name="connsiteX4" fmla="*/ 1304976 w 1343362"/>
                      <a:gd name="connsiteY4" fmla="*/ 1091980 h 1551703"/>
                      <a:gd name="connsiteX5" fmla="*/ 1250326 w 1343362"/>
                      <a:gd name="connsiteY5" fmla="*/ 1242175 h 1551703"/>
                      <a:gd name="connsiteX6" fmla="*/ 177819 w 1343362"/>
                      <a:gd name="connsiteY6" fmla="*/ 1551274 h 1551703"/>
                      <a:gd name="connsiteX7" fmla="*/ 4496 w 1343362"/>
                      <a:gd name="connsiteY7" fmla="*/ 1460381 h 1551703"/>
                      <a:gd name="connsiteX8" fmla="*/ 0 w 1343362"/>
                      <a:gd name="connsiteY8" fmla="*/ 367454 h 1551703"/>
                      <a:gd name="connsiteX0" fmla="*/ 0 w 1343362"/>
                      <a:gd name="connsiteY0" fmla="*/ 367454 h 1555087"/>
                      <a:gd name="connsiteX1" fmla="*/ 160638 w 1343362"/>
                      <a:gd name="connsiteY1" fmla="*/ 225351 h 1555087"/>
                      <a:gd name="connsiteX2" fmla="*/ 1187778 w 1343362"/>
                      <a:gd name="connsiteY2" fmla="*/ 0 h 1555087"/>
                      <a:gd name="connsiteX3" fmla="*/ 1343193 w 1343362"/>
                      <a:gd name="connsiteY3" fmla="*/ 126178 h 1555087"/>
                      <a:gd name="connsiteX4" fmla="*/ 1304976 w 1343362"/>
                      <a:gd name="connsiteY4" fmla="*/ 1091980 h 1555087"/>
                      <a:gd name="connsiteX5" fmla="*/ 1250326 w 1343362"/>
                      <a:gd name="connsiteY5" fmla="*/ 1242175 h 1555087"/>
                      <a:gd name="connsiteX6" fmla="*/ 177819 w 1343362"/>
                      <a:gd name="connsiteY6" fmla="*/ 1551274 h 1555087"/>
                      <a:gd name="connsiteX7" fmla="*/ 4496 w 1343362"/>
                      <a:gd name="connsiteY7" fmla="*/ 1460381 h 1555087"/>
                      <a:gd name="connsiteX8" fmla="*/ 0 w 1343362"/>
                      <a:gd name="connsiteY8" fmla="*/ 367454 h 1555087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50326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8589"/>
                      <a:gd name="connsiteY0" fmla="*/ 367454 h 1570135"/>
                      <a:gd name="connsiteX1" fmla="*/ 160638 w 1348589"/>
                      <a:gd name="connsiteY1" fmla="*/ 225351 h 1570135"/>
                      <a:gd name="connsiteX2" fmla="*/ 1187778 w 1348589"/>
                      <a:gd name="connsiteY2" fmla="*/ 0 h 1570135"/>
                      <a:gd name="connsiteX3" fmla="*/ 1348433 w 1348589"/>
                      <a:gd name="connsiteY3" fmla="*/ 126178 h 1570135"/>
                      <a:gd name="connsiteX4" fmla="*/ 1299736 w 1348589"/>
                      <a:gd name="connsiteY4" fmla="*/ 1091980 h 1570135"/>
                      <a:gd name="connsiteX5" fmla="*/ 1218885 w 1348589"/>
                      <a:gd name="connsiteY5" fmla="*/ 1242175 h 1570135"/>
                      <a:gd name="connsiteX6" fmla="*/ 177819 w 1348589"/>
                      <a:gd name="connsiteY6" fmla="*/ 1551274 h 1570135"/>
                      <a:gd name="connsiteX7" fmla="*/ 4496 w 1348589"/>
                      <a:gd name="connsiteY7" fmla="*/ 1460381 h 1570135"/>
                      <a:gd name="connsiteX8" fmla="*/ 0 w 1348589"/>
                      <a:gd name="connsiteY8" fmla="*/ 367454 h 157013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72"/>
                      <a:gd name="connsiteY0" fmla="*/ 377144 h 1579825"/>
                      <a:gd name="connsiteX1" fmla="*/ 160638 w 1348872"/>
                      <a:gd name="connsiteY1" fmla="*/ 235041 h 1579825"/>
                      <a:gd name="connsiteX2" fmla="*/ 1227079 w 1348872"/>
                      <a:gd name="connsiteY2" fmla="*/ 1830 h 1579825"/>
                      <a:gd name="connsiteX3" fmla="*/ 1348433 w 1348872"/>
                      <a:gd name="connsiteY3" fmla="*/ 135868 h 1579825"/>
                      <a:gd name="connsiteX4" fmla="*/ 1299736 w 1348872"/>
                      <a:gd name="connsiteY4" fmla="*/ 1101670 h 1579825"/>
                      <a:gd name="connsiteX5" fmla="*/ 1218885 w 1348872"/>
                      <a:gd name="connsiteY5" fmla="*/ 1251865 h 1579825"/>
                      <a:gd name="connsiteX6" fmla="*/ 177819 w 1348872"/>
                      <a:gd name="connsiteY6" fmla="*/ 1560964 h 1579825"/>
                      <a:gd name="connsiteX7" fmla="*/ 4496 w 1348872"/>
                      <a:gd name="connsiteY7" fmla="*/ 1470071 h 1579825"/>
                      <a:gd name="connsiteX8" fmla="*/ 0 w 1348872"/>
                      <a:gd name="connsiteY8" fmla="*/ 377144 h 1579825"/>
                      <a:gd name="connsiteX0" fmla="*/ 31339 w 1380211"/>
                      <a:gd name="connsiteY0" fmla="*/ 377144 h 1566760"/>
                      <a:gd name="connsiteX1" fmla="*/ 191977 w 1380211"/>
                      <a:gd name="connsiteY1" fmla="*/ 235041 h 1566760"/>
                      <a:gd name="connsiteX2" fmla="*/ 1258418 w 1380211"/>
                      <a:gd name="connsiteY2" fmla="*/ 1830 h 1566760"/>
                      <a:gd name="connsiteX3" fmla="*/ 1379772 w 1380211"/>
                      <a:gd name="connsiteY3" fmla="*/ 135868 h 1566760"/>
                      <a:gd name="connsiteX4" fmla="*/ 1331075 w 1380211"/>
                      <a:gd name="connsiteY4" fmla="*/ 1101670 h 1566760"/>
                      <a:gd name="connsiteX5" fmla="*/ 1250224 w 1380211"/>
                      <a:gd name="connsiteY5" fmla="*/ 1251865 h 1566760"/>
                      <a:gd name="connsiteX6" fmla="*/ 209158 w 1380211"/>
                      <a:gd name="connsiteY6" fmla="*/ 1560964 h 1566760"/>
                      <a:gd name="connsiteX7" fmla="*/ 325 w 1380211"/>
                      <a:gd name="connsiteY7" fmla="*/ 1322110 h 1566760"/>
                      <a:gd name="connsiteX8" fmla="*/ 31339 w 1380211"/>
                      <a:gd name="connsiteY8" fmla="*/ 377144 h 1566760"/>
                      <a:gd name="connsiteX0" fmla="*/ 31609 w 1380481"/>
                      <a:gd name="connsiteY0" fmla="*/ 377144 h 1471721"/>
                      <a:gd name="connsiteX1" fmla="*/ 192247 w 1380481"/>
                      <a:gd name="connsiteY1" fmla="*/ 235041 h 1471721"/>
                      <a:gd name="connsiteX2" fmla="*/ 1258688 w 1380481"/>
                      <a:gd name="connsiteY2" fmla="*/ 1830 h 1471721"/>
                      <a:gd name="connsiteX3" fmla="*/ 1380042 w 1380481"/>
                      <a:gd name="connsiteY3" fmla="*/ 135868 h 1471721"/>
                      <a:gd name="connsiteX4" fmla="*/ 1331345 w 1380481"/>
                      <a:gd name="connsiteY4" fmla="*/ 1101670 h 1471721"/>
                      <a:gd name="connsiteX5" fmla="*/ 1250494 w 1380481"/>
                      <a:gd name="connsiteY5" fmla="*/ 1251865 h 1471721"/>
                      <a:gd name="connsiteX6" fmla="*/ 147284 w 1380481"/>
                      <a:gd name="connsiteY6" fmla="*/ 1460351 h 1471721"/>
                      <a:gd name="connsiteX7" fmla="*/ 595 w 1380481"/>
                      <a:gd name="connsiteY7" fmla="*/ 1322110 h 1471721"/>
                      <a:gd name="connsiteX8" fmla="*/ 31609 w 1380481"/>
                      <a:gd name="connsiteY8" fmla="*/ 377144 h 1471721"/>
                      <a:gd name="connsiteX0" fmla="*/ 32193 w 1381065"/>
                      <a:gd name="connsiteY0" fmla="*/ 377144 h 1482446"/>
                      <a:gd name="connsiteX1" fmla="*/ 192831 w 1381065"/>
                      <a:gd name="connsiteY1" fmla="*/ 235041 h 1482446"/>
                      <a:gd name="connsiteX2" fmla="*/ 1259272 w 1381065"/>
                      <a:gd name="connsiteY2" fmla="*/ 1830 h 1482446"/>
                      <a:gd name="connsiteX3" fmla="*/ 1380626 w 1381065"/>
                      <a:gd name="connsiteY3" fmla="*/ 135868 h 1482446"/>
                      <a:gd name="connsiteX4" fmla="*/ 1331929 w 1381065"/>
                      <a:gd name="connsiteY4" fmla="*/ 1101670 h 1482446"/>
                      <a:gd name="connsiteX5" fmla="*/ 1251078 w 1381065"/>
                      <a:gd name="connsiteY5" fmla="*/ 1251865 h 1482446"/>
                      <a:gd name="connsiteX6" fmla="*/ 109398 w 1381065"/>
                      <a:gd name="connsiteY6" fmla="*/ 1472188 h 1482446"/>
                      <a:gd name="connsiteX7" fmla="*/ 1179 w 1381065"/>
                      <a:gd name="connsiteY7" fmla="*/ 1322110 h 1482446"/>
                      <a:gd name="connsiteX8" fmla="*/ 32193 w 1381065"/>
                      <a:gd name="connsiteY8" fmla="*/ 377144 h 1482446"/>
                      <a:gd name="connsiteX0" fmla="*/ 32193 w 1381065"/>
                      <a:gd name="connsiteY0" fmla="*/ 377144 h 1482446"/>
                      <a:gd name="connsiteX1" fmla="*/ 192831 w 1381065"/>
                      <a:gd name="connsiteY1" fmla="*/ 235041 h 1482446"/>
                      <a:gd name="connsiteX2" fmla="*/ 1259272 w 1381065"/>
                      <a:gd name="connsiteY2" fmla="*/ 1830 h 1482446"/>
                      <a:gd name="connsiteX3" fmla="*/ 1380626 w 1381065"/>
                      <a:gd name="connsiteY3" fmla="*/ 135868 h 1482446"/>
                      <a:gd name="connsiteX4" fmla="*/ 1331929 w 1381065"/>
                      <a:gd name="connsiteY4" fmla="*/ 1101670 h 1482446"/>
                      <a:gd name="connsiteX5" fmla="*/ 993625 w 1381065"/>
                      <a:gd name="connsiteY5" fmla="*/ 1207477 h 1482446"/>
                      <a:gd name="connsiteX6" fmla="*/ 109398 w 1381065"/>
                      <a:gd name="connsiteY6" fmla="*/ 1472188 h 1482446"/>
                      <a:gd name="connsiteX7" fmla="*/ 1179 w 1381065"/>
                      <a:gd name="connsiteY7" fmla="*/ 1322110 h 1482446"/>
                      <a:gd name="connsiteX8" fmla="*/ 32193 w 1381065"/>
                      <a:gd name="connsiteY8" fmla="*/ 377144 h 1482446"/>
                      <a:gd name="connsiteX0" fmla="*/ 32193 w 1381065"/>
                      <a:gd name="connsiteY0" fmla="*/ 377144 h 1482446"/>
                      <a:gd name="connsiteX1" fmla="*/ 192831 w 1381065"/>
                      <a:gd name="connsiteY1" fmla="*/ 235041 h 1482446"/>
                      <a:gd name="connsiteX2" fmla="*/ 1259272 w 1381065"/>
                      <a:gd name="connsiteY2" fmla="*/ 1830 h 1482446"/>
                      <a:gd name="connsiteX3" fmla="*/ 1380626 w 1381065"/>
                      <a:gd name="connsiteY3" fmla="*/ 135868 h 1482446"/>
                      <a:gd name="connsiteX4" fmla="*/ 1109987 w 1381065"/>
                      <a:gd name="connsiteY4" fmla="*/ 1036567 h 1482446"/>
                      <a:gd name="connsiteX5" fmla="*/ 993625 w 1381065"/>
                      <a:gd name="connsiteY5" fmla="*/ 1207477 h 1482446"/>
                      <a:gd name="connsiteX6" fmla="*/ 109398 w 1381065"/>
                      <a:gd name="connsiteY6" fmla="*/ 1472188 h 1482446"/>
                      <a:gd name="connsiteX7" fmla="*/ 1179 w 1381065"/>
                      <a:gd name="connsiteY7" fmla="*/ 1322110 h 1482446"/>
                      <a:gd name="connsiteX8" fmla="*/ 32193 w 1381065"/>
                      <a:gd name="connsiteY8" fmla="*/ 377144 h 1482446"/>
                      <a:gd name="connsiteX0" fmla="*/ 32193 w 1380674"/>
                      <a:gd name="connsiteY0" fmla="*/ 374283 h 1479585"/>
                      <a:gd name="connsiteX1" fmla="*/ 192831 w 1380674"/>
                      <a:gd name="connsiteY1" fmla="*/ 232180 h 1479585"/>
                      <a:gd name="connsiteX2" fmla="*/ 1066922 w 1380674"/>
                      <a:gd name="connsiteY2" fmla="*/ 1929 h 1479585"/>
                      <a:gd name="connsiteX3" fmla="*/ 1380626 w 1380674"/>
                      <a:gd name="connsiteY3" fmla="*/ 133007 h 1479585"/>
                      <a:gd name="connsiteX4" fmla="*/ 1109987 w 1380674"/>
                      <a:gd name="connsiteY4" fmla="*/ 1033706 h 1479585"/>
                      <a:gd name="connsiteX5" fmla="*/ 993625 w 1380674"/>
                      <a:gd name="connsiteY5" fmla="*/ 1204616 h 1479585"/>
                      <a:gd name="connsiteX6" fmla="*/ 109398 w 1380674"/>
                      <a:gd name="connsiteY6" fmla="*/ 1469327 h 1479585"/>
                      <a:gd name="connsiteX7" fmla="*/ 1179 w 1380674"/>
                      <a:gd name="connsiteY7" fmla="*/ 1319249 h 1479585"/>
                      <a:gd name="connsiteX8" fmla="*/ 32193 w 1380674"/>
                      <a:gd name="connsiteY8" fmla="*/ 374283 h 1479585"/>
                      <a:gd name="connsiteX0" fmla="*/ 32193 w 1188715"/>
                      <a:gd name="connsiteY0" fmla="*/ 373479 h 1478781"/>
                      <a:gd name="connsiteX1" fmla="*/ 192831 w 1188715"/>
                      <a:gd name="connsiteY1" fmla="*/ 231376 h 1478781"/>
                      <a:gd name="connsiteX2" fmla="*/ 1066922 w 1188715"/>
                      <a:gd name="connsiteY2" fmla="*/ 1125 h 1478781"/>
                      <a:gd name="connsiteX3" fmla="*/ 1188276 w 1188715"/>
                      <a:gd name="connsiteY3" fmla="*/ 170673 h 1478781"/>
                      <a:gd name="connsiteX4" fmla="*/ 1109987 w 1188715"/>
                      <a:gd name="connsiteY4" fmla="*/ 1032902 h 1478781"/>
                      <a:gd name="connsiteX5" fmla="*/ 993625 w 1188715"/>
                      <a:gd name="connsiteY5" fmla="*/ 1203812 h 1478781"/>
                      <a:gd name="connsiteX6" fmla="*/ 109398 w 1188715"/>
                      <a:gd name="connsiteY6" fmla="*/ 1468523 h 1478781"/>
                      <a:gd name="connsiteX7" fmla="*/ 1179 w 1188715"/>
                      <a:gd name="connsiteY7" fmla="*/ 1318445 h 1478781"/>
                      <a:gd name="connsiteX8" fmla="*/ 32193 w 1188715"/>
                      <a:gd name="connsiteY8" fmla="*/ 373479 h 1478781"/>
                      <a:gd name="connsiteX0" fmla="*/ 29326 w 1185848"/>
                      <a:gd name="connsiteY0" fmla="*/ 373479 h 1475563"/>
                      <a:gd name="connsiteX1" fmla="*/ 189964 w 1185848"/>
                      <a:gd name="connsiteY1" fmla="*/ 231376 h 1475563"/>
                      <a:gd name="connsiteX2" fmla="*/ 1064055 w 1185848"/>
                      <a:gd name="connsiteY2" fmla="*/ 1125 h 1475563"/>
                      <a:gd name="connsiteX3" fmla="*/ 1185409 w 1185848"/>
                      <a:gd name="connsiteY3" fmla="*/ 170673 h 1475563"/>
                      <a:gd name="connsiteX4" fmla="*/ 1107120 w 1185848"/>
                      <a:gd name="connsiteY4" fmla="*/ 1032902 h 1475563"/>
                      <a:gd name="connsiteX5" fmla="*/ 990758 w 1185848"/>
                      <a:gd name="connsiteY5" fmla="*/ 1203812 h 1475563"/>
                      <a:gd name="connsiteX6" fmla="*/ 106531 w 1185848"/>
                      <a:gd name="connsiteY6" fmla="*/ 1468523 h 1475563"/>
                      <a:gd name="connsiteX7" fmla="*/ 1271 w 1185848"/>
                      <a:gd name="connsiteY7" fmla="*/ 1265179 h 1475563"/>
                      <a:gd name="connsiteX8" fmla="*/ 29326 w 1185848"/>
                      <a:gd name="connsiteY8" fmla="*/ 373479 h 1475563"/>
                      <a:gd name="connsiteX0" fmla="*/ 29326 w 1185848"/>
                      <a:gd name="connsiteY0" fmla="*/ 373479 h 1475563"/>
                      <a:gd name="connsiteX1" fmla="*/ 189964 w 1185848"/>
                      <a:gd name="connsiteY1" fmla="*/ 231376 h 1475563"/>
                      <a:gd name="connsiteX2" fmla="*/ 1064055 w 1185848"/>
                      <a:gd name="connsiteY2" fmla="*/ 1125 h 1475563"/>
                      <a:gd name="connsiteX3" fmla="*/ 1185409 w 1185848"/>
                      <a:gd name="connsiteY3" fmla="*/ 170673 h 1475563"/>
                      <a:gd name="connsiteX4" fmla="*/ 1107120 w 1185848"/>
                      <a:gd name="connsiteY4" fmla="*/ 1032902 h 1475563"/>
                      <a:gd name="connsiteX5" fmla="*/ 990758 w 1185848"/>
                      <a:gd name="connsiteY5" fmla="*/ 1203812 h 1475563"/>
                      <a:gd name="connsiteX6" fmla="*/ 106531 w 1185848"/>
                      <a:gd name="connsiteY6" fmla="*/ 1468523 h 1475563"/>
                      <a:gd name="connsiteX7" fmla="*/ 1271 w 1185848"/>
                      <a:gd name="connsiteY7" fmla="*/ 1265179 h 1475563"/>
                      <a:gd name="connsiteX8" fmla="*/ 29326 w 1185848"/>
                      <a:gd name="connsiteY8" fmla="*/ 373479 h 1475563"/>
                      <a:gd name="connsiteX0" fmla="*/ 29855 w 1186377"/>
                      <a:gd name="connsiteY0" fmla="*/ 373479 h 1475563"/>
                      <a:gd name="connsiteX1" fmla="*/ 190493 w 1186377"/>
                      <a:gd name="connsiteY1" fmla="*/ 231376 h 1475563"/>
                      <a:gd name="connsiteX2" fmla="*/ 1064584 w 1186377"/>
                      <a:gd name="connsiteY2" fmla="*/ 1125 h 1475563"/>
                      <a:gd name="connsiteX3" fmla="*/ 1185938 w 1186377"/>
                      <a:gd name="connsiteY3" fmla="*/ 170673 h 1475563"/>
                      <a:gd name="connsiteX4" fmla="*/ 1107649 w 1186377"/>
                      <a:gd name="connsiteY4" fmla="*/ 1032902 h 1475563"/>
                      <a:gd name="connsiteX5" fmla="*/ 991287 w 1186377"/>
                      <a:gd name="connsiteY5" fmla="*/ 1203812 h 1475563"/>
                      <a:gd name="connsiteX6" fmla="*/ 95223 w 1186377"/>
                      <a:gd name="connsiteY6" fmla="*/ 1468523 h 1475563"/>
                      <a:gd name="connsiteX7" fmla="*/ 1800 w 1186377"/>
                      <a:gd name="connsiteY7" fmla="*/ 1265179 h 1475563"/>
                      <a:gd name="connsiteX8" fmla="*/ 29855 w 1186377"/>
                      <a:gd name="connsiteY8" fmla="*/ 373479 h 1475563"/>
                      <a:gd name="connsiteX0" fmla="*/ 31920 w 1188442"/>
                      <a:gd name="connsiteY0" fmla="*/ 373479 h 1476807"/>
                      <a:gd name="connsiteX1" fmla="*/ 192558 w 1188442"/>
                      <a:gd name="connsiteY1" fmla="*/ 231376 h 1476807"/>
                      <a:gd name="connsiteX2" fmla="*/ 1066649 w 1188442"/>
                      <a:gd name="connsiteY2" fmla="*/ 1125 h 1476807"/>
                      <a:gd name="connsiteX3" fmla="*/ 1188003 w 1188442"/>
                      <a:gd name="connsiteY3" fmla="*/ 170673 h 1476807"/>
                      <a:gd name="connsiteX4" fmla="*/ 1109714 w 1188442"/>
                      <a:gd name="connsiteY4" fmla="*/ 1032902 h 1476807"/>
                      <a:gd name="connsiteX5" fmla="*/ 993352 w 1188442"/>
                      <a:gd name="connsiteY5" fmla="*/ 1203812 h 1476807"/>
                      <a:gd name="connsiteX6" fmla="*/ 97288 w 1188442"/>
                      <a:gd name="connsiteY6" fmla="*/ 1468523 h 1476807"/>
                      <a:gd name="connsiteX7" fmla="*/ 3865 w 1188442"/>
                      <a:gd name="connsiteY7" fmla="*/ 1265179 h 1476807"/>
                      <a:gd name="connsiteX8" fmla="*/ 31920 w 1188442"/>
                      <a:gd name="connsiteY8" fmla="*/ 373479 h 1476807"/>
                      <a:gd name="connsiteX0" fmla="*/ 33115 w 1189637"/>
                      <a:gd name="connsiteY0" fmla="*/ 373479 h 1470370"/>
                      <a:gd name="connsiteX1" fmla="*/ 193753 w 1189637"/>
                      <a:gd name="connsiteY1" fmla="*/ 231376 h 1470370"/>
                      <a:gd name="connsiteX2" fmla="*/ 1067844 w 1189637"/>
                      <a:gd name="connsiteY2" fmla="*/ 1125 h 1470370"/>
                      <a:gd name="connsiteX3" fmla="*/ 1189198 w 1189637"/>
                      <a:gd name="connsiteY3" fmla="*/ 170673 h 1470370"/>
                      <a:gd name="connsiteX4" fmla="*/ 1110909 w 1189637"/>
                      <a:gd name="connsiteY4" fmla="*/ 1032902 h 1470370"/>
                      <a:gd name="connsiteX5" fmla="*/ 994547 w 1189637"/>
                      <a:gd name="connsiteY5" fmla="*/ 1203812 h 1470370"/>
                      <a:gd name="connsiteX6" fmla="*/ 98483 w 1189637"/>
                      <a:gd name="connsiteY6" fmla="*/ 1468523 h 1470370"/>
                      <a:gd name="connsiteX7" fmla="*/ 5060 w 1189637"/>
                      <a:gd name="connsiteY7" fmla="*/ 1265179 h 1470370"/>
                      <a:gd name="connsiteX8" fmla="*/ 33115 w 1189637"/>
                      <a:gd name="connsiteY8" fmla="*/ 373479 h 147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9637" h="1470370">
                        <a:moveTo>
                          <a:pt x="33115" y="373479"/>
                        </a:moveTo>
                        <a:cubicBezTo>
                          <a:pt x="43412" y="264327"/>
                          <a:pt x="140207" y="247852"/>
                          <a:pt x="193753" y="231376"/>
                        </a:cubicBezTo>
                        <a:lnTo>
                          <a:pt x="1067844" y="1125"/>
                        </a:lnTo>
                        <a:cubicBezTo>
                          <a:pt x="1174767" y="-10344"/>
                          <a:pt x="1192915" y="67310"/>
                          <a:pt x="1189198" y="170673"/>
                        </a:cubicBezTo>
                        <a:lnTo>
                          <a:pt x="1110909" y="1032902"/>
                        </a:lnTo>
                        <a:cubicBezTo>
                          <a:pt x="1104500" y="1133511"/>
                          <a:pt x="1070625" y="1170166"/>
                          <a:pt x="994547" y="1203812"/>
                        </a:cubicBezTo>
                        <a:lnTo>
                          <a:pt x="98483" y="1468523"/>
                        </a:lnTo>
                        <a:cubicBezTo>
                          <a:pt x="-133" y="1483676"/>
                          <a:pt x="-8537" y="1404705"/>
                          <a:pt x="5060" y="1265179"/>
                        </a:cubicBezTo>
                        <a:cubicBezTo>
                          <a:pt x="15398" y="856481"/>
                          <a:pt x="34614" y="737788"/>
                          <a:pt x="33115" y="373479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4">
                    <a:extLst>
                      <a:ext uri="{FF2B5EF4-FFF2-40B4-BE49-F238E27FC236}">
                        <a16:creationId xmlns:a16="http://schemas.microsoft.com/office/drawing/2014/main" id="{8B41054B-428A-BB4C-8AB6-2ABE9EF8B4F1}"/>
                      </a:ext>
                    </a:extLst>
                  </p:cNvPr>
                  <p:cNvSpPr/>
                  <p:nvPr/>
                </p:nvSpPr>
                <p:spPr>
                  <a:xfrm>
                    <a:off x="6033483" y="2938095"/>
                    <a:ext cx="1158798" cy="1407596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68452" h="1489509">
                        <a:moveTo>
                          <a:pt x="148931" y="342420"/>
                        </a:moveTo>
                        <a:cubicBezTo>
                          <a:pt x="159228" y="233268"/>
                          <a:pt x="235765" y="240476"/>
                          <a:pt x="289311" y="224000"/>
                        </a:cubicBezTo>
                        <a:lnTo>
                          <a:pt x="1339374" y="1421"/>
                        </a:lnTo>
                        <a:cubicBezTo>
                          <a:pt x="1449160" y="-10150"/>
                          <a:pt x="1481940" y="49976"/>
                          <a:pt x="1463701" y="143500"/>
                        </a:cubicBezTo>
                        <a:lnTo>
                          <a:pt x="1277222" y="1103949"/>
                        </a:lnTo>
                        <a:cubicBezTo>
                          <a:pt x="1257824" y="1207691"/>
                          <a:pt x="1233303" y="1199528"/>
                          <a:pt x="1159936" y="1233621"/>
                        </a:cubicBezTo>
                        <a:lnTo>
                          <a:pt x="195084" y="1476062"/>
                        </a:lnTo>
                        <a:cubicBezTo>
                          <a:pt x="92174" y="1509732"/>
                          <a:pt x="-4028" y="1480608"/>
                          <a:pt x="131" y="1383813"/>
                        </a:cubicBezTo>
                        <a:lnTo>
                          <a:pt x="148931" y="34242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4">
                    <a:extLst>
                      <a:ext uri="{FF2B5EF4-FFF2-40B4-BE49-F238E27FC236}">
                        <a16:creationId xmlns:a16="http://schemas.microsoft.com/office/drawing/2014/main" id="{DD02C0D0-A23D-9714-E32A-F3B572C279E7}"/>
                      </a:ext>
                    </a:extLst>
                  </p:cNvPr>
                  <p:cNvSpPr/>
                  <p:nvPr/>
                </p:nvSpPr>
                <p:spPr>
                  <a:xfrm>
                    <a:off x="5928395" y="4164747"/>
                    <a:ext cx="1065292" cy="1331700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  <a:gd name="connsiteX0" fmla="*/ 148931 w 1465564"/>
                      <a:gd name="connsiteY0" fmla="*/ 410617 h 1557706"/>
                      <a:gd name="connsiteX1" fmla="*/ 289311 w 1465564"/>
                      <a:gd name="connsiteY1" fmla="*/ 292197 h 1557706"/>
                      <a:gd name="connsiteX2" fmla="*/ 1253125 w 1465564"/>
                      <a:gd name="connsiteY2" fmla="*/ 727 h 1557706"/>
                      <a:gd name="connsiteX3" fmla="*/ 1463701 w 1465564"/>
                      <a:gd name="connsiteY3" fmla="*/ 211697 h 1557706"/>
                      <a:gd name="connsiteX4" fmla="*/ 1277222 w 1465564"/>
                      <a:gd name="connsiteY4" fmla="*/ 1172146 h 1557706"/>
                      <a:gd name="connsiteX5" fmla="*/ 1159936 w 1465564"/>
                      <a:gd name="connsiteY5" fmla="*/ 1301818 h 1557706"/>
                      <a:gd name="connsiteX6" fmla="*/ 195084 w 1465564"/>
                      <a:gd name="connsiteY6" fmla="*/ 1544259 h 1557706"/>
                      <a:gd name="connsiteX7" fmla="*/ 131 w 1465564"/>
                      <a:gd name="connsiteY7" fmla="*/ 1452010 h 1557706"/>
                      <a:gd name="connsiteX8" fmla="*/ 148931 w 1465564"/>
                      <a:gd name="connsiteY8" fmla="*/ 410617 h 1557706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77222 w 1368665"/>
                      <a:gd name="connsiteY4" fmla="*/ 1172782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17223 w 1368665"/>
                      <a:gd name="connsiteY4" fmla="*/ 966108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30212 w 1349946"/>
                      <a:gd name="connsiteY0" fmla="*/ 411253 h 1549172"/>
                      <a:gd name="connsiteX1" fmla="*/ 270592 w 1349946"/>
                      <a:gd name="connsiteY1" fmla="*/ 292833 h 1549172"/>
                      <a:gd name="connsiteX2" fmla="*/ 1234406 w 1349946"/>
                      <a:gd name="connsiteY2" fmla="*/ 1363 h 1549172"/>
                      <a:gd name="connsiteX3" fmla="*/ 1343733 w 1349946"/>
                      <a:gd name="connsiteY3" fmla="*/ 146574 h 1549172"/>
                      <a:gd name="connsiteX4" fmla="*/ 1198504 w 1349946"/>
                      <a:gd name="connsiteY4" fmla="*/ 966108 h 1549172"/>
                      <a:gd name="connsiteX5" fmla="*/ 1141217 w 1349946"/>
                      <a:gd name="connsiteY5" fmla="*/ 1302454 h 1549172"/>
                      <a:gd name="connsiteX6" fmla="*/ 176365 w 1349946"/>
                      <a:gd name="connsiteY6" fmla="*/ 1544895 h 1549172"/>
                      <a:gd name="connsiteX7" fmla="*/ 161 w 1349946"/>
                      <a:gd name="connsiteY7" fmla="*/ 1308601 h 1549172"/>
                      <a:gd name="connsiteX8" fmla="*/ 130212 w 1349946"/>
                      <a:gd name="connsiteY8" fmla="*/ 411253 h 1549172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141231 w 1349960"/>
                      <a:gd name="connsiteY5" fmla="*/ 130245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069982 w 1349960"/>
                      <a:gd name="connsiteY5" fmla="*/ 110517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9960" h="1409196">
                        <a:moveTo>
                          <a:pt x="130226" y="411253"/>
                        </a:moveTo>
                        <a:cubicBezTo>
                          <a:pt x="140523" y="302101"/>
                          <a:pt x="217060" y="309309"/>
                          <a:pt x="270606" y="292833"/>
                        </a:cubicBezTo>
                        <a:lnTo>
                          <a:pt x="1234420" y="1363"/>
                        </a:lnTo>
                        <a:cubicBezTo>
                          <a:pt x="1344206" y="-10208"/>
                          <a:pt x="1361986" y="53050"/>
                          <a:pt x="1343747" y="146574"/>
                        </a:cubicBezTo>
                        <a:lnTo>
                          <a:pt x="1198518" y="966108"/>
                        </a:lnTo>
                        <a:cubicBezTo>
                          <a:pt x="1179120" y="1069850"/>
                          <a:pt x="1143349" y="1071081"/>
                          <a:pt x="1069982" y="1105174"/>
                        </a:cubicBezTo>
                        <a:lnTo>
                          <a:pt x="168880" y="1394587"/>
                        </a:lnTo>
                        <a:cubicBezTo>
                          <a:pt x="65970" y="1428257"/>
                          <a:pt x="-3984" y="1405396"/>
                          <a:pt x="175" y="1308601"/>
                        </a:cubicBezTo>
                        <a:lnTo>
                          <a:pt x="130226" y="41125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4">
                    <a:extLst>
                      <a:ext uri="{FF2B5EF4-FFF2-40B4-BE49-F238E27FC236}">
                        <a16:creationId xmlns:a16="http://schemas.microsoft.com/office/drawing/2014/main" id="{DC876145-2FE3-F372-13E5-E56FD3767CD8}"/>
                      </a:ext>
                    </a:extLst>
                  </p:cNvPr>
                  <p:cNvSpPr/>
                  <p:nvPr/>
                </p:nvSpPr>
                <p:spPr>
                  <a:xfrm>
                    <a:off x="4775916" y="4536311"/>
                    <a:ext cx="1137076" cy="1387904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  <a:gd name="connsiteX0" fmla="*/ 148931 w 1465564"/>
                      <a:gd name="connsiteY0" fmla="*/ 410617 h 1557706"/>
                      <a:gd name="connsiteX1" fmla="*/ 289311 w 1465564"/>
                      <a:gd name="connsiteY1" fmla="*/ 292197 h 1557706"/>
                      <a:gd name="connsiteX2" fmla="*/ 1253125 w 1465564"/>
                      <a:gd name="connsiteY2" fmla="*/ 727 h 1557706"/>
                      <a:gd name="connsiteX3" fmla="*/ 1463701 w 1465564"/>
                      <a:gd name="connsiteY3" fmla="*/ 211697 h 1557706"/>
                      <a:gd name="connsiteX4" fmla="*/ 1277222 w 1465564"/>
                      <a:gd name="connsiteY4" fmla="*/ 1172146 h 1557706"/>
                      <a:gd name="connsiteX5" fmla="*/ 1159936 w 1465564"/>
                      <a:gd name="connsiteY5" fmla="*/ 1301818 h 1557706"/>
                      <a:gd name="connsiteX6" fmla="*/ 195084 w 1465564"/>
                      <a:gd name="connsiteY6" fmla="*/ 1544259 h 1557706"/>
                      <a:gd name="connsiteX7" fmla="*/ 131 w 1465564"/>
                      <a:gd name="connsiteY7" fmla="*/ 1452010 h 1557706"/>
                      <a:gd name="connsiteX8" fmla="*/ 148931 w 1465564"/>
                      <a:gd name="connsiteY8" fmla="*/ 410617 h 1557706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77222 w 1368665"/>
                      <a:gd name="connsiteY4" fmla="*/ 1172782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17223 w 1368665"/>
                      <a:gd name="connsiteY4" fmla="*/ 966108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30212 w 1349946"/>
                      <a:gd name="connsiteY0" fmla="*/ 411253 h 1549172"/>
                      <a:gd name="connsiteX1" fmla="*/ 270592 w 1349946"/>
                      <a:gd name="connsiteY1" fmla="*/ 292833 h 1549172"/>
                      <a:gd name="connsiteX2" fmla="*/ 1234406 w 1349946"/>
                      <a:gd name="connsiteY2" fmla="*/ 1363 h 1549172"/>
                      <a:gd name="connsiteX3" fmla="*/ 1343733 w 1349946"/>
                      <a:gd name="connsiteY3" fmla="*/ 146574 h 1549172"/>
                      <a:gd name="connsiteX4" fmla="*/ 1198504 w 1349946"/>
                      <a:gd name="connsiteY4" fmla="*/ 966108 h 1549172"/>
                      <a:gd name="connsiteX5" fmla="*/ 1141217 w 1349946"/>
                      <a:gd name="connsiteY5" fmla="*/ 1302454 h 1549172"/>
                      <a:gd name="connsiteX6" fmla="*/ 176365 w 1349946"/>
                      <a:gd name="connsiteY6" fmla="*/ 1544895 h 1549172"/>
                      <a:gd name="connsiteX7" fmla="*/ 161 w 1349946"/>
                      <a:gd name="connsiteY7" fmla="*/ 1308601 h 1549172"/>
                      <a:gd name="connsiteX8" fmla="*/ 130212 w 1349946"/>
                      <a:gd name="connsiteY8" fmla="*/ 411253 h 1549172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141231 w 1349960"/>
                      <a:gd name="connsiteY5" fmla="*/ 130245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069982 w 1349960"/>
                      <a:gd name="connsiteY5" fmla="*/ 110517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506288"/>
                      <a:gd name="connsiteY0" fmla="*/ 411253 h 1409196"/>
                      <a:gd name="connsiteX1" fmla="*/ 270606 w 1506288"/>
                      <a:gd name="connsiteY1" fmla="*/ 292833 h 1409196"/>
                      <a:gd name="connsiteX2" fmla="*/ 1234420 w 1506288"/>
                      <a:gd name="connsiteY2" fmla="*/ 1363 h 1409196"/>
                      <a:gd name="connsiteX3" fmla="*/ 1504996 w 1506288"/>
                      <a:gd name="connsiteY3" fmla="*/ 146574 h 1409196"/>
                      <a:gd name="connsiteX4" fmla="*/ 1198518 w 1506288"/>
                      <a:gd name="connsiteY4" fmla="*/ 966108 h 1409196"/>
                      <a:gd name="connsiteX5" fmla="*/ 1069982 w 1506288"/>
                      <a:gd name="connsiteY5" fmla="*/ 1105174 h 1409196"/>
                      <a:gd name="connsiteX6" fmla="*/ 168880 w 1506288"/>
                      <a:gd name="connsiteY6" fmla="*/ 1394587 h 1409196"/>
                      <a:gd name="connsiteX7" fmla="*/ 175 w 1506288"/>
                      <a:gd name="connsiteY7" fmla="*/ 1308601 h 1409196"/>
                      <a:gd name="connsiteX8" fmla="*/ 130226 w 1506288"/>
                      <a:gd name="connsiteY8" fmla="*/ 411253 h 1409196"/>
                      <a:gd name="connsiteX0" fmla="*/ 130226 w 1508784"/>
                      <a:gd name="connsiteY0" fmla="*/ 429771 h 1427714"/>
                      <a:gd name="connsiteX1" fmla="*/ 270606 w 1508784"/>
                      <a:gd name="connsiteY1" fmla="*/ 311351 h 1427714"/>
                      <a:gd name="connsiteX2" fmla="*/ 1365670 w 1508784"/>
                      <a:gd name="connsiteY2" fmla="*/ 1092 h 1427714"/>
                      <a:gd name="connsiteX3" fmla="*/ 1504996 w 1508784"/>
                      <a:gd name="connsiteY3" fmla="*/ 165092 h 1427714"/>
                      <a:gd name="connsiteX4" fmla="*/ 1198518 w 1508784"/>
                      <a:gd name="connsiteY4" fmla="*/ 984626 h 1427714"/>
                      <a:gd name="connsiteX5" fmla="*/ 1069982 w 1508784"/>
                      <a:gd name="connsiteY5" fmla="*/ 1123692 h 1427714"/>
                      <a:gd name="connsiteX6" fmla="*/ 168880 w 1508784"/>
                      <a:gd name="connsiteY6" fmla="*/ 1413105 h 1427714"/>
                      <a:gd name="connsiteX7" fmla="*/ 175 w 1508784"/>
                      <a:gd name="connsiteY7" fmla="*/ 1327119 h 1427714"/>
                      <a:gd name="connsiteX8" fmla="*/ 130226 w 1508784"/>
                      <a:gd name="connsiteY8" fmla="*/ 429771 h 1427714"/>
                      <a:gd name="connsiteX0" fmla="*/ 130114 w 1508674"/>
                      <a:gd name="connsiteY0" fmla="*/ 429771 h 1454442"/>
                      <a:gd name="connsiteX1" fmla="*/ 270494 w 1508674"/>
                      <a:gd name="connsiteY1" fmla="*/ 311351 h 1454442"/>
                      <a:gd name="connsiteX2" fmla="*/ 1365558 w 1508674"/>
                      <a:gd name="connsiteY2" fmla="*/ 1092 h 1454442"/>
                      <a:gd name="connsiteX3" fmla="*/ 1504884 w 1508674"/>
                      <a:gd name="connsiteY3" fmla="*/ 165092 h 1454442"/>
                      <a:gd name="connsiteX4" fmla="*/ 1198406 w 1508674"/>
                      <a:gd name="connsiteY4" fmla="*/ 984626 h 1454442"/>
                      <a:gd name="connsiteX5" fmla="*/ 1069870 w 1508674"/>
                      <a:gd name="connsiteY5" fmla="*/ 1123692 h 1454442"/>
                      <a:gd name="connsiteX6" fmla="*/ 303767 w 1508674"/>
                      <a:gd name="connsiteY6" fmla="*/ 1444419 h 1454442"/>
                      <a:gd name="connsiteX7" fmla="*/ 63 w 1508674"/>
                      <a:gd name="connsiteY7" fmla="*/ 1327119 h 1454442"/>
                      <a:gd name="connsiteX8" fmla="*/ 130114 w 1508674"/>
                      <a:gd name="connsiteY8" fmla="*/ 429771 h 1454442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130935 w 1441202"/>
                      <a:gd name="connsiteY4" fmla="*/ 984626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276148 w 1441202"/>
                      <a:gd name="connsiteY5" fmla="*/ 1104904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886"/>
                      <a:gd name="connsiteY0" fmla="*/ 432868 h 1470700"/>
                      <a:gd name="connsiteX1" fmla="*/ 203023 w 1441886"/>
                      <a:gd name="connsiteY1" fmla="*/ 314448 h 1470700"/>
                      <a:gd name="connsiteX2" fmla="*/ 1309338 w 1441886"/>
                      <a:gd name="connsiteY2" fmla="*/ 1057 h 1470700"/>
                      <a:gd name="connsiteX3" fmla="*/ 1437413 w 1441886"/>
                      <a:gd name="connsiteY3" fmla="*/ 168189 h 1470700"/>
                      <a:gd name="connsiteX4" fmla="*/ 1352184 w 1441886"/>
                      <a:gd name="connsiteY4" fmla="*/ 968934 h 1470700"/>
                      <a:gd name="connsiteX5" fmla="*/ 1276148 w 1441886"/>
                      <a:gd name="connsiteY5" fmla="*/ 1108001 h 1470700"/>
                      <a:gd name="connsiteX6" fmla="*/ 236296 w 1441886"/>
                      <a:gd name="connsiteY6" fmla="*/ 1447516 h 1470700"/>
                      <a:gd name="connsiteX7" fmla="*/ 92 w 1441886"/>
                      <a:gd name="connsiteY7" fmla="*/ 1392844 h 1470700"/>
                      <a:gd name="connsiteX8" fmla="*/ 62643 w 1441886"/>
                      <a:gd name="connsiteY8" fmla="*/ 432868 h 1470700"/>
                      <a:gd name="connsiteX0" fmla="*/ 62643 w 1441015"/>
                      <a:gd name="connsiteY0" fmla="*/ 426679 h 1464511"/>
                      <a:gd name="connsiteX1" fmla="*/ 203023 w 1441015"/>
                      <a:gd name="connsiteY1" fmla="*/ 308259 h 1464511"/>
                      <a:gd name="connsiteX2" fmla="*/ 1294339 w 1441015"/>
                      <a:gd name="connsiteY2" fmla="*/ 1131 h 1464511"/>
                      <a:gd name="connsiteX3" fmla="*/ 1437413 w 1441015"/>
                      <a:gd name="connsiteY3" fmla="*/ 162000 h 1464511"/>
                      <a:gd name="connsiteX4" fmla="*/ 1352184 w 1441015"/>
                      <a:gd name="connsiteY4" fmla="*/ 962745 h 1464511"/>
                      <a:gd name="connsiteX5" fmla="*/ 1276148 w 1441015"/>
                      <a:gd name="connsiteY5" fmla="*/ 1101812 h 1464511"/>
                      <a:gd name="connsiteX6" fmla="*/ 236296 w 1441015"/>
                      <a:gd name="connsiteY6" fmla="*/ 1441327 h 1464511"/>
                      <a:gd name="connsiteX7" fmla="*/ 92 w 1441015"/>
                      <a:gd name="connsiteY7" fmla="*/ 1386655 h 1464511"/>
                      <a:gd name="connsiteX8" fmla="*/ 62643 w 1441015"/>
                      <a:gd name="connsiteY8" fmla="*/ 426679 h 1464511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2184 w 1441016"/>
                      <a:gd name="connsiteY4" fmla="*/ 962784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61148 w 1441016"/>
                      <a:gd name="connsiteY5" fmla="*/ 1108115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72 w 1441045"/>
                      <a:gd name="connsiteY0" fmla="*/ 426718 h 1468671"/>
                      <a:gd name="connsiteX1" fmla="*/ 203052 w 1441045"/>
                      <a:gd name="connsiteY1" fmla="*/ 308298 h 1468671"/>
                      <a:gd name="connsiteX2" fmla="*/ 1294368 w 1441045"/>
                      <a:gd name="connsiteY2" fmla="*/ 1170 h 1468671"/>
                      <a:gd name="connsiteX3" fmla="*/ 1437443 w 1441045"/>
                      <a:gd name="connsiteY3" fmla="*/ 158908 h 1468671"/>
                      <a:gd name="connsiteX4" fmla="*/ 1359714 w 1441045"/>
                      <a:gd name="connsiteY4" fmla="*/ 947127 h 1468671"/>
                      <a:gd name="connsiteX5" fmla="*/ 1261177 w 1441045"/>
                      <a:gd name="connsiteY5" fmla="*/ 1108115 h 1468671"/>
                      <a:gd name="connsiteX6" fmla="*/ 202575 w 1441045"/>
                      <a:gd name="connsiteY6" fmla="*/ 1447629 h 1468671"/>
                      <a:gd name="connsiteX7" fmla="*/ 121 w 1441045"/>
                      <a:gd name="connsiteY7" fmla="*/ 1386694 h 1468671"/>
                      <a:gd name="connsiteX8" fmla="*/ 62672 w 1441045"/>
                      <a:gd name="connsiteY8" fmla="*/ 426718 h 1468671"/>
                      <a:gd name="connsiteX0" fmla="*/ 62552 w 1440925"/>
                      <a:gd name="connsiteY0" fmla="*/ 426718 h 1468671"/>
                      <a:gd name="connsiteX1" fmla="*/ 202932 w 1440925"/>
                      <a:gd name="connsiteY1" fmla="*/ 308298 h 1468671"/>
                      <a:gd name="connsiteX2" fmla="*/ 1294248 w 1440925"/>
                      <a:gd name="connsiteY2" fmla="*/ 1170 h 1468671"/>
                      <a:gd name="connsiteX3" fmla="*/ 1437323 w 1440925"/>
                      <a:gd name="connsiteY3" fmla="*/ 158908 h 1468671"/>
                      <a:gd name="connsiteX4" fmla="*/ 1359594 w 1440925"/>
                      <a:gd name="connsiteY4" fmla="*/ 947127 h 1468671"/>
                      <a:gd name="connsiteX5" fmla="*/ 1261057 w 1440925"/>
                      <a:gd name="connsiteY5" fmla="*/ 1108115 h 1468671"/>
                      <a:gd name="connsiteX6" fmla="*/ 202455 w 1440925"/>
                      <a:gd name="connsiteY6" fmla="*/ 1447629 h 1468671"/>
                      <a:gd name="connsiteX7" fmla="*/ 1 w 1440925"/>
                      <a:gd name="connsiteY7" fmla="*/ 1386694 h 1468671"/>
                      <a:gd name="connsiteX8" fmla="*/ 62552 w 1440925"/>
                      <a:gd name="connsiteY8" fmla="*/ 426718 h 1468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40925" h="1468671">
                        <a:moveTo>
                          <a:pt x="62552" y="426718"/>
                        </a:moveTo>
                        <a:cubicBezTo>
                          <a:pt x="72849" y="317566"/>
                          <a:pt x="149386" y="324774"/>
                          <a:pt x="202932" y="308298"/>
                        </a:cubicBezTo>
                        <a:lnTo>
                          <a:pt x="1294248" y="1170"/>
                        </a:lnTo>
                        <a:cubicBezTo>
                          <a:pt x="1404034" y="-10401"/>
                          <a:pt x="1455562" y="65384"/>
                          <a:pt x="1437323" y="158908"/>
                        </a:cubicBezTo>
                        <a:lnTo>
                          <a:pt x="1359594" y="947127"/>
                        </a:lnTo>
                        <a:cubicBezTo>
                          <a:pt x="1340196" y="1050869"/>
                          <a:pt x="1334424" y="1074022"/>
                          <a:pt x="1261057" y="1108115"/>
                        </a:cubicBezTo>
                        <a:lnTo>
                          <a:pt x="202455" y="1447629"/>
                        </a:lnTo>
                        <a:cubicBezTo>
                          <a:pt x="99545" y="1481299"/>
                          <a:pt x="18342" y="1483489"/>
                          <a:pt x="1" y="1386694"/>
                        </a:cubicBezTo>
                        <a:lnTo>
                          <a:pt x="62552" y="426718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4">
                    <a:extLst>
                      <a:ext uri="{FF2B5EF4-FFF2-40B4-BE49-F238E27FC236}">
                        <a16:creationId xmlns:a16="http://schemas.microsoft.com/office/drawing/2014/main" id="{54E1CDED-638E-2EB6-295C-CEA94F1206E0}"/>
                      </a:ext>
                    </a:extLst>
                  </p:cNvPr>
                  <p:cNvSpPr/>
                  <p:nvPr/>
                </p:nvSpPr>
                <p:spPr>
                  <a:xfrm>
                    <a:off x="3460542" y="4943023"/>
                    <a:ext cx="1252225" cy="1457848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  <a:gd name="connsiteX0" fmla="*/ 148931 w 1465564"/>
                      <a:gd name="connsiteY0" fmla="*/ 410617 h 1557706"/>
                      <a:gd name="connsiteX1" fmla="*/ 289311 w 1465564"/>
                      <a:gd name="connsiteY1" fmla="*/ 292197 h 1557706"/>
                      <a:gd name="connsiteX2" fmla="*/ 1253125 w 1465564"/>
                      <a:gd name="connsiteY2" fmla="*/ 727 h 1557706"/>
                      <a:gd name="connsiteX3" fmla="*/ 1463701 w 1465564"/>
                      <a:gd name="connsiteY3" fmla="*/ 211697 h 1557706"/>
                      <a:gd name="connsiteX4" fmla="*/ 1277222 w 1465564"/>
                      <a:gd name="connsiteY4" fmla="*/ 1172146 h 1557706"/>
                      <a:gd name="connsiteX5" fmla="*/ 1159936 w 1465564"/>
                      <a:gd name="connsiteY5" fmla="*/ 1301818 h 1557706"/>
                      <a:gd name="connsiteX6" fmla="*/ 195084 w 1465564"/>
                      <a:gd name="connsiteY6" fmla="*/ 1544259 h 1557706"/>
                      <a:gd name="connsiteX7" fmla="*/ 131 w 1465564"/>
                      <a:gd name="connsiteY7" fmla="*/ 1452010 h 1557706"/>
                      <a:gd name="connsiteX8" fmla="*/ 148931 w 1465564"/>
                      <a:gd name="connsiteY8" fmla="*/ 410617 h 1557706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77222 w 1368665"/>
                      <a:gd name="connsiteY4" fmla="*/ 1172782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17223 w 1368665"/>
                      <a:gd name="connsiteY4" fmla="*/ 966108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30212 w 1349946"/>
                      <a:gd name="connsiteY0" fmla="*/ 411253 h 1549172"/>
                      <a:gd name="connsiteX1" fmla="*/ 270592 w 1349946"/>
                      <a:gd name="connsiteY1" fmla="*/ 292833 h 1549172"/>
                      <a:gd name="connsiteX2" fmla="*/ 1234406 w 1349946"/>
                      <a:gd name="connsiteY2" fmla="*/ 1363 h 1549172"/>
                      <a:gd name="connsiteX3" fmla="*/ 1343733 w 1349946"/>
                      <a:gd name="connsiteY3" fmla="*/ 146574 h 1549172"/>
                      <a:gd name="connsiteX4" fmla="*/ 1198504 w 1349946"/>
                      <a:gd name="connsiteY4" fmla="*/ 966108 h 1549172"/>
                      <a:gd name="connsiteX5" fmla="*/ 1141217 w 1349946"/>
                      <a:gd name="connsiteY5" fmla="*/ 1302454 h 1549172"/>
                      <a:gd name="connsiteX6" fmla="*/ 176365 w 1349946"/>
                      <a:gd name="connsiteY6" fmla="*/ 1544895 h 1549172"/>
                      <a:gd name="connsiteX7" fmla="*/ 161 w 1349946"/>
                      <a:gd name="connsiteY7" fmla="*/ 1308601 h 1549172"/>
                      <a:gd name="connsiteX8" fmla="*/ 130212 w 1349946"/>
                      <a:gd name="connsiteY8" fmla="*/ 411253 h 1549172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141231 w 1349960"/>
                      <a:gd name="connsiteY5" fmla="*/ 130245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069982 w 1349960"/>
                      <a:gd name="connsiteY5" fmla="*/ 110517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506288"/>
                      <a:gd name="connsiteY0" fmla="*/ 411253 h 1409196"/>
                      <a:gd name="connsiteX1" fmla="*/ 270606 w 1506288"/>
                      <a:gd name="connsiteY1" fmla="*/ 292833 h 1409196"/>
                      <a:gd name="connsiteX2" fmla="*/ 1234420 w 1506288"/>
                      <a:gd name="connsiteY2" fmla="*/ 1363 h 1409196"/>
                      <a:gd name="connsiteX3" fmla="*/ 1504996 w 1506288"/>
                      <a:gd name="connsiteY3" fmla="*/ 146574 h 1409196"/>
                      <a:gd name="connsiteX4" fmla="*/ 1198518 w 1506288"/>
                      <a:gd name="connsiteY4" fmla="*/ 966108 h 1409196"/>
                      <a:gd name="connsiteX5" fmla="*/ 1069982 w 1506288"/>
                      <a:gd name="connsiteY5" fmla="*/ 1105174 h 1409196"/>
                      <a:gd name="connsiteX6" fmla="*/ 168880 w 1506288"/>
                      <a:gd name="connsiteY6" fmla="*/ 1394587 h 1409196"/>
                      <a:gd name="connsiteX7" fmla="*/ 175 w 1506288"/>
                      <a:gd name="connsiteY7" fmla="*/ 1308601 h 1409196"/>
                      <a:gd name="connsiteX8" fmla="*/ 130226 w 1506288"/>
                      <a:gd name="connsiteY8" fmla="*/ 411253 h 1409196"/>
                      <a:gd name="connsiteX0" fmla="*/ 130226 w 1508784"/>
                      <a:gd name="connsiteY0" fmla="*/ 429771 h 1427714"/>
                      <a:gd name="connsiteX1" fmla="*/ 270606 w 1508784"/>
                      <a:gd name="connsiteY1" fmla="*/ 311351 h 1427714"/>
                      <a:gd name="connsiteX2" fmla="*/ 1365670 w 1508784"/>
                      <a:gd name="connsiteY2" fmla="*/ 1092 h 1427714"/>
                      <a:gd name="connsiteX3" fmla="*/ 1504996 w 1508784"/>
                      <a:gd name="connsiteY3" fmla="*/ 165092 h 1427714"/>
                      <a:gd name="connsiteX4" fmla="*/ 1198518 w 1508784"/>
                      <a:gd name="connsiteY4" fmla="*/ 984626 h 1427714"/>
                      <a:gd name="connsiteX5" fmla="*/ 1069982 w 1508784"/>
                      <a:gd name="connsiteY5" fmla="*/ 1123692 h 1427714"/>
                      <a:gd name="connsiteX6" fmla="*/ 168880 w 1508784"/>
                      <a:gd name="connsiteY6" fmla="*/ 1413105 h 1427714"/>
                      <a:gd name="connsiteX7" fmla="*/ 175 w 1508784"/>
                      <a:gd name="connsiteY7" fmla="*/ 1327119 h 1427714"/>
                      <a:gd name="connsiteX8" fmla="*/ 130226 w 1508784"/>
                      <a:gd name="connsiteY8" fmla="*/ 429771 h 1427714"/>
                      <a:gd name="connsiteX0" fmla="*/ 130114 w 1508674"/>
                      <a:gd name="connsiteY0" fmla="*/ 429771 h 1454442"/>
                      <a:gd name="connsiteX1" fmla="*/ 270494 w 1508674"/>
                      <a:gd name="connsiteY1" fmla="*/ 311351 h 1454442"/>
                      <a:gd name="connsiteX2" fmla="*/ 1365558 w 1508674"/>
                      <a:gd name="connsiteY2" fmla="*/ 1092 h 1454442"/>
                      <a:gd name="connsiteX3" fmla="*/ 1504884 w 1508674"/>
                      <a:gd name="connsiteY3" fmla="*/ 165092 h 1454442"/>
                      <a:gd name="connsiteX4" fmla="*/ 1198406 w 1508674"/>
                      <a:gd name="connsiteY4" fmla="*/ 984626 h 1454442"/>
                      <a:gd name="connsiteX5" fmla="*/ 1069870 w 1508674"/>
                      <a:gd name="connsiteY5" fmla="*/ 1123692 h 1454442"/>
                      <a:gd name="connsiteX6" fmla="*/ 303767 w 1508674"/>
                      <a:gd name="connsiteY6" fmla="*/ 1444419 h 1454442"/>
                      <a:gd name="connsiteX7" fmla="*/ 63 w 1508674"/>
                      <a:gd name="connsiteY7" fmla="*/ 1327119 h 1454442"/>
                      <a:gd name="connsiteX8" fmla="*/ 130114 w 1508674"/>
                      <a:gd name="connsiteY8" fmla="*/ 429771 h 1454442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130935 w 1441202"/>
                      <a:gd name="connsiteY4" fmla="*/ 984626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276148 w 1441202"/>
                      <a:gd name="connsiteY5" fmla="*/ 1104904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886"/>
                      <a:gd name="connsiteY0" fmla="*/ 432868 h 1470700"/>
                      <a:gd name="connsiteX1" fmla="*/ 203023 w 1441886"/>
                      <a:gd name="connsiteY1" fmla="*/ 314448 h 1470700"/>
                      <a:gd name="connsiteX2" fmla="*/ 1309338 w 1441886"/>
                      <a:gd name="connsiteY2" fmla="*/ 1057 h 1470700"/>
                      <a:gd name="connsiteX3" fmla="*/ 1437413 w 1441886"/>
                      <a:gd name="connsiteY3" fmla="*/ 168189 h 1470700"/>
                      <a:gd name="connsiteX4" fmla="*/ 1352184 w 1441886"/>
                      <a:gd name="connsiteY4" fmla="*/ 968934 h 1470700"/>
                      <a:gd name="connsiteX5" fmla="*/ 1276148 w 1441886"/>
                      <a:gd name="connsiteY5" fmla="*/ 1108001 h 1470700"/>
                      <a:gd name="connsiteX6" fmla="*/ 236296 w 1441886"/>
                      <a:gd name="connsiteY6" fmla="*/ 1447516 h 1470700"/>
                      <a:gd name="connsiteX7" fmla="*/ 92 w 1441886"/>
                      <a:gd name="connsiteY7" fmla="*/ 1392844 h 1470700"/>
                      <a:gd name="connsiteX8" fmla="*/ 62643 w 1441886"/>
                      <a:gd name="connsiteY8" fmla="*/ 432868 h 1470700"/>
                      <a:gd name="connsiteX0" fmla="*/ 62643 w 1441015"/>
                      <a:gd name="connsiteY0" fmla="*/ 426679 h 1464511"/>
                      <a:gd name="connsiteX1" fmla="*/ 203023 w 1441015"/>
                      <a:gd name="connsiteY1" fmla="*/ 308259 h 1464511"/>
                      <a:gd name="connsiteX2" fmla="*/ 1294339 w 1441015"/>
                      <a:gd name="connsiteY2" fmla="*/ 1131 h 1464511"/>
                      <a:gd name="connsiteX3" fmla="*/ 1437413 w 1441015"/>
                      <a:gd name="connsiteY3" fmla="*/ 162000 h 1464511"/>
                      <a:gd name="connsiteX4" fmla="*/ 1352184 w 1441015"/>
                      <a:gd name="connsiteY4" fmla="*/ 962745 h 1464511"/>
                      <a:gd name="connsiteX5" fmla="*/ 1276148 w 1441015"/>
                      <a:gd name="connsiteY5" fmla="*/ 1101812 h 1464511"/>
                      <a:gd name="connsiteX6" fmla="*/ 236296 w 1441015"/>
                      <a:gd name="connsiteY6" fmla="*/ 1441327 h 1464511"/>
                      <a:gd name="connsiteX7" fmla="*/ 92 w 1441015"/>
                      <a:gd name="connsiteY7" fmla="*/ 1386655 h 1464511"/>
                      <a:gd name="connsiteX8" fmla="*/ 62643 w 1441015"/>
                      <a:gd name="connsiteY8" fmla="*/ 426679 h 1464511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2184 w 1441016"/>
                      <a:gd name="connsiteY4" fmla="*/ 962784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61148 w 1441016"/>
                      <a:gd name="connsiteY5" fmla="*/ 1108115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72 w 1441045"/>
                      <a:gd name="connsiteY0" fmla="*/ 426718 h 1468671"/>
                      <a:gd name="connsiteX1" fmla="*/ 203052 w 1441045"/>
                      <a:gd name="connsiteY1" fmla="*/ 308298 h 1468671"/>
                      <a:gd name="connsiteX2" fmla="*/ 1294368 w 1441045"/>
                      <a:gd name="connsiteY2" fmla="*/ 1170 h 1468671"/>
                      <a:gd name="connsiteX3" fmla="*/ 1437443 w 1441045"/>
                      <a:gd name="connsiteY3" fmla="*/ 158908 h 1468671"/>
                      <a:gd name="connsiteX4" fmla="*/ 1359714 w 1441045"/>
                      <a:gd name="connsiteY4" fmla="*/ 947127 h 1468671"/>
                      <a:gd name="connsiteX5" fmla="*/ 1261177 w 1441045"/>
                      <a:gd name="connsiteY5" fmla="*/ 1108115 h 1468671"/>
                      <a:gd name="connsiteX6" fmla="*/ 202575 w 1441045"/>
                      <a:gd name="connsiteY6" fmla="*/ 1447629 h 1468671"/>
                      <a:gd name="connsiteX7" fmla="*/ 121 w 1441045"/>
                      <a:gd name="connsiteY7" fmla="*/ 1386694 h 1468671"/>
                      <a:gd name="connsiteX8" fmla="*/ 62672 w 1441045"/>
                      <a:gd name="connsiteY8" fmla="*/ 426718 h 1468671"/>
                      <a:gd name="connsiteX0" fmla="*/ 62552 w 1440925"/>
                      <a:gd name="connsiteY0" fmla="*/ 426718 h 1468671"/>
                      <a:gd name="connsiteX1" fmla="*/ 202932 w 1440925"/>
                      <a:gd name="connsiteY1" fmla="*/ 308298 h 1468671"/>
                      <a:gd name="connsiteX2" fmla="*/ 1294248 w 1440925"/>
                      <a:gd name="connsiteY2" fmla="*/ 1170 h 1468671"/>
                      <a:gd name="connsiteX3" fmla="*/ 1437323 w 1440925"/>
                      <a:gd name="connsiteY3" fmla="*/ 158908 h 1468671"/>
                      <a:gd name="connsiteX4" fmla="*/ 1359594 w 1440925"/>
                      <a:gd name="connsiteY4" fmla="*/ 947127 h 1468671"/>
                      <a:gd name="connsiteX5" fmla="*/ 1261057 w 1440925"/>
                      <a:gd name="connsiteY5" fmla="*/ 1108115 h 1468671"/>
                      <a:gd name="connsiteX6" fmla="*/ 202455 w 1440925"/>
                      <a:gd name="connsiteY6" fmla="*/ 1447629 h 1468671"/>
                      <a:gd name="connsiteX7" fmla="*/ 1 w 1440925"/>
                      <a:gd name="connsiteY7" fmla="*/ 1386694 h 1468671"/>
                      <a:gd name="connsiteX8" fmla="*/ 62552 w 1440925"/>
                      <a:gd name="connsiteY8" fmla="*/ 426718 h 1468671"/>
                      <a:gd name="connsiteX0" fmla="*/ 6300 w 1384673"/>
                      <a:gd name="connsiteY0" fmla="*/ 426718 h 1475809"/>
                      <a:gd name="connsiteX1" fmla="*/ 146680 w 1384673"/>
                      <a:gd name="connsiteY1" fmla="*/ 308298 h 1475809"/>
                      <a:gd name="connsiteX2" fmla="*/ 1237996 w 1384673"/>
                      <a:gd name="connsiteY2" fmla="*/ 1170 h 1475809"/>
                      <a:gd name="connsiteX3" fmla="*/ 1381071 w 1384673"/>
                      <a:gd name="connsiteY3" fmla="*/ 158908 h 1475809"/>
                      <a:gd name="connsiteX4" fmla="*/ 1303342 w 1384673"/>
                      <a:gd name="connsiteY4" fmla="*/ 947127 h 1475809"/>
                      <a:gd name="connsiteX5" fmla="*/ 1204805 w 1384673"/>
                      <a:gd name="connsiteY5" fmla="*/ 1108115 h 1475809"/>
                      <a:gd name="connsiteX6" fmla="*/ 146203 w 1384673"/>
                      <a:gd name="connsiteY6" fmla="*/ 1447629 h 1475809"/>
                      <a:gd name="connsiteX7" fmla="*/ 0 w 1384673"/>
                      <a:gd name="connsiteY7" fmla="*/ 1405482 h 1475809"/>
                      <a:gd name="connsiteX8" fmla="*/ 6300 w 1384673"/>
                      <a:gd name="connsiteY8" fmla="*/ 426718 h 1475809"/>
                      <a:gd name="connsiteX0" fmla="*/ 6300 w 1384673"/>
                      <a:gd name="connsiteY0" fmla="*/ 426718 h 1519086"/>
                      <a:gd name="connsiteX1" fmla="*/ 146680 w 1384673"/>
                      <a:gd name="connsiteY1" fmla="*/ 308298 h 1519086"/>
                      <a:gd name="connsiteX2" fmla="*/ 1237996 w 1384673"/>
                      <a:gd name="connsiteY2" fmla="*/ 1170 h 1519086"/>
                      <a:gd name="connsiteX3" fmla="*/ 1381071 w 1384673"/>
                      <a:gd name="connsiteY3" fmla="*/ 158908 h 1519086"/>
                      <a:gd name="connsiteX4" fmla="*/ 1303342 w 1384673"/>
                      <a:gd name="connsiteY4" fmla="*/ 947127 h 1519086"/>
                      <a:gd name="connsiteX5" fmla="*/ 1204805 w 1384673"/>
                      <a:gd name="connsiteY5" fmla="*/ 1108115 h 1519086"/>
                      <a:gd name="connsiteX6" fmla="*/ 217452 w 1384673"/>
                      <a:gd name="connsiteY6" fmla="*/ 1507126 h 1519086"/>
                      <a:gd name="connsiteX7" fmla="*/ 0 w 1384673"/>
                      <a:gd name="connsiteY7" fmla="*/ 1405482 h 1519086"/>
                      <a:gd name="connsiteX8" fmla="*/ 6300 w 1384673"/>
                      <a:gd name="connsiteY8" fmla="*/ 426718 h 1519086"/>
                      <a:gd name="connsiteX0" fmla="*/ 6300 w 1473987"/>
                      <a:gd name="connsiteY0" fmla="*/ 457724 h 1550092"/>
                      <a:gd name="connsiteX1" fmla="*/ 146680 w 1473987"/>
                      <a:gd name="connsiteY1" fmla="*/ 339304 h 1550092"/>
                      <a:gd name="connsiteX2" fmla="*/ 1432996 w 1473987"/>
                      <a:gd name="connsiteY2" fmla="*/ 862 h 1550092"/>
                      <a:gd name="connsiteX3" fmla="*/ 1381071 w 1473987"/>
                      <a:gd name="connsiteY3" fmla="*/ 189914 h 1550092"/>
                      <a:gd name="connsiteX4" fmla="*/ 1303342 w 1473987"/>
                      <a:gd name="connsiteY4" fmla="*/ 978133 h 1550092"/>
                      <a:gd name="connsiteX5" fmla="*/ 1204805 w 1473987"/>
                      <a:gd name="connsiteY5" fmla="*/ 1139121 h 1550092"/>
                      <a:gd name="connsiteX6" fmla="*/ 217452 w 1473987"/>
                      <a:gd name="connsiteY6" fmla="*/ 1538132 h 1550092"/>
                      <a:gd name="connsiteX7" fmla="*/ 0 w 1473987"/>
                      <a:gd name="connsiteY7" fmla="*/ 1436488 h 1550092"/>
                      <a:gd name="connsiteX8" fmla="*/ 6300 w 1473987"/>
                      <a:gd name="connsiteY8" fmla="*/ 457724 h 1550092"/>
                      <a:gd name="connsiteX0" fmla="*/ 6300 w 1586844"/>
                      <a:gd name="connsiteY0" fmla="*/ 458225 h 1550593"/>
                      <a:gd name="connsiteX1" fmla="*/ 146680 w 1586844"/>
                      <a:gd name="connsiteY1" fmla="*/ 339805 h 1550593"/>
                      <a:gd name="connsiteX2" fmla="*/ 1432996 w 1586844"/>
                      <a:gd name="connsiteY2" fmla="*/ 1363 h 1550593"/>
                      <a:gd name="connsiteX3" fmla="*/ 1583570 w 1586844"/>
                      <a:gd name="connsiteY3" fmla="*/ 146574 h 1550593"/>
                      <a:gd name="connsiteX4" fmla="*/ 1303342 w 1586844"/>
                      <a:gd name="connsiteY4" fmla="*/ 978634 h 1550593"/>
                      <a:gd name="connsiteX5" fmla="*/ 1204805 w 1586844"/>
                      <a:gd name="connsiteY5" fmla="*/ 1139622 h 1550593"/>
                      <a:gd name="connsiteX6" fmla="*/ 217452 w 1586844"/>
                      <a:gd name="connsiteY6" fmla="*/ 1538633 h 1550593"/>
                      <a:gd name="connsiteX7" fmla="*/ 0 w 1586844"/>
                      <a:gd name="connsiteY7" fmla="*/ 1436989 h 1550593"/>
                      <a:gd name="connsiteX8" fmla="*/ 6300 w 1586844"/>
                      <a:gd name="connsiteY8" fmla="*/ 458225 h 1550593"/>
                      <a:gd name="connsiteX0" fmla="*/ 6300 w 1586844"/>
                      <a:gd name="connsiteY0" fmla="*/ 458225 h 1550593"/>
                      <a:gd name="connsiteX1" fmla="*/ 146680 w 1586844"/>
                      <a:gd name="connsiteY1" fmla="*/ 339805 h 1550593"/>
                      <a:gd name="connsiteX2" fmla="*/ 1432996 w 1586844"/>
                      <a:gd name="connsiteY2" fmla="*/ 1363 h 1550593"/>
                      <a:gd name="connsiteX3" fmla="*/ 1583570 w 1586844"/>
                      <a:gd name="connsiteY3" fmla="*/ 146574 h 1550593"/>
                      <a:gd name="connsiteX4" fmla="*/ 1554589 w 1586844"/>
                      <a:gd name="connsiteY4" fmla="*/ 1013079 h 1550593"/>
                      <a:gd name="connsiteX5" fmla="*/ 1204805 w 1586844"/>
                      <a:gd name="connsiteY5" fmla="*/ 1139622 h 1550593"/>
                      <a:gd name="connsiteX6" fmla="*/ 217452 w 1586844"/>
                      <a:gd name="connsiteY6" fmla="*/ 1538633 h 1550593"/>
                      <a:gd name="connsiteX7" fmla="*/ 0 w 1586844"/>
                      <a:gd name="connsiteY7" fmla="*/ 1436989 h 1550593"/>
                      <a:gd name="connsiteX8" fmla="*/ 6300 w 1586844"/>
                      <a:gd name="connsiteY8" fmla="*/ 458225 h 1550593"/>
                      <a:gd name="connsiteX0" fmla="*/ 6300 w 1586844"/>
                      <a:gd name="connsiteY0" fmla="*/ 458225 h 1550593"/>
                      <a:gd name="connsiteX1" fmla="*/ 146680 w 1586844"/>
                      <a:gd name="connsiteY1" fmla="*/ 339805 h 1550593"/>
                      <a:gd name="connsiteX2" fmla="*/ 1432996 w 1586844"/>
                      <a:gd name="connsiteY2" fmla="*/ 1363 h 1550593"/>
                      <a:gd name="connsiteX3" fmla="*/ 1583570 w 1586844"/>
                      <a:gd name="connsiteY3" fmla="*/ 146574 h 1550593"/>
                      <a:gd name="connsiteX4" fmla="*/ 1554589 w 1586844"/>
                      <a:gd name="connsiteY4" fmla="*/ 1013079 h 1550593"/>
                      <a:gd name="connsiteX5" fmla="*/ 1444804 w 1586844"/>
                      <a:gd name="connsiteY5" fmla="*/ 1152148 h 1550593"/>
                      <a:gd name="connsiteX6" fmla="*/ 217452 w 1586844"/>
                      <a:gd name="connsiteY6" fmla="*/ 1538633 h 1550593"/>
                      <a:gd name="connsiteX7" fmla="*/ 0 w 1586844"/>
                      <a:gd name="connsiteY7" fmla="*/ 1436989 h 1550593"/>
                      <a:gd name="connsiteX8" fmla="*/ 6300 w 1586844"/>
                      <a:gd name="connsiteY8" fmla="*/ 458225 h 1550593"/>
                      <a:gd name="connsiteX0" fmla="*/ 6300 w 1586844"/>
                      <a:gd name="connsiteY0" fmla="*/ 458225 h 1542686"/>
                      <a:gd name="connsiteX1" fmla="*/ 146680 w 1586844"/>
                      <a:gd name="connsiteY1" fmla="*/ 339805 h 1542686"/>
                      <a:gd name="connsiteX2" fmla="*/ 1432996 w 1586844"/>
                      <a:gd name="connsiteY2" fmla="*/ 1363 h 1542686"/>
                      <a:gd name="connsiteX3" fmla="*/ 1583570 w 1586844"/>
                      <a:gd name="connsiteY3" fmla="*/ 146574 h 1542686"/>
                      <a:gd name="connsiteX4" fmla="*/ 1554589 w 1586844"/>
                      <a:gd name="connsiteY4" fmla="*/ 1013079 h 1542686"/>
                      <a:gd name="connsiteX5" fmla="*/ 1444804 w 1586844"/>
                      <a:gd name="connsiteY5" fmla="*/ 1152148 h 1542686"/>
                      <a:gd name="connsiteX6" fmla="*/ 213703 w 1586844"/>
                      <a:gd name="connsiteY6" fmla="*/ 1529239 h 1542686"/>
                      <a:gd name="connsiteX7" fmla="*/ 0 w 1586844"/>
                      <a:gd name="connsiteY7" fmla="*/ 1436989 h 1542686"/>
                      <a:gd name="connsiteX8" fmla="*/ 6300 w 1586844"/>
                      <a:gd name="connsiteY8" fmla="*/ 458225 h 1542686"/>
                      <a:gd name="connsiteX0" fmla="*/ 6300 w 1586844"/>
                      <a:gd name="connsiteY0" fmla="*/ 458225 h 1542686"/>
                      <a:gd name="connsiteX1" fmla="*/ 146680 w 1586844"/>
                      <a:gd name="connsiteY1" fmla="*/ 339805 h 1542686"/>
                      <a:gd name="connsiteX2" fmla="*/ 1432996 w 1586844"/>
                      <a:gd name="connsiteY2" fmla="*/ 1363 h 1542686"/>
                      <a:gd name="connsiteX3" fmla="*/ 1583570 w 1586844"/>
                      <a:gd name="connsiteY3" fmla="*/ 146574 h 1542686"/>
                      <a:gd name="connsiteX4" fmla="*/ 1554589 w 1586844"/>
                      <a:gd name="connsiteY4" fmla="*/ 1013079 h 1542686"/>
                      <a:gd name="connsiteX5" fmla="*/ 1426054 w 1586844"/>
                      <a:gd name="connsiteY5" fmla="*/ 1152148 h 1542686"/>
                      <a:gd name="connsiteX6" fmla="*/ 213703 w 1586844"/>
                      <a:gd name="connsiteY6" fmla="*/ 1529239 h 1542686"/>
                      <a:gd name="connsiteX7" fmla="*/ 0 w 1586844"/>
                      <a:gd name="connsiteY7" fmla="*/ 1436989 h 1542686"/>
                      <a:gd name="connsiteX8" fmla="*/ 6300 w 1586844"/>
                      <a:gd name="connsiteY8" fmla="*/ 458225 h 1542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86844" h="1542686">
                        <a:moveTo>
                          <a:pt x="6300" y="458225"/>
                        </a:moveTo>
                        <a:cubicBezTo>
                          <a:pt x="16597" y="349073"/>
                          <a:pt x="93134" y="356281"/>
                          <a:pt x="146680" y="339805"/>
                        </a:cubicBezTo>
                        <a:lnTo>
                          <a:pt x="1432996" y="1363"/>
                        </a:lnTo>
                        <a:cubicBezTo>
                          <a:pt x="1542782" y="-10208"/>
                          <a:pt x="1601809" y="53050"/>
                          <a:pt x="1583570" y="146574"/>
                        </a:cubicBezTo>
                        <a:lnTo>
                          <a:pt x="1554589" y="1013079"/>
                        </a:lnTo>
                        <a:cubicBezTo>
                          <a:pt x="1535191" y="1116821"/>
                          <a:pt x="1499421" y="1118055"/>
                          <a:pt x="1426054" y="1152148"/>
                        </a:cubicBezTo>
                        <a:lnTo>
                          <a:pt x="213703" y="1529239"/>
                        </a:lnTo>
                        <a:cubicBezTo>
                          <a:pt x="110793" y="1562909"/>
                          <a:pt x="18341" y="1533784"/>
                          <a:pt x="0" y="1436989"/>
                        </a:cubicBezTo>
                        <a:lnTo>
                          <a:pt x="6300" y="458225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CC977E91-D66A-D3A1-EE76-DF306D295B12}"/>
                  </a:ext>
                </a:extLst>
              </p:cNvPr>
              <p:cNvGrpSpPr/>
              <p:nvPr/>
            </p:nvGrpSpPr>
            <p:grpSpPr>
              <a:xfrm>
                <a:off x="364870" y="1347718"/>
                <a:ext cx="4823042" cy="1669574"/>
                <a:chOff x="1536292" y="357153"/>
                <a:chExt cx="5889323" cy="2038685"/>
              </a:xfrm>
            </p:grpSpPr>
            <p:sp>
              <p:nvSpPr>
                <p:cNvPr id="143" name="Rectangle 8">
                  <a:extLst>
                    <a:ext uri="{FF2B5EF4-FFF2-40B4-BE49-F238E27FC236}">
                      <a16:creationId xmlns:a16="http://schemas.microsoft.com/office/drawing/2014/main" id="{03E0AE8E-120C-7852-3518-CCBADABFF701}"/>
                    </a:ext>
                  </a:extLst>
                </p:cNvPr>
                <p:cNvSpPr/>
                <p:nvPr/>
              </p:nvSpPr>
              <p:spPr>
                <a:xfrm>
                  <a:off x="1536292" y="357153"/>
                  <a:ext cx="4129054" cy="1005927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0 w 3328416"/>
                    <a:gd name="connsiteY3" fmla="*/ 1426464 h 1426464"/>
                    <a:gd name="connsiteX4" fmla="*/ 0 w 3328416"/>
                    <a:gd name="connsiteY4" fmla="*/ 512064 h 1426464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475488 w 3328416"/>
                    <a:gd name="connsiteY3" fmla="*/ 1016813 h 1426464"/>
                    <a:gd name="connsiteX4" fmla="*/ 0 w 3328416"/>
                    <a:gd name="connsiteY4" fmla="*/ 512064 h 1426464"/>
                    <a:gd name="connsiteX0" fmla="*/ 0 w 4103828"/>
                    <a:gd name="connsiteY0" fmla="*/ 512064 h 1016813"/>
                    <a:gd name="connsiteX1" fmla="*/ 3328416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103828"/>
                    <a:gd name="connsiteY0" fmla="*/ 512064 h 1016813"/>
                    <a:gd name="connsiteX1" fmla="*/ 3437684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086575"/>
                    <a:gd name="connsiteY0" fmla="*/ 512064 h 1016813"/>
                    <a:gd name="connsiteX1" fmla="*/ 3437684 w 4086575"/>
                    <a:gd name="connsiteY1" fmla="*/ 0 h 1016813"/>
                    <a:gd name="connsiteX2" fmla="*/ 4086575 w 4086575"/>
                    <a:gd name="connsiteY2" fmla="*/ 303051 h 1016813"/>
                    <a:gd name="connsiteX3" fmla="*/ 475488 w 4086575"/>
                    <a:gd name="connsiteY3" fmla="*/ 1016813 h 1016813"/>
                    <a:gd name="connsiteX4" fmla="*/ 0 w 4086575"/>
                    <a:gd name="connsiteY4" fmla="*/ 512064 h 1016813"/>
                    <a:gd name="connsiteX0" fmla="*/ 0 w 4121080"/>
                    <a:gd name="connsiteY0" fmla="*/ 517815 h 1016813"/>
                    <a:gd name="connsiteX1" fmla="*/ 3472189 w 4121080"/>
                    <a:gd name="connsiteY1" fmla="*/ 0 h 1016813"/>
                    <a:gd name="connsiteX2" fmla="*/ 4121080 w 4121080"/>
                    <a:gd name="connsiteY2" fmla="*/ 303051 h 1016813"/>
                    <a:gd name="connsiteX3" fmla="*/ 509993 w 4121080"/>
                    <a:gd name="connsiteY3" fmla="*/ 1016813 h 1016813"/>
                    <a:gd name="connsiteX4" fmla="*/ 0 w 4121080"/>
                    <a:gd name="connsiteY4" fmla="*/ 517815 h 1016813"/>
                    <a:gd name="connsiteX0" fmla="*/ 0 w 4110194"/>
                    <a:gd name="connsiteY0" fmla="*/ 528700 h 1016813"/>
                    <a:gd name="connsiteX1" fmla="*/ 3461303 w 4110194"/>
                    <a:gd name="connsiteY1" fmla="*/ 0 h 1016813"/>
                    <a:gd name="connsiteX2" fmla="*/ 4110194 w 4110194"/>
                    <a:gd name="connsiteY2" fmla="*/ 303051 h 1016813"/>
                    <a:gd name="connsiteX3" fmla="*/ 499107 w 4110194"/>
                    <a:gd name="connsiteY3" fmla="*/ 1016813 h 1016813"/>
                    <a:gd name="connsiteX4" fmla="*/ 0 w 4110194"/>
                    <a:gd name="connsiteY4" fmla="*/ 528700 h 1016813"/>
                    <a:gd name="connsiteX0" fmla="*/ 0 w 4110194"/>
                    <a:gd name="connsiteY0" fmla="*/ 528700 h 1005927"/>
                    <a:gd name="connsiteX1" fmla="*/ 3461303 w 4110194"/>
                    <a:gd name="connsiteY1" fmla="*/ 0 h 1005927"/>
                    <a:gd name="connsiteX2" fmla="*/ 4110194 w 4110194"/>
                    <a:gd name="connsiteY2" fmla="*/ 303051 h 1005927"/>
                    <a:gd name="connsiteX3" fmla="*/ 499107 w 4110194"/>
                    <a:gd name="connsiteY3" fmla="*/ 1005927 h 1005927"/>
                    <a:gd name="connsiteX4" fmla="*/ 0 w 4110194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36544 w 4099309"/>
                    <a:gd name="connsiteY4" fmla="*/ 564391 h 1005927"/>
                    <a:gd name="connsiteX5" fmla="*/ 0 w 4099309"/>
                    <a:gd name="connsiteY5" fmla="*/ 528700 h 1005927"/>
                    <a:gd name="connsiteX0" fmla="*/ 11081 w 4110390"/>
                    <a:gd name="connsiteY0" fmla="*/ 528700 h 1005927"/>
                    <a:gd name="connsiteX1" fmla="*/ 3472384 w 4110390"/>
                    <a:gd name="connsiteY1" fmla="*/ 0 h 1005927"/>
                    <a:gd name="connsiteX2" fmla="*/ 4110390 w 4110390"/>
                    <a:gd name="connsiteY2" fmla="*/ 303051 h 1005927"/>
                    <a:gd name="connsiteX3" fmla="*/ 510188 w 4110390"/>
                    <a:gd name="connsiteY3" fmla="*/ 1005927 h 1005927"/>
                    <a:gd name="connsiteX4" fmla="*/ 0 w 4110390"/>
                    <a:gd name="connsiteY4" fmla="*/ 628684 h 1005927"/>
                    <a:gd name="connsiteX5" fmla="*/ 11081 w 4110390"/>
                    <a:gd name="connsiteY5" fmla="*/ 528700 h 1005927"/>
                    <a:gd name="connsiteX0" fmla="*/ 25621 w 4124930"/>
                    <a:gd name="connsiteY0" fmla="*/ 528700 h 1005927"/>
                    <a:gd name="connsiteX1" fmla="*/ 3486924 w 4124930"/>
                    <a:gd name="connsiteY1" fmla="*/ 0 h 1005927"/>
                    <a:gd name="connsiteX2" fmla="*/ 4124930 w 4124930"/>
                    <a:gd name="connsiteY2" fmla="*/ 303051 h 1005927"/>
                    <a:gd name="connsiteX3" fmla="*/ 524728 w 4124930"/>
                    <a:gd name="connsiteY3" fmla="*/ 1005927 h 1005927"/>
                    <a:gd name="connsiteX4" fmla="*/ 14540 w 4124930"/>
                    <a:gd name="connsiteY4" fmla="*/ 628684 h 1005927"/>
                    <a:gd name="connsiteX5" fmla="*/ 25621 w 4124930"/>
                    <a:gd name="connsiteY5" fmla="*/ 528700 h 1005927"/>
                    <a:gd name="connsiteX0" fmla="*/ 25621 w 4124930"/>
                    <a:gd name="connsiteY0" fmla="*/ 540606 h 1005927"/>
                    <a:gd name="connsiteX1" fmla="*/ 3486924 w 4124930"/>
                    <a:gd name="connsiteY1" fmla="*/ 0 h 1005927"/>
                    <a:gd name="connsiteX2" fmla="*/ 4124930 w 4124930"/>
                    <a:gd name="connsiteY2" fmla="*/ 303051 h 1005927"/>
                    <a:gd name="connsiteX3" fmla="*/ 524728 w 4124930"/>
                    <a:gd name="connsiteY3" fmla="*/ 1005927 h 1005927"/>
                    <a:gd name="connsiteX4" fmla="*/ 14540 w 4124930"/>
                    <a:gd name="connsiteY4" fmla="*/ 628684 h 1005927"/>
                    <a:gd name="connsiteX5" fmla="*/ 25621 w 4124930"/>
                    <a:gd name="connsiteY5" fmla="*/ 540606 h 1005927"/>
                    <a:gd name="connsiteX0" fmla="*/ 28575 w 4127884"/>
                    <a:gd name="connsiteY0" fmla="*/ 540606 h 1005927"/>
                    <a:gd name="connsiteX1" fmla="*/ 3489878 w 4127884"/>
                    <a:gd name="connsiteY1" fmla="*/ 0 h 1005927"/>
                    <a:gd name="connsiteX2" fmla="*/ 4127884 w 4127884"/>
                    <a:gd name="connsiteY2" fmla="*/ 303051 h 1005927"/>
                    <a:gd name="connsiteX3" fmla="*/ 527682 w 4127884"/>
                    <a:gd name="connsiteY3" fmla="*/ 1005927 h 1005927"/>
                    <a:gd name="connsiteX4" fmla="*/ 17494 w 4127884"/>
                    <a:gd name="connsiteY4" fmla="*/ 628684 h 1005927"/>
                    <a:gd name="connsiteX5" fmla="*/ 28575 w 4127884"/>
                    <a:gd name="connsiteY5" fmla="*/ 540606 h 1005927"/>
                    <a:gd name="connsiteX0" fmla="*/ 29745 w 4129054"/>
                    <a:gd name="connsiteY0" fmla="*/ 540606 h 1005927"/>
                    <a:gd name="connsiteX1" fmla="*/ 3491048 w 4129054"/>
                    <a:gd name="connsiteY1" fmla="*/ 0 h 1005927"/>
                    <a:gd name="connsiteX2" fmla="*/ 4129054 w 4129054"/>
                    <a:gd name="connsiteY2" fmla="*/ 303051 h 1005927"/>
                    <a:gd name="connsiteX3" fmla="*/ 528852 w 4129054"/>
                    <a:gd name="connsiteY3" fmla="*/ 1005927 h 1005927"/>
                    <a:gd name="connsiteX4" fmla="*/ 18664 w 4129054"/>
                    <a:gd name="connsiteY4" fmla="*/ 628684 h 1005927"/>
                    <a:gd name="connsiteX5" fmla="*/ 29745 w 4129054"/>
                    <a:gd name="connsiteY5" fmla="*/ 540606 h 1005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29054" h="1005927">
                      <a:moveTo>
                        <a:pt x="29745" y="540606"/>
                      </a:moveTo>
                      <a:lnTo>
                        <a:pt x="3491048" y="0"/>
                      </a:lnTo>
                      <a:lnTo>
                        <a:pt x="4129054" y="303051"/>
                      </a:lnTo>
                      <a:cubicBezTo>
                        <a:pt x="2925359" y="508314"/>
                        <a:pt x="1736176" y="728092"/>
                        <a:pt x="528852" y="1005927"/>
                      </a:cubicBezTo>
                      <a:lnTo>
                        <a:pt x="18664" y="628684"/>
                      </a:lnTo>
                      <a:cubicBezTo>
                        <a:pt x="-18124" y="597737"/>
                        <a:pt x="7001" y="542978"/>
                        <a:pt x="29745" y="540606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8">
                  <a:extLst>
                    <a:ext uri="{FF2B5EF4-FFF2-40B4-BE49-F238E27FC236}">
                      <a16:creationId xmlns:a16="http://schemas.microsoft.com/office/drawing/2014/main" id="{3CF0B58D-D1B4-E617-25F1-547D2DAC4A63}"/>
                    </a:ext>
                  </a:extLst>
                </p:cNvPr>
                <p:cNvSpPr/>
                <p:nvPr/>
              </p:nvSpPr>
              <p:spPr>
                <a:xfrm>
                  <a:off x="2062341" y="658392"/>
                  <a:ext cx="4369223" cy="1129121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0 w 3328416"/>
                    <a:gd name="connsiteY3" fmla="*/ 1426464 h 1426464"/>
                    <a:gd name="connsiteX4" fmla="*/ 0 w 3328416"/>
                    <a:gd name="connsiteY4" fmla="*/ 512064 h 1426464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475488 w 3328416"/>
                    <a:gd name="connsiteY3" fmla="*/ 1016813 h 1426464"/>
                    <a:gd name="connsiteX4" fmla="*/ 0 w 3328416"/>
                    <a:gd name="connsiteY4" fmla="*/ 512064 h 1426464"/>
                    <a:gd name="connsiteX0" fmla="*/ 0 w 4103828"/>
                    <a:gd name="connsiteY0" fmla="*/ 512064 h 1016813"/>
                    <a:gd name="connsiteX1" fmla="*/ 3328416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103828"/>
                    <a:gd name="connsiteY0" fmla="*/ 512064 h 1016813"/>
                    <a:gd name="connsiteX1" fmla="*/ 3437684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086575"/>
                    <a:gd name="connsiteY0" fmla="*/ 512064 h 1016813"/>
                    <a:gd name="connsiteX1" fmla="*/ 3437684 w 4086575"/>
                    <a:gd name="connsiteY1" fmla="*/ 0 h 1016813"/>
                    <a:gd name="connsiteX2" fmla="*/ 4086575 w 4086575"/>
                    <a:gd name="connsiteY2" fmla="*/ 303051 h 1016813"/>
                    <a:gd name="connsiteX3" fmla="*/ 475488 w 4086575"/>
                    <a:gd name="connsiteY3" fmla="*/ 1016813 h 1016813"/>
                    <a:gd name="connsiteX4" fmla="*/ 0 w 4086575"/>
                    <a:gd name="connsiteY4" fmla="*/ 512064 h 1016813"/>
                    <a:gd name="connsiteX0" fmla="*/ 0 w 4121080"/>
                    <a:gd name="connsiteY0" fmla="*/ 517815 h 1016813"/>
                    <a:gd name="connsiteX1" fmla="*/ 3472189 w 4121080"/>
                    <a:gd name="connsiteY1" fmla="*/ 0 h 1016813"/>
                    <a:gd name="connsiteX2" fmla="*/ 4121080 w 4121080"/>
                    <a:gd name="connsiteY2" fmla="*/ 303051 h 1016813"/>
                    <a:gd name="connsiteX3" fmla="*/ 509993 w 4121080"/>
                    <a:gd name="connsiteY3" fmla="*/ 1016813 h 1016813"/>
                    <a:gd name="connsiteX4" fmla="*/ 0 w 4121080"/>
                    <a:gd name="connsiteY4" fmla="*/ 517815 h 1016813"/>
                    <a:gd name="connsiteX0" fmla="*/ 0 w 4110194"/>
                    <a:gd name="connsiteY0" fmla="*/ 528700 h 1016813"/>
                    <a:gd name="connsiteX1" fmla="*/ 3461303 w 4110194"/>
                    <a:gd name="connsiteY1" fmla="*/ 0 h 1016813"/>
                    <a:gd name="connsiteX2" fmla="*/ 4110194 w 4110194"/>
                    <a:gd name="connsiteY2" fmla="*/ 303051 h 1016813"/>
                    <a:gd name="connsiteX3" fmla="*/ 499107 w 4110194"/>
                    <a:gd name="connsiteY3" fmla="*/ 1016813 h 1016813"/>
                    <a:gd name="connsiteX4" fmla="*/ 0 w 4110194"/>
                    <a:gd name="connsiteY4" fmla="*/ 528700 h 1016813"/>
                    <a:gd name="connsiteX0" fmla="*/ 0 w 4110194"/>
                    <a:gd name="connsiteY0" fmla="*/ 528700 h 1005927"/>
                    <a:gd name="connsiteX1" fmla="*/ 3461303 w 4110194"/>
                    <a:gd name="connsiteY1" fmla="*/ 0 h 1005927"/>
                    <a:gd name="connsiteX2" fmla="*/ 4110194 w 4110194"/>
                    <a:gd name="connsiteY2" fmla="*/ 303051 h 1005927"/>
                    <a:gd name="connsiteX3" fmla="*/ 499107 w 4110194"/>
                    <a:gd name="connsiteY3" fmla="*/ 1005927 h 1005927"/>
                    <a:gd name="connsiteX4" fmla="*/ 0 w 4110194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953597"/>
                    <a:gd name="connsiteX1" fmla="*/ 3461303 w 4099309"/>
                    <a:gd name="connsiteY1" fmla="*/ 0 h 953597"/>
                    <a:gd name="connsiteX2" fmla="*/ 4099309 w 4099309"/>
                    <a:gd name="connsiteY2" fmla="*/ 303051 h 953597"/>
                    <a:gd name="connsiteX3" fmla="*/ 554191 w 4099309"/>
                    <a:gd name="connsiteY3" fmla="*/ 953597 h 953597"/>
                    <a:gd name="connsiteX4" fmla="*/ 0 w 4099309"/>
                    <a:gd name="connsiteY4" fmla="*/ 528700 h 953597"/>
                    <a:gd name="connsiteX0" fmla="*/ 0 w 4369223"/>
                    <a:gd name="connsiteY0" fmla="*/ 528700 h 953597"/>
                    <a:gd name="connsiteX1" fmla="*/ 3461303 w 4369223"/>
                    <a:gd name="connsiteY1" fmla="*/ 0 h 953597"/>
                    <a:gd name="connsiteX2" fmla="*/ 4369223 w 4369223"/>
                    <a:gd name="connsiteY2" fmla="*/ 201145 h 953597"/>
                    <a:gd name="connsiteX3" fmla="*/ 554191 w 4369223"/>
                    <a:gd name="connsiteY3" fmla="*/ 953597 h 953597"/>
                    <a:gd name="connsiteX4" fmla="*/ 0 w 4369223"/>
                    <a:gd name="connsiteY4" fmla="*/ 528700 h 953597"/>
                    <a:gd name="connsiteX0" fmla="*/ 0 w 4369223"/>
                    <a:gd name="connsiteY0" fmla="*/ 699461 h 1124358"/>
                    <a:gd name="connsiteX1" fmla="*/ 3593505 w 4369223"/>
                    <a:gd name="connsiteY1" fmla="*/ 0 h 1124358"/>
                    <a:gd name="connsiteX2" fmla="*/ 4369223 w 4369223"/>
                    <a:gd name="connsiteY2" fmla="*/ 371906 h 1124358"/>
                    <a:gd name="connsiteX3" fmla="*/ 554191 w 4369223"/>
                    <a:gd name="connsiteY3" fmla="*/ 1124358 h 1124358"/>
                    <a:gd name="connsiteX4" fmla="*/ 0 w 4369223"/>
                    <a:gd name="connsiteY4" fmla="*/ 699461 h 1124358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9223" h="1129121">
                      <a:moveTo>
                        <a:pt x="0" y="704224"/>
                      </a:moveTo>
                      <a:cubicBezTo>
                        <a:pt x="1193072" y="412333"/>
                        <a:pt x="2414721" y="213310"/>
                        <a:pt x="3600649" y="0"/>
                      </a:cubicBezTo>
                      <a:lnTo>
                        <a:pt x="4369223" y="376669"/>
                      </a:lnTo>
                      <a:cubicBezTo>
                        <a:pt x="3165528" y="581932"/>
                        <a:pt x="1761515" y="851286"/>
                        <a:pt x="554191" y="1129121"/>
                      </a:cubicBezTo>
                      <a:lnTo>
                        <a:pt x="0" y="704224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8">
                  <a:extLst>
                    <a:ext uri="{FF2B5EF4-FFF2-40B4-BE49-F238E27FC236}">
                      <a16:creationId xmlns:a16="http://schemas.microsoft.com/office/drawing/2014/main" id="{B99647AB-CD66-81AD-F7D9-CDEAA685EE7F}"/>
                    </a:ext>
                  </a:extLst>
                </p:cNvPr>
                <p:cNvSpPr/>
                <p:nvPr/>
              </p:nvSpPr>
              <p:spPr>
                <a:xfrm>
                  <a:off x="2616792" y="1037092"/>
                  <a:ext cx="4808823" cy="1358746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0 w 3328416"/>
                    <a:gd name="connsiteY3" fmla="*/ 1426464 h 1426464"/>
                    <a:gd name="connsiteX4" fmla="*/ 0 w 3328416"/>
                    <a:gd name="connsiteY4" fmla="*/ 512064 h 1426464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475488 w 3328416"/>
                    <a:gd name="connsiteY3" fmla="*/ 1016813 h 1426464"/>
                    <a:gd name="connsiteX4" fmla="*/ 0 w 3328416"/>
                    <a:gd name="connsiteY4" fmla="*/ 512064 h 1426464"/>
                    <a:gd name="connsiteX0" fmla="*/ 0 w 4103828"/>
                    <a:gd name="connsiteY0" fmla="*/ 512064 h 1016813"/>
                    <a:gd name="connsiteX1" fmla="*/ 3328416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103828"/>
                    <a:gd name="connsiteY0" fmla="*/ 512064 h 1016813"/>
                    <a:gd name="connsiteX1" fmla="*/ 3437684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086575"/>
                    <a:gd name="connsiteY0" fmla="*/ 512064 h 1016813"/>
                    <a:gd name="connsiteX1" fmla="*/ 3437684 w 4086575"/>
                    <a:gd name="connsiteY1" fmla="*/ 0 h 1016813"/>
                    <a:gd name="connsiteX2" fmla="*/ 4086575 w 4086575"/>
                    <a:gd name="connsiteY2" fmla="*/ 303051 h 1016813"/>
                    <a:gd name="connsiteX3" fmla="*/ 475488 w 4086575"/>
                    <a:gd name="connsiteY3" fmla="*/ 1016813 h 1016813"/>
                    <a:gd name="connsiteX4" fmla="*/ 0 w 4086575"/>
                    <a:gd name="connsiteY4" fmla="*/ 512064 h 1016813"/>
                    <a:gd name="connsiteX0" fmla="*/ 0 w 4121080"/>
                    <a:gd name="connsiteY0" fmla="*/ 517815 h 1016813"/>
                    <a:gd name="connsiteX1" fmla="*/ 3472189 w 4121080"/>
                    <a:gd name="connsiteY1" fmla="*/ 0 h 1016813"/>
                    <a:gd name="connsiteX2" fmla="*/ 4121080 w 4121080"/>
                    <a:gd name="connsiteY2" fmla="*/ 303051 h 1016813"/>
                    <a:gd name="connsiteX3" fmla="*/ 509993 w 4121080"/>
                    <a:gd name="connsiteY3" fmla="*/ 1016813 h 1016813"/>
                    <a:gd name="connsiteX4" fmla="*/ 0 w 4121080"/>
                    <a:gd name="connsiteY4" fmla="*/ 517815 h 1016813"/>
                    <a:gd name="connsiteX0" fmla="*/ 0 w 4110194"/>
                    <a:gd name="connsiteY0" fmla="*/ 528700 h 1016813"/>
                    <a:gd name="connsiteX1" fmla="*/ 3461303 w 4110194"/>
                    <a:gd name="connsiteY1" fmla="*/ 0 h 1016813"/>
                    <a:gd name="connsiteX2" fmla="*/ 4110194 w 4110194"/>
                    <a:gd name="connsiteY2" fmla="*/ 303051 h 1016813"/>
                    <a:gd name="connsiteX3" fmla="*/ 499107 w 4110194"/>
                    <a:gd name="connsiteY3" fmla="*/ 1016813 h 1016813"/>
                    <a:gd name="connsiteX4" fmla="*/ 0 w 4110194"/>
                    <a:gd name="connsiteY4" fmla="*/ 528700 h 1016813"/>
                    <a:gd name="connsiteX0" fmla="*/ 0 w 4110194"/>
                    <a:gd name="connsiteY0" fmla="*/ 528700 h 1005927"/>
                    <a:gd name="connsiteX1" fmla="*/ 3461303 w 4110194"/>
                    <a:gd name="connsiteY1" fmla="*/ 0 h 1005927"/>
                    <a:gd name="connsiteX2" fmla="*/ 4110194 w 4110194"/>
                    <a:gd name="connsiteY2" fmla="*/ 303051 h 1005927"/>
                    <a:gd name="connsiteX3" fmla="*/ 499107 w 4110194"/>
                    <a:gd name="connsiteY3" fmla="*/ 1005927 h 1005927"/>
                    <a:gd name="connsiteX4" fmla="*/ 0 w 4110194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953597"/>
                    <a:gd name="connsiteX1" fmla="*/ 3461303 w 4099309"/>
                    <a:gd name="connsiteY1" fmla="*/ 0 h 953597"/>
                    <a:gd name="connsiteX2" fmla="*/ 4099309 w 4099309"/>
                    <a:gd name="connsiteY2" fmla="*/ 303051 h 953597"/>
                    <a:gd name="connsiteX3" fmla="*/ 554191 w 4099309"/>
                    <a:gd name="connsiteY3" fmla="*/ 953597 h 953597"/>
                    <a:gd name="connsiteX4" fmla="*/ 0 w 4099309"/>
                    <a:gd name="connsiteY4" fmla="*/ 528700 h 953597"/>
                    <a:gd name="connsiteX0" fmla="*/ 0 w 4369223"/>
                    <a:gd name="connsiteY0" fmla="*/ 528700 h 953597"/>
                    <a:gd name="connsiteX1" fmla="*/ 3461303 w 4369223"/>
                    <a:gd name="connsiteY1" fmla="*/ 0 h 953597"/>
                    <a:gd name="connsiteX2" fmla="*/ 4369223 w 4369223"/>
                    <a:gd name="connsiteY2" fmla="*/ 201145 h 953597"/>
                    <a:gd name="connsiteX3" fmla="*/ 554191 w 4369223"/>
                    <a:gd name="connsiteY3" fmla="*/ 953597 h 953597"/>
                    <a:gd name="connsiteX4" fmla="*/ 0 w 4369223"/>
                    <a:gd name="connsiteY4" fmla="*/ 528700 h 953597"/>
                    <a:gd name="connsiteX0" fmla="*/ 0 w 4369223"/>
                    <a:gd name="connsiteY0" fmla="*/ 699461 h 1124358"/>
                    <a:gd name="connsiteX1" fmla="*/ 3593505 w 4369223"/>
                    <a:gd name="connsiteY1" fmla="*/ 0 h 1124358"/>
                    <a:gd name="connsiteX2" fmla="*/ 4369223 w 4369223"/>
                    <a:gd name="connsiteY2" fmla="*/ 371906 h 1124358"/>
                    <a:gd name="connsiteX3" fmla="*/ 554191 w 4369223"/>
                    <a:gd name="connsiteY3" fmla="*/ 1124358 h 1124358"/>
                    <a:gd name="connsiteX4" fmla="*/ 0 w 4369223"/>
                    <a:gd name="connsiteY4" fmla="*/ 699461 h 1124358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578773"/>
                    <a:gd name="connsiteY0" fmla="*/ 535155 h 1129121"/>
                    <a:gd name="connsiteX1" fmla="*/ 3810199 w 4578773"/>
                    <a:gd name="connsiteY1" fmla="*/ 0 h 1129121"/>
                    <a:gd name="connsiteX2" fmla="*/ 4578773 w 4578773"/>
                    <a:gd name="connsiteY2" fmla="*/ 376669 h 1129121"/>
                    <a:gd name="connsiteX3" fmla="*/ 763741 w 4578773"/>
                    <a:gd name="connsiteY3" fmla="*/ 1129121 h 1129121"/>
                    <a:gd name="connsiteX4" fmla="*/ 0 w 4578773"/>
                    <a:gd name="connsiteY4" fmla="*/ 535155 h 1129121"/>
                    <a:gd name="connsiteX0" fmla="*/ 0 w 4578773"/>
                    <a:gd name="connsiteY0" fmla="*/ 535155 h 1137322"/>
                    <a:gd name="connsiteX1" fmla="*/ 3810199 w 4578773"/>
                    <a:gd name="connsiteY1" fmla="*/ 0 h 1137322"/>
                    <a:gd name="connsiteX2" fmla="*/ 4578773 w 4578773"/>
                    <a:gd name="connsiteY2" fmla="*/ 376669 h 1137322"/>
                    <a:gd name="connsiteX3" fmla="*/ 763741 w 4578773"/>
                    <a:gd name="connsiteY3" fmla="*/ 1137322 h 1137322"/>
                    <a:gd name="connsiteX4" fmla="*/ 0 w 4578773"/>
                    <a:gd name="connsiteY4" fmla="*/ 535155 h 1137322"/>
                    <a:gd name="connsiteX0" fmla="*/ 0 w 4578773"/>
                    <a:gd name="connsiteY0" fmla="*/ 535155 h 1149623"/>
                    <a:gd name="connsiteX1" fmla="*/ 3810199 w 4578773"/>
                    <a:gd name="connsiteY1" fmla="*/ 0 h 1149623"/>
                    <a:gd name="connsiteX2" fmla="*/ 4578773 w 4578773"/>
                    <a:gd name="connsiteY2" fmla="*/ 376669 h 1149623"/>
                    <a:gd name="connsiteX3" fmla="*/ 767841 w 4578773"/>
                    <a:gd name="connsiteY3" fmla="*/ 1149623 h 1149623"/>
                    <a:gd name="connsiteX4" fmla="*/ 0 w 4578773"/>
                    <a:gd name="connsiteY4" fmla="*/ 535155 h 1149623"/>
                    <a:gd name="connsiteX0" fmla="*/ 0 w 4578773"/>
                    <a:gd name="connsiteY0" fmla="*/ 535155 h 1129121"/>
                    <a:gd name="connsiteX1" fmla="*/ 3810199 w 4578773"/>
                    <a:gd name="connsiteY1" fmla="*/ 0 h 1129121"/>
                    <a:gd name="connsiteX2" fmla="*/ 4578773 w 4578773"/>
                    <a:gd name="connsiteY2" fmla="*/ 376669 h 1129121"/>
                    <a:gd name="connsiteX3" fmla="*/ 763740 w 4578773"/>
                    <a:gd name="connsiteY3" fmla="*/ 1129121 h 1129121"/>
                    <a:gd name="connsiteX4" fmla="*/ 0 w 4578773"/>
                    <a:gd name="connsiteY4" fmla="*/ 535155 h 1129121"/>
                    <a:gd name="connsiteX0" fmla="*/ 0 w 4800198"/>
                    <a:gd name="connsiteY0" fmla="*/ 535155 h 1129121"/>
                    <a:gd name="connsiteX1" fmla="*/ 3810199 w 4800198"/>
                    <a:gd name="connsiteY1" fmla="*/ 0 h 1129121"/>
                    <a:gd name="connsiteX2" fmla="*/ 4800198 w 4800198"/>
                    <a:gd name="connsiteY2" fmla="*/ 298760 h 1129121"/>
                    <a:gd name="connsiteX3" fmla="*/ 763740 w 4800198"/>
                    <a:gd name="connsiteY3" fmla="*/ 1129121 h 1129121"/>
                    <a:gd name="connsiteX4" fmla="*/ 0 w 4800198"/>
                    <a:gd name="connsiteY4" fmla="*/ 535155 h 1129121"/>
                    <a:gd name="connsiteX0" fmla="*/ 0 w 4800198"/>
                    <a:gd name="connsiteY0" fmla="*/ 764780 h 1358746"/>
                    <a:gd name="connsiteX1" fmla="*/ 3801998 w 4800198"/>
                    <a:gd name="connsiteY1" fmla="*/ 0 h 1358746"/>
                    <a:gd name="connsiteX2" fmla="*/ 4800198 w 4800198"/>
                    <a:gd name="connsiteY2" fmla="*/ 528385 h 1358746"/>
                    <a:gd name="connsiteX3" fmla="*/ 763740 w 4800198"/>
                    <a:gd name="connsiteY3" fmla="*/ 1358746 h 1358746"/>
                    <a:gd name="connsiteX4" fmla="*/ 0 w 4800198"/>
                    <a:gd name="connsiteY4" fmla="*/ 764780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82006 w 4808399"/>
                    <a:gd name="connsiteY2" fmla="*/ 467773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16399 w 4808399"/>
                    <a:gd name="connsiteY2" fmla="*/ 402166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16399 w 4808399"/>
                    <a:gd name="connsiteY2" fmla="*/ 402166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16399 w 4808399"/>
                    <a:gd name="connsiteY2" fmla="*/ 402166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823"/>
                    <a:gd name="connsiteY0" fmla="*/ 752479 h 1358746"/>
                    <a:gd name="connsiteX1" fmla="*/ 3810199 w 4808823"/>
                    <a:gd name="connsiteY1" fmla="*/ 0 h 1358746"/>
                    <a:gd name="connsiteX2" fmla="*/ 4808399 w 4808823"/>
                    <a:gd name="connsiteY2" fmla="*/ 528385 h 1358746"/>
                    <a:gd name="connsiteX3" fmla="*/ 771941 w 4808823"/>
                    <a:gd name="connsiteY3" fmla="*/ 1358746 h 1358746"/>
                    <a:gd name="connsiteX4" fmla="*/ 0 w 4808823"/>
                    <a:gd name="connsiteY4" fmla="*/ 752479 h 1358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08823" h="1358746">
                      <a:moveTo>
                        <a:pt x="0" y="752479"/>
                      </a:moveTo>
                      <a:cubicBezTo>
                        <a:pt x="1209473" y="464688"/>
                        <a:pt x="2624271" y="213310"/>
                        <a:pt x="3810199" y="0"/>
                      </a:cubicBezTo>
                      <a:cubicBezTo>
                        <a:pt x="4142932" y="176128"/>
                        <a:pt x="4828305" y="450668"/>
                        <a:pt x="4808399" y="528385"/>
                      </a:cubicBezTo>
                      <a:lnTo>
                        <a:pt x="771941" y="1358746"/>
                      </a:lnTo>
                      <a:lnTo>
                        <a:pt x="0" y="752479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DAEC18DF-065E-334D-7CEA-7670361F06D4}"/>
                    </a:ext>
                  </a:extLst>
                </p:cNvPr>
                <p:cNvGrpSpPr/>
                <p:nvPr/>
              </p:nvGrpSpPr>
              <p:grpSpPr>
                <a:xfrm>
                  <a:off x="1550946" y="379265"/>
                  <a:ext cx="5772639" cy="1956201"/>
                  <a:chOff x="1550946" y="379265"/>
                  <a:chExt cx="5772639" cy="1956201"/>
                </a:xfrm>
              </p:grpSpPr>
              <p:sp>
                <p:nvSpPr>
                  <p:cNvPr id="147" name="Rectangle 24">
                    <a:extLst>
                      <a:ext uri="{FF2B5EF4-FFF2-40B4-BE49-F238E27FC236}">
                        <a16:creationId xmlns:a16="http://schemas.microsoft.com/office/drawing/2014/main" id="{CEA05538-268F-0693-2D4A-22BB2EFB24B4}"/>
                      </a:ext>
                    </a:extLst>
                  </p:cNvPr>
                  <p:cNvSpPr/>
                  <p:nvPr/>
                </p:nvSpPr>
                <p:spPr>
                  <a:xfrm>
                    <a:off x="2656258" y="1517805"/>
                    <a:ext cx="2187340" cy="817661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0 w 1340012"/>
                      <a:gd name="connsiteY3" fmla="*/ 1170432 h 1170432"/>
                      <a:gd name="connsiteX4" fmla="*/ 0 w 1340012"/>
                      <a:gd name="connsiteY4" fmla="*/ 256032 h 1170432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631768 w 1340012"/>
                      <a:gd name="connsiteY3" fmla="*/ 784721 h 1170432"/>
                      <a:gd name="connsiteX4" fmla="*/ 0 w 1340012"/>
                      <a:gd name="connsiteY4" fmla="*/ 256032 h 1170432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631768 w 2088157"/>
                      <a:gd name="connsiteY3" fmla="*/ 784721 h 784721"/>
                      <a:gd name="connsiteX4" fmla="*/ 0 w 2088157"/>
                      <a:gd name="connsiteY4" fmla="*/ 256032 h 784721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761977 w 2088157"/>
                      <a:gd name="connsiteY3" fmla="*/ 765131 h 784721"/>
                      <a:gd name="connsiteX4" fmla="*/ 631768 w 2088157"/>
                      <a:gd name="connsiteY4" fmla="*/ 784721 h 784721"/>
                      <a:gd name="connsiteX5" fmla="*/ 0 w 2088157"/>
                      <a:gd name="connsiteY5" fmla="*/ 256032 h 784721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2088157 w 2088157"/>
                      <a:gd name="connsiteY2" fmla="*/ 548640 h 798382"/>
                      <a:gd name="connsiteX3" fmla="*/ 841780 w 2088157"/>
                      <a:gd name="connsiteY3" fmla="*/ 798382 h 798382"/>
                      <a:gd name="connsiteX4" fmla="*/ 631768 w 2088157"/>
                      <a:gd name="connsiteY4" fmla="*/ 784721 h 798382"/>
                      <a:gd name="connsiteX5" fmla="*/ 0 w 2088157"/>
                      <a:gd name="connsiteY5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440296 w 2088157"/>
                      <a:gd name="connsiteY2" fmla="*/ 76837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1995586 w 2088157"/>
                      <a:gd name="connsiteY3" fmla="*/ 469197 h 798382"/>
                      <a:gd name="connsiteX4" fmla="*/ 2088157 w 2088157"/>
                      <a:gd name="connsiteY4" fmla="*/ 548640 h 798382"/>
                      <a:gd name="connsiteX5" fmla="*/ 841780 w 2088157"/>
                      <a:gd name="connsiteY5" fmla="*/ 798382 h 798382"/>
                      <a:gd name="connsiteX6" fmla="*/ 631768 w 2088157"/>
                      <a:gd name="connsiteY6" fmla="*/ 784721 h 798382"/>
                      <a:gd name="connsiteX7" fmla="*/ 0 w 2088157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31768 w 2131915"/>
                      <a:gd name="connsiteY6" fmla="*/ 7847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08492 w 2131915"/>
                      <a:gd name="connsiteY6" fmla="*/ 7714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809527"/>
                      <a:gd name="connsiteX1" fmla="*/ 1340012 w 2131915"/>
                      <a:gd name="connsiteY1" fmla="*/ 0 h 809527"/>
                      <a:gd name="connsiteX2" fmla="*/ 1510123 w 2131915"/>
                      <a:gd name="connsiteY2" fmla="*/ 43586 h 809527"/>
                      <a:gd name="connsiteX3" fmla="*/ 2131915 w 2131915"/>
                      <a:gd name="connsiteY3" fmla="*/ 429296 h 809527"/>
                      <a:gd name="connsiteX4" fmla="*/ 2088157 w 2131915"/>
                      <a:gd name="connsiteY4" fmla="*/ 548640 h 809527"/>
                      <a:gd name="connsiteX5" fmla="*/ 841780 w 2131915"/>
                      <a:gd name="connsiteY5" fmla="*/ 798382 h 809527"/>
                      <a:gd name="connsiteX6" fmla="*/ 608492 w 2131915"/>
                      <a:gd name="connsiteY6" fmla="*/ 771421 h 809527"/>
                      <a:gd name="connsiteX7" fmla="*/ 0 w 2131915"/>
                      <a:gd name="connsiteY7" fmla="*/ 256032 h 809527"/>
                      <a:gd name="connsiteX0" fmla="*/ 0 w 2131915"/>
                      <a:gd name="connsiteY0" fmla="*/ 256032 h 819822"/>
                      <a:gd name="connsiteX1" fmla="*/ 1340012 w 2131915"/>
                      <a:gd name="connsiteY1" fmla="*/ 0 h 819822"/>
                      <a:gd name="connsiteX2" fmla="*/ 1510123 w 2131915"/>
                      <a:gd name="connsiteY2" fmla="*/ 43586 h 819822"/>
                      <a:gd name="connsiteX3" fmla="*/ 2131915 w 2131915"/>
                      <a:gd name="connsiteY3" fmla="*/ 429296 h 819822"/>
                      <a:gd name="connsiteX4" fmla="*/ 2088157 w 2131915"/>
                      <a:gd name="connsiteY4" fmla="*/ 548640 h 819822"/>
                      <a:gd name="connsiteX5" fmla="*/ 841780 w 2131915"/>
                      <a:gd name="connsiteY5" fmla="*/ 798382 h 819822"/>
                      <a:gd name="connsiteX6" fmla="*/ 608492 w 2131915"/>
                      <a:gd name="connsiteY6" fmla="*/ 771421 h 819822"/>
                      <a:gd name="connsiteX7" fmla="*/ 0 w 2131915"/>
                      <a:gd name="connsiteY7" fmla="*/ 256032 h 819822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36385"/>
                      <a:gd name="connsiteY0" fmla="*/ 256032 h 816258"/>
                      <a:gd name="connsiteX1" fmla="*/ 1340012 w 2136385"/>
                      <a:gd name="connsiteY1" fmla="*/ 0 h 816258"/>
                      <a:gd name="connsiteX2" fmla="*/ 1510123 w 2136385"/>
                      <a:gd name="connsiteY2" fmla="*/ 43586 h 816258"/>
                      <a:gd name="connsiteX3" fmla="*/ 2131915 w 2136385"/>
                      <a:gd name="connsiteY3" fmla="*/ 429296 h 816258"/>
                      <a:gd name="connsiteX4" fmla="*/ 2088157 w 2136385"/>
                      <a:gd name="connsiteY4" fmla="*/ 548640 h 816258"/>
                      <a:gd name="connsiteX5" fmla="*/ 841780 w 2136385"/>
                      <a:gd name="connsiteY5" fmla="*/ 798382 h 816258"/>
                      <a:gd name="connsiteX6" fmla="*/ 608492 w 2136385"/>
                      <a:gd name="connsiteY6" fmla="*/ 771421 h 816258"/>
                      <a:gd name="connsiteX7" fmla="*/ 0 w 2136385"/>
                      <a:gd name="connsiteY7" fmla="*/ 256032 h 816258"/>
                      <a:gd name="connsiteX0" fmla="*/ 0 w 2160382"/>
                      <a:gd name="connsiteY0" fmla="*/ 256032 h 816258"/>
                      <a:gd name="connsiteX1" fmla="*/ 1340012 w 2160382"/>
                      <a:gd name="connsiteY1" fmla="*/ 0 h 816258"/>
                      <a:gd name="connsiteX2" fmla="*/ 1510123 w 2160382"/>
                      <a:gd name="connsiteY2" fmla="*/ 43586 h 816258"/>
                      <a:gd name="connsiteX3" fmla="*/ 2131915 w 2160382"/>
                      <a:gd name="connsiteY3" fmla="*/ 429296 h 816258"/>
                      <a:gd name="connsiteX4" fmla="*/ 2088157 w 2160382"/>
                      <a:gd name="connsiteY4" fmla="*/ 548640 h 816258"/>
                      <a:gd name="connsiteX5" fmla="*/ 841780 w 2160382"/>
                      <a:gd name="connsiteY5" fmla="*/ 798382 h 816258"/>
                      <a:gd name="connsiteX6" fmla="*/ 608492 w 2160382"/>
                      <a:gd name="connsiteY6" fmla="*/ 771421 h 816258"/>
                      <a:gd name="connsiteX7" fmla="*/ 0 w 2160382"/>
                      <a:gd name="connsiteY7" fmla="*/ 256032 h 816258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59050"/>
                      <a:gd name="connsiteY0" fmla="*/ 256032 h 816258"/>
                      <a:gd name="connsiteX1" fmla="*/ 1340012 w 2159050"/>
                      <a:gd name="connsiteY1" fmla="*/ 0 h 816258"/>
                      <a:gd name="connsiteX2" fmla="*/ 1510123 w 2159050"/>
                      <a:gd name="connsiteY2" fmla="*/ 43586 h 816258"/>
                      <a:gd name="connsiteX3" fmla="*/ 2131915 w 2159050"/>
                      <a:gd name="connsiteY3" fmla="*/ 429296 h 816258"/>
                      <a:gd name="connsiteX4" fmla="*/ 2088157 w 2159050"/>
                      <a:gd name="connsiteY4" fmla="*/ 548640 h 816258"/>
                      <a:gd name="connsiteX5" fmla="*/ 841780 w 2159050"/>
                      <a:gd name="connsiteY5" fmla="*/ 798382 h 816258"/>
                      <a:gd name="connsiteX6" fmla="*/ 608492 w 2159050"/>
                      <a:gd name="connsiteY6" fmla="*/ 771421 h 816258"/>
                      <a:gd name="connsiteX7" fmla="*/ 0 w 2159050"/>
                      <a:gd name="connsiteY7" fmla="*/ 256032 h 816258"/>
                      <a:gd name="connsiteX0" fmla="*/ 0 w 2159050"/>
                      <a:gd name="connsiteY0" fmla="*/ 263919 h 824145"/>
                      <a:gd name="connsiteX1" fmla="*/ 1340012 w 2159050"/>
                      <a:gd name="connsiteY1" fmla="*/ 7887 h 824145"/>
                      <a:gd name="connsiteX2" fmla="*/ 1510123 w 2159050"/>
                      <a:gd name="connsiteY2" fmla="*/ 51473 h 824145"/>
                      <a:gd name="connsiteX3" fmla="*/ 2131915 w 2159050"/>
                      <a:gd name="connsiteY3" fmla="*/ 437183 h 824145"/>
                      <a:gd name="connsiteX4" fmla="*/ 2088157 w 2159050"/>
                      <a:gd name="connsiteY4" fmla="*/ 556527 h 824145"/>
                      <a:gd name="connsiteX5" fmla="*/ 841780 w 2159050"/>
                      <a:gd name="connsiteY5" fmla="*/ 806269 h 824145"/>
                      <a:gd name="connsiteX6" fmla="*/ 608492 w 2159050"/>
                      <a:gd name="connsiteY6" fmla="*/ 779308 h 824145"/>
                      <a:gd name="connsiteX7" fmla="*/ 0 w 2159050"/>
                      <a:gd name="connsiteY7" fmla="*/ 263919 h 824145"/>
                      <a:gd name="connsiteX0" fmla="*/ 0 w 2159050"/>
                      <a:gd name="connsiteY0" fmla="*/ 266655 h 826881"/>
                      <a:gd name="connsiteX1" fmla="*/ 1340012 w 2159050"/>
                      <a:gd name="connsiteY1" fmla="*/ 10623 h 826881"/>
                      <a:gd name="connsiteX2" fmla="*/ 1510123 w 2159050"/>
                      <a:gd name="connsiteY2" fmla="*/ 54209 h 826881"/>
                      <a:gd name="connsiteX3" fmla="*/ 2131915 w 2159050"/>
                      <a:gd name="connsiteY3" fmla="*/ 439919 h 826881"/>
                      <a:gd name="connsiteX4" fmla="*/ 2088157 w 2159050"/>
                      <a:gd name="connsiteY4" fmla="*/ 559263 h 826881"/>
                      <a:gd name="connsiteX5" fmla="*/ 841780 w 2159050"/>
                      <a:gd name="connsiteY5" fmla="*/ 809005 h 826881"/>
                      <a:gd name="connsiteX6" fmla="*/ 608492 w 2159050"/>
                      <a:gd name="connsiteY6" fmla="*/ 782044 h 826881"/>
                      <a:gd name="connsiteX7" fmla="*/ 0 w 2159050"/>
                      <a:gd name="connsiteY7" fmla="*/ 266655 h 826881"/>
                      <a:gd name="connsiteX0" fmla="*/ 0 w 2159050"/>
                      <a:gd name="connsiteY0" fmla="*/ 261222 h 821448"/>
                      <a:gd name="connsiteX1" fmla="*/ 1313411 w 2159050"/>
                      <a:gd name="connsiteY1" fmla="*/ 11841 h 821448"/>
                      <a:gd name="connsiteX2" fmla="*/ 1510123 w 2159050"/>
                      <a:gd name="connsiteY2" fmla="*/ 48776 h 821448"/>
                      <a:gd name="connsiteX3" fmla="*/ 2131915 w 2159050"/>
                      <a:gd name="connsiteY3" fmla="*/ 434486 h 821448"/>
                      <a:gd name="connsiteX4" fmla="*/ 2088157 w 2159050"/>
                      <a:gd name="connsiteY4" fmla="*/ 553830 h 821448"/>
                      <a:gd name="connsiteX5" fmla="*/ 841780 w 2159050"/>
                      <a:gd name="connsiteY5" fmla="*/ 803572 h 821448"/>
                      <a:gd name="connsiteX6" fmla="*/ 608492 w 2159050"/>
                      <a:gd name="connsiteY6" fmla="*/ 776611 h 821448"/>
                      <a:gd name="connsiteX7" fmla="*/ 0 w 2159050"/>
                      <a:gd name="connsiteY7" fmla="*/ 261222 h 821448"/>
                      <a:gd name="connsiteX0" fmla="*/ 0 w 2159050"/>
                      <a:gd name="connsiteY0" fmla="*/ 260124 h 820350"/>
                      <a:gd name="connsiteX1" fmla="*/ 1313411 w 2159050"/>
                      <a:gd name="connsiteY1" fmla="*/ 10743 h 820350"/>
                      <a:gd name="connsiteX2" fmla="*/ 1510123 w 2159050"/>
                      <a:gd name="connsiteY2" fmla="*/ 47678 h 820350"/>
                      <a:gd name="connsiteX3" fmla="*/ 2131915 w 2159050"/>
                      <a:gd name="connsiteY3" fmla="*/ 433388 h 820350"/>
                      <a:gd name="connsiteX4" fmla="*/ 2088157 w 2159050"/>
                      <a:gd name="connsiteY4" fmla="*/ 552732 h 820350"/>
                      <a:gd name="connsiteX5" fmla="*/ 841780 w 2159050"/>
                      <a:gd name="connsiteY5" fmla="*/ 802474 h 820350"/>
                      <a:gd name="connsiteX6" fmla="*/ 608492 w 2159050"/>
                      <a:gd name="connsiteY6" fmla="*/ 775513 h 820350"/>
                      <a:gd name="connsiteX7" fmla="*/ 0 w 2159050"/>
                      <a:gd name="connsiteY7" fmla="*/ 260124 h 820350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0 w 2159050"/>
                      <a:gd name="connsiteY7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63707 w 2159050"/>
                      <a:gd name="connsiteY7" fmla="*/ 304760 h 814751"/>
                      <a:gd name="connsiteX8" fmla="*/ 0 w 2159050"/>
                      <a:gd name="connsiteY8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7181 w 2159050"/>
                      <a:gd name="connsiteY7" fmla="*/ 331361 h 814751"/>
                      <a:gd name="connsiteX8" fmla="*/ 0 w 2159050"/>
                      <a:gd name="connsiteY8" fmla="*/ 254525 h 814751"/>
                      <a:gd name="connsiteX0" fmla="*/ 22803 w 2181853"/>
                      <a:gd name="connsiteY0" fmla="*/ 254525 h 814751"/>
                      <a:gd name="connsiteX1" fmla="*/ 1336214 w 2181853"/>
                      <a:gd name="connsiteY1" fmla="*/ 5144 h 814751"/>
                      <a:gd name="connsiteX2" fmla="*/ 1532926 w 2181853"/>
                      <a:gd name="connsiteY2" fmla="*/ 42079 h 814751"/>
                      <a:gd name="connsiteX3" fmla="*/ 2154718 w 2181853"/>
                      <a:gd name="connsiteY3" fmla="*/ 427789 h 814751"/>
                      <a:gd name="connsiteX4" fmla="*/ 2110960 w 2181853"/>
                      <a:gd name="connsiteY4" fmla="*/ 547133 h 814751"/>
                      <a:gd name="connsiteX5" fmla="*/ 864583 w 2181853"/>
                      <a:gd name="connsiteY5" fmla="*/ 796875 h 814751"/>
                      <a:gd name="connsiteX6" fmla="*/ 631295 w 2181853"/>
                      <a:gd name="connsiteY6" fmla="*/ 769914 h 814751"/>
                      <a:gd name="connsiteX7" fmla="*/ 29984 w 2181853"/>
                      <a:gd name="connsiteY7" fmla="*/ 331361 h 814751"/>
                      <a:gd name="connsiteX8" fmla="*/ 22803 w 2181853"/>
                      <a:gd name="connsiteY8" fmla="*/ 254525 h 814751"/>
                      <a:gd name="connsiteX0" fmla="*/ 37699 w 2196749"/>
                      <a:gd name="connsiteY0" fmla="*/ 254525 h 814751"/>
                      <a:gd name="connsiteX1" fmla="*/ 1351110 w 2196749"/>
                      <a:gd name="connsiteY1" fmla="*/ 5144 h 814751"/>
                      <a:gd name="connsiteX2" fmla="*/ 1547822 w 2196749"/>
                      <a:gd name="connsiteY2" fmla="*/ 42079 h 814751"/>
                      <a:gd name="connsiteX3" fmla="*/ 2169614 w 2196749"/>
                      <a:gd name="connsiteY3" fmla="*/ 427789 h 814751"/>
                      <a:gd name="connsiteX4" fmla="*/ 2125856 w 2196749"/>
                      <a:gd name="connsiteY4" fmla="*/ 547133 h 814751"/>
                      <a:gd name="connsiteX5" fmla="*/ 879479 w 2196749"/>
                      <a:gd name="connsiteY5" fmla="*/ 796875 h 814751"/>
                      <a:gd name="connsiteX6" fmla="*/ 646191 w 2196749"/>
                      <a:gd name="connsiteY6" fmla="*/ 769914 h 814751"/>
                      <a:gd name="connsiteX7" fmla="*/ 44880 w 2196749"/>
                      <a:gd name="connsiteY7" fmla="*/ 331361 h 814751"/>
                      <a:gd name="connsiteX8" fmla="*/ 37699 w 2196749"/>
                      <a:gd name="connsiteY8" fmla="*/ 254525 h 814751"/>
                      <a:gd name="connsiteX0" fmla="*/ 29885 w 2188935"/>
                      <a:gd name="connsiteY0" fmla="*/ 254525 h 814751"/>
                      <a:gd name="connsiteX1" fmla="*/ 1343296 w 2188935"/>
                      <a:gd name="connsiteY1" fmla="*/ 5144 h 814751"/>
                      <a:gd name="connsiteX2" fmla="*/ 1540008 w 2188935"/>
                      <a:gd name="connsiteY2" fmla="*/ 42079 h 814751"/>
                      <a:gd name="connsiteX3" fmla="*/ 2161800 w 2188935"/>
                      <a:gd name="connsiteY3" fmla="*/ 427789 h 814751"/>
                      <a:gd name="connsiteX4" fmla="*/ 2118042 w 2188935"/>
                      <a:gd name="connsiteY4" fmla="*/ 547133 h 814751"/>
                      <a:gd name="connsiteX5" fmla="*/ 871665 w 2188935"/>
                      <a:gd name="connsiteY5" fmla="*/ 796875 h 814751"/>
                      <a:gd name="connsiteX6" fmla="*/ 638377 w 2188935"/>
                      <a:gd name="connsiteY6" fmla="*/ 769914 h 814751"/>
                      <a:gd name="connsiteX7" fmla="*/ 57016 w 2188935"/>
                      <a:gd name="connsiteY7" fmla="*/ 347986 h 814751"/>
                      <a:gd name="connsiteX8" fmla="*/ 29885 w 2188935"/>
                      <a:gd name="connsiteY8" fmla="*/ 254525 h 81475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78363"/>
                      <a:gd name="connsiteY0" fmla="*/ 257435 h 817661"/>
                      <a:gd name="connsiteX1" fmla="*/ 1363247 w 2178363"/>
                      <a:gd name="connsiteY1" fmla="*/ 4729 h 817661"/>
                      <a:gd name="connsiteX2" fmla="*/ 1540008 w 2178363"/>
                      <a:gd name="connsiteY2" fmla="*/ 44989 h 817661"/>
                      <a:gd name="connsiteX3" fmla="*/ 2145174 w 2178363"/>
                      <a:gd name="connsiteY3" fmla="*/ 417399 h 817661"/>
                      <a:gd name="connsiteX4" fmla="*/ 2118042 w 2178363"/>
                      <a:gd name="connsiteY4" fmla="*/ 550043 h 817661"/>
                      <a:gd name="connsiteX5" fmla="*/ 871665 w 2178363"/>
                      <a:gd name="connsiteY5" fmla="*/ 799785 h 817661"/>
                      <a:gd name="connsiteX6" fmla="*/ 638377 w 2178363"/>
                      <a:gd name="connsiteY6" fmla="*/ 772824 h 817661"/>
                      <a:gd name="connsiteX7" fmla="*/ 57016 w 2178363"/>
                      <a:gd name="connsiteY7" fmla="*/ 350896 h 817661"/>
                      <a:gd name="connsiteX8" fmla="*/ 29885 w 2178363"/>
                      <a:gd name="connsiteY8" fmla="*/ 257435 h 817661"/>
                      <a:gd name="connsiteX0" fmla="*/ 29885 w 2170309"/>
                      <a:gd name="connsiteY0" fmla="*/ 257435 h 817661"/>
                      <a:gd name="connsiteX1" fmla="*/ 1363247 w 2170309"/>
                      <a:gd name="connsiteY1" fmla="*/ 4729 h 817661"/>
                      <a:gd name="connsiteX2" fmla="*/ 1540008 w 2170309"/>
                      <a:gd name="connsiteY2" fmla="*/ 44989 h 817661"/>
                      <a:gd name="connsiteX3" fmla="*/ 2145174 w 2170309"/>
                      <a:gd name="connsiteY3" fmla="*/ 417399 h 817661"/>
                      <a:gd name="connsiteX4" fmla="*/ 2094766 w 2170309"/>
                      <a:gd name="connsiteY4" fmla="*/ 553368 h 817661"/>
                      <a:gd name="connsiteX5" fmla="*/ 871665 w 2170309"/>
                      <a:gd name="connsiteY5" fmla="*/ 799785 h 817661"/>
                      <a:gd name="connsiteX6" fmla="*/ 638377 w 2170309"/>
                      <a:gd name="connsiteY6" fmla="*/ 772824 h 817661"/>
                      <a:gd name="connsiteX7" fmla="*/ 57016 w 2170309"/>
                      <a:gd name="connsiteY7" fmla="*/ 350896 h 817661"/>
                      <a:gd name="connsiteX8" fmla="*/ 29885 w 2170309"/>
                      <a:gd name="connsiteY8" fmla="*/ 257435 h 817661"/>
                      <a:gd name="connsiteX0" fmla="*/ 29885 w 2185450"/>
                      <a:gd name="connsiteY0" fmla="*/ 257435 h 817661"/>
                      <a:gd name="connsiteX1" fmla="*/ 1363247 w 2185450"/>
                      <a:gd name="connsiteY1" fmla="*/ 4729 h 817661"/>
                      <a:gd name="connsiteX2" fmla="*/ 1540008 w 2185450"/>
                      <a:gd name="connsiteY2" fmla="*/ 44989 h 817661"/>
                      <a:gd name="connsiteX3" fmla="*/ 2165125 w 2185450"/>
                      <a:gd name="connsiteY3" fmla="*/ 430699 h 817661"/>
                      <a:gd name="connsiteX4" fmla="*/ 2094766 w 2185450"/>
                      <a:gd name="connsiteY4" fmla="*/ 553368 h 817661"/>
                      <a:gd name="connsiteX5" fmla="*/ 871665 w 2185450"/>
                      <a:gd name="connsiteY5" fmla="*/ 799785 h 817661"/>
                      <a:gd name="connsiteX6" fmla="*/ 638377 w 2185450"/>
                      <a:gd name="connsiteY6" fmla="*/ 772824 h 817661"/>
                      <a:gd name="connsiteX7" fmla="*/ 57016 w 2185450"/>
                      <a:gd name="connsiteY7" fmla="*/ 350896 h 817661"/>
                      <a:gd name="connsiteX8" fmla="*/ 29885 w 2185450"/>
                      <a:gd name="connsiteY8" fmla="*/ 257435 h 817661"/>
                      <a:gd name="connsiteX0" fmla="*/ 29885 w 2187340"/>
                      <a:gd name="connsiteY0" fmla="*/ 257435 h 817661"/>
                      <a:gd name="connsiteX1" fmla="*/ 1363247 w 2187340"/>
                      <a:gd name="connsiteY1" fmla="*/ 4729 h 817661"/>
                      <a:gd name="connsiteX2" fmla="*/ 1540008 w 2187340"/>
                      <a:gd name="connsiteY2" fmla="*/ 44989 h 817661"/>
                      <a:gd name="connsiteX3" fmla="*/ 2165125 w 2187340"/>
                      <a:gd name="connsiteY3" fmla="*/ 430699 h 817661"/>
                      <a:gd name="connsiteX4" fmla="*/ 2094766 w 2187340"/>
                      <a:gd name="connsiteY4" fmla="*/ 553368 h 817661"/>
                      <a:gd name="connsiteX5" fmla="*/ 871665 w 2187340"/>
                      <a:gd name="connsiteY5" fmla="*/ 799785 h 817661"/>
                      <a:gd name="connsiteX6" fmla="*/ 638377 w 2187340"/>
                      <a:gd name="connsiteY6" fmla="*/ 772824 h 817661"/>
                      <a:gd name="connsiteX7" fmla="*/ 57016 w 2187340"/>
                      <a:gd name="connsiteY7" fmla="*/ 350896 h 817661"/>
                      <a:gd name="connsiteX8" fmla="*/ 29885 w 2187340"/>
                      <a:gd name="connsiteY8" fmla="*/ 257435 h 817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7340" h="817661">
                        <a:moveTo>
                          <a:pt x="29885" y="257435"/>
                        </a:moveTo>
                        <a:lnTo>
                          <a:pt x="1363247" y="4729"/>
                        </a:lnTo>
                        <a:cubicBezTo>
                          <a:pt x="1453202" y="-10668"/>
                          <a:pt x="1493279" y="13835"/>
                          <a:pt x="1540008" y="44989"/>
                        </a:cubicBezTo>
                        <a:lnTo>
                          <a:pt x="2165125" y="430699"/>
                        </a:lnTo>
                        <a:cubicBezTo>
                          <a:pt x="2213716" y="493756"/>
                          <a:pt x="2179179" y="536863"/>
                          <a:pt x="2094766" y="553368"/>
                        </a:cubicBezTo>
                        <a:lnTo>
                          <a:pt x="871665" y="799785"/>
                        </a:lnTo>
                        <a:cubicBezTo>
                          <a:pt x="803878" y="820724"/>
                          <a:pt x="702840" y="835011"/>
                          <a:pt x="638377" y="772824"/>
                        </a:cubicBezTo>
                        <a:lnTo>
                          <a:pt x="57016" y="350896"/>
                        </a:lnTo>
                        <a:cubicBezTo>
                          <a:pt x="1420" y="308658"/>
                          <a:pt x="-24248" y="293023"/>
                          <a:pt x="29885" y="257435"/>
                        </a:cubicBezTo>
                        <a:close/>
                      </a:path>
                    </a:pathLst>
                  </a:custGeom>
                  <a:solidFill>
                    <a:srgbClr val="FF7D25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Rectangle 24">
                    <a:extLst>
                      <a:ext uri="{FF2B5EF4-FFF2-40B4-BE49-F238E27FC236}">
                        <a16:creationId xmlns:a16="http://schemas.microsoft.com/office/drawing/2014/main" id="{E035B2E3-1C19-E05F-C9E0-DC5AE5910195}"/>
                      </a:ext>
                    </a:extLst>
                  </p:cNvPr>
                  <p:cNvSpPr/>
                  <p:nvPr/>
                </p:nvSpPr>
                <p:spPr>
                  <a:xfrm>
                    <a:off x="4220016" y="1257867"/>
                    <a:ext cx="1985136" cy="752709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0 w 1340012"/>
                      <a:gd name="connsiteY3" fmla="*/ 1170432 h 1170432"/>
                      <a:gd name="connsiteX4" fmla="*/ 0 w 1340012"/>
                      <a:gd name="connsiteY4" fmla="*/ 256032 h 1170432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631768 w 1340012"/>
                      <a:gd name="connsiteY3" fmla="*/ 784721 h 1170432"/>
                      <a:gd name="connsiteX4" fmla="*/ 0 w 1340012"/>
                      <a:gd name="connsiteY4" fmla="*/ 256032 h 1170432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631768 w 2088157"/>
                      <a:gd name="connsiteY3" fmla="*/ 784721 h 784721"/>
                      <a:gd name="connsiteX4" fmla="*/ 0 w 2088157"/>
                      <a:gd name="connsiteY4" fmla="*/ 256032 h 784721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761977 w 2088157"/>
                      <a:gd name="connsiteY3" fmla="*/ 765131 h 784721"/>
                      <a:gd name="connsiteX4" fmla="*/ 631768 w 2088157"/>
                      <a:gd name="connsiteY4" fmla="*/ 784721 h 784721"/>
                      <a:gd name="connsiteX5" fmla="*/ 0 w 2088157"/>
                      <a:gd name="connsiteY5" fmla="*/ 256032 h 784721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2088157 w 2088157"/>
                      <a:gd name="connsiteY2" fmla="*/ 548640 h 798382"/>
                      <a:gd name="connsiteX3" fmla="*/ 841780 w 2088157"/>
                      <a:gd name="connsiteY3" fmla="*/ 798382 h 798382"/>
                      <a:gd name="connsiteX4" fmla="*/ 631768 w 2088157"/>
                      <a:gd name="connsiteY4" fmla="*/ 784721 h 798382"/>
                      <a:gd name="connsiteX5" fmla="*/ 0 w 2088157"/>
                      <a:gd name="connsiteY5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440296 w 2088157"/>
                      <a:gd name="connsiteY2" fmla="*/ 76837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1995586 w 2088157"/>
                      <a:gd name="connsiteY3" fmla="*/ 469197 h 798382"/>
                      <a:gd name="connsiteX4" fmla="*/ 2088157 w 2088157"/>
                      <a:gd name="connsiteY4" fmla="*/ 548640 h 798382"/>
                      <a:gd name="connsiteX5" fmla="*/ 841780 w 2088157"/>
                      <a:gd name="connsiteY5" fmla="*/ 798382 h 798382"/>
                      <a:gd name="connsiteX6" fmla="*/ 631768 w 2088157"/>
                      <a:gd name="connsiteY6" fmla="*/ 784721 h 798382"/>
                      <a:gd name="connsiteX7" fmla="*/ 0 w 2088157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31768 w 2131915"/>
                      <a:gd name="connsiteY6" fmla="*/ 7847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08492 w 2131915"/>
                      <a:gd name="connsiteY6" fmla="*/ 7714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809527"/>
                      <a:gd name="connsiteX1" fmla="*/ 1340012 w 2131915"/>
                      <a:gd name="connsiteY1" fmla="*/ 0 h 809527"/>
                      <a:gd name="connsiteX2" fmla="*/ 1510123 w 2131915"/>
                      <a:gd name="connsiteY2" fmla="*/ 43586 h 809527"/>
                      <a:gd name="connsiteX3" fmla="*/ 2131915 w 2131915"/>
                      <a:gd name="connsiteY3" fmla="*/ 429296 h 809527"/>
                      <a:gd name="connsiteX4" fmla="*/ 2088157 w 2131915"/>
                      <a:gd name="connsiteY4" fmla="*/ 548640 h 809527"/>
                      <a:gd name="connsiteX5" fmla="*/ 841780 w 2131915"/>
                      <a:gd name="connsiteY5" fmla="*/ 798382 h 809527"/>
                      <a:gd name="connsiteX6" fmla="*/ 608492 w 2131915"/>
                      <a:gd name="connsiteY6" fmla="*/ 771421 h 809527"/>
                      <a:gd name="connsiteX7" fmla="*/ 0 w 2131915"/>
                      <a:gd name="connsiteY7" fmla="*/ 256032 h 809527"/>
                      <a:gd name="connsiteX0" fmla="*/ 0 w 2131915"/>
                      <a:gd name="connsiteY0" fmla="*/ 256032 h 819822"/>
                      <a:gd name="connsiteX1" fmla="*/ 1340012 w 2131915"/>
                      <a:gd name="connsiteY1" fmla="*/ 0 h 819822"/>
                      <a:gd name="connsiteX2" fmla="*/ 1510123 w 2131915"/>
                      <a:gd name="connsiteY2" fmla="*/ 43586 h 819822"/>
                      <a:gd name="connsiteX3" fmla="*/ 2131915 w 2131915"/>
                      <a:gd name="connsiteY3" fmla="*/ 429296 h 819822"/>
                      <a:gd name="connsiteX4" fmla="*/ 2088157 w 2131915"/>
                      <a:gd name="connsiteY4" fmla="*/ 548640 h 819822"/>
                      <a:gd name="connsiteX5" fmla="*/ 841780 w 2131915"/>
                      <a:gd name="connsiteY5" fmla="*/ 798382 h 819822"/>
                      <a:gd name="connsiteX6" fmla="*/ 608492 w 2131915"/>
                      <a:gd name="connsiteY6" fmla="*/ 771421 h 819822"/>
                      <a:gd name="connsiteX7" fmla="*/ 0 w 2131915"/>
                      <a:gd name="connsiteY7" fmla="*/ 256032 h 819822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36385"/>
                      <a:gd name="connsiteY0" fmla="*/ 256032 h 816258"/>
                      <a:gd name="connsiteX1" fmla="*/ 1340012 w 2136385"/>
                      <a:gd name="connsiteY1" fmla="*/ 0 h 816258"/>
                      <a:gd name="connsiteX2" fmla="*/ 1510123 w 2136385"/>
                      <a:gd name="connsiteY2" fmla="*/ 43586 h 816258"/>
                      <a:gd name="connsiteX3" fmla="*/ 2131915 w 2136385"/>
                      <a:gd name="connsiteY3" fmla="*/ 429296 h 816258"/>
                      <a:gd name="connsiteX4" fmla="*/ 2088157 w 2136385"/>
                      <a:gd name="connsiteY4" fmla="*/ 548640 h 816258"/>
                      <a:gd name="connsiteX5" fmla="*/ 841780 w 2136385"/>
                      <a:gd name="connsiteY5" fmla="*/ 798382 h 816258"/>
                      <a:gd name="connsiteX6" fmla="*/ 608492 w 2136385"/>
                      <a:gd name="connsiteY6" fmla="*/ 771421 h 816258"/>
                      <a:gd name="connsiteX7" fmla="*/ 0 w 2136385"/>
                      <a:gd name="connsiteY7" fmla="*/ 256032 h 816258"/>
                      <a:gd name="connsiteX0" fmla="*/ 0 w 2160382"/>
                      <a:gd name="connsiteY0" fmla="*/ 256032 h 816258"/>
                      <a:gd name="connsiteX1" fmla="*/ 1340012 w 2160382"/>
                      <a:gd name="connsiteY1" fmla="*/ 0 h 816258"/>
                      <a:gd name="connsiteX2" fmla="*/ 1510123 w 2160382"/>
                      <a:gd name="connsiteY2" fmla="*/ 43586 h 816258"/>
                      <a:gd name="connsiteX3" fmla="*/ 2131915 w 2160382"/>
                      <a:gd name="connsiteY3" fmla="*/ 429296 h 816258"/>
                      <a:gd name="connsiteX4" fmla="*/ 2088157 w 2160382"/>
                      <a:gd name="connsiteY4" fmla="*/ 548640 h 816258"/>
                      <a:gd name="connsiteX5" fmla="*/ 841780 w 2160382"/>
                      <a:gd name="connsiteY5" fmla="*/ 798382 h 816258"/>
                      <a:gd name="connsiteX6" fmla="*/ 608492 w 2160382"/>
                      <a:gd name="connsiteY6" fmla="*/ 771421 h 816258"/>
                      <a:gd name="connsiteX7" fmla="*/ 0 w 2160382"/>
                      <a:gd name="connsiteY7" fmla="*/ 256032 h 816258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59050"/>
                      <a:gd name="connsiteY0" fmla="*/ 256032 h 816258"/>
                      <a:gd name="connsiteX1" fmla="*/ 1340012 w 2159050"/>
                      <a:gd name="connsiteY1" fmla="*/ 0 h 816258"/>
                      <a:gd name="connsiteX2" fmla="*/ 1510123 w 2159050"/>
                      <a:gd name="connsiteY2" fmla="*/ 43586 h 816258"/>
                      <a:gd name="connsiteX3" fmla="*/ 2131915 w 2159050"/>
                      <a:gd name="connsiteY3" fmla="*/ 429296 h 816258"/>
                      <a:gd name="connsiteX4" fmla="*/ 2088157 w 2159050"/>
                      <a:gd name="connsiteY4" fmla="*/ 548640 h 816258"/>
                      <a:gd name="connsiteX5" fmla="*/ 841780 w 2159050"/>
                      <a:gd name="connsiteY5" fmla="*/ 798382 h 816258"/>
                      <a:gd name="connsiteX6" fmla="*/ 608492 w 2159050"/>
                      <a:gd name="connsiteY6" fmla="*/ 771421 h 816258"/>
                      <a:gd name="connsiteX7" fmla="*/ 0 w 2159050"/>
                      <a:gd name="connsiteY7" fmla="*/ 256032 h 816258"/>
                      <a:gd name="connsiteX0" fmla="*/ 0 w 2159050"/>
                      <a:gd name="connsiteY0" fmla="*/ 263919 h 824145"/>
                      <a:gd name="connsiteX1" fmla="*/ 1340012 w 2159050"/>
                      <a:gd name="connsiteY1" fmla="*/ 7887 h 824145"/>
                      <a:gd name="connsiteX2" fmla="*/ 1510123 w 2159050"/>
                      <a:gd name="connsiteY2" fmla="*/ 51473 h 824145"/>
                      <a:gd name="connsiteX3" fmla="*/ 2131915 w 2159050"/>
                      <a:gd name="connsiteY3" fmla="*/ 437183 h 824145"/>
                      <a:gd name="connsiteX4" fmla="*/ 2088157 w 2159050"/>
                      <a:gd name="connsiteY4" fmla="*/ 556527 h 824145"/>
                      <a:gd name="connsiteX5" fmla="*/ 841780 w 2159050"/>
                      <a:gd name="connsiteY5" fmla="*/ 806269 h 824145"/>
                      <a:gd name="connsiteX6" fmla="*/ 608492 w 2159050"/>
                      <a:gd name="connsiteY6" fmla="*/ 779308 h 824145"/>
                      <a:gd name="connsiteX7" fmla="*/ 0 w 2159050"/>
                      <a:gd name="connsiteY7" fmla="*/ 263919 h 824145"/>
                      <a:gd name="connsiteX0" fmla="*/ 0 w 2159050"/>
                      <a:gd name="connsiteY0" fmla="*/ 266655 h 826881"/>
                      <a:gd name="connsiteX1" fmla="*/ 1340012 w 2159050"/>
                      <a:gd name="connsiteY1" fmla="*/ 10623 h 826881"/>
                      <a:gd name="connsiteX2" fmla="*/ 1510123 w 2159050"/>
                      <a:gd name="connsiteY2" fmla="*/ 54209 h 826881"/>
                      <a:gd name="connsiteX3" fmla="*/ 2131915 w 2159050"/>
                      <a:gd name="connsiteY3" fmla="*/ 439919 h 826881"/>
                      <a:gd name="connsiteX4" fmla="*/ 2088157 w 2159050"/>
                      <a:gd name="connsiteY4" fmla="*/ 559263 h 826881"/>
                      <a:gd name="connsiteX5" fmla="*/ 841780 w 2159050"/>
                      <a:gd name="connsiteY5" fmla="*/ 809005 h 826881"/>
                      <a:gd name="connsiteX6" fmla="*/ 608492 w 2159050"/>
                      <a:gd name="connsiteY6" fmla="*/ 782044 h 826881"/>
                      <a:gd name="connsiteX7" fmla="*/ 0 w 2159050"/>
                      <a:gd name="connsiteY7" fmla="*/ 266655 h 826881"/>
                      <a:gd name="connsiteX0" fmla="*/ 0 w 2159050"/>
                      <a:gd name="connsiteY0" fmla="*/ 261222 h 821448"/>
                      <a:gd name="connsiteX1" fmla="*/ 1313411 w 2159050"/>
                      <a:gd name="connsiteY1" fmla="*/ 11841 h 821448"/>
                      <a:gd name="connsiteX2" fmla="*/ 1510123 w 2159050"/>
                      <a:gd name="connsiteY2" fmla="*/ 48776 h 821448"/>
                      <a:gd name="connsiteX3" fmla="*/ 2131915 w 2159050"/>
                      <a:gd name="connsiteY3" fmla="*/ 434486 h 821448"/>
                      <a:gd name="connsiteX4" fmla="*/ 2088157 w 2159050"/>
                      <a:gd name="connsiteY4" fmla="*/ 553830 h 821448"/>
                      <a:gd name="connsiteX5" fmla="*/ 841780 w 2159050"/>
                      <a:gd name="connsiteY5" fmla="*/ 803572 h 821448"/>
                      <a:gd name="connsiteX6" fmla="*/ 608492 w 2159050"/>
                      <a:gd name="connsiteY6" fmla="*/ 776611 h 821448"/>
                      <a:gd name="connsiteX7" fmla="*/ 0 w 2159050"/>
                      <a:gd name="connsiteY7" fmla="*/ 261222 h 821448"/>
                      <a:gd name="connsiteX0" fmla="*/ 0 w 2159050"/>
                      <a:gd name="connsiteY0" fmla="*/ 260124 h 820350"/>
                      <a:gd name="connsiteX1" fmla="*/ 1313411 w 2159050"/>
                      <a:gd name="connsiteY1" fmla="*/ 10743 h 820350"/>
                      <a:gd name="connsiteX2" fmla="*/ 1510123 w 2159050"/>
                      <a:gd name="connsiteY2" fmla="*/ 47678 h 820350"/>
                      <a:gd name="connsiteX3" fmla="*/ 2131915 w 2159050"/>
                      <a:gd name="connsiteY3" fmla="*/ 433388 h 820350"/>
                      <a:gd name="connsiteX4" fmla="*/ 2088157 w 2159050"/>
                      <a:gd name="connsiteY4" fmla="*/ 552732 h 820350"/>
                      <a:gd name="connsiteX5" fmla="*/ 841780 w 2159050"/>
                      <a:gd name="connsiteY5" fmla="*/ 802474 h 820350"/>
                      <a:gd name="connsiteX6" fmla="*/ 608492 w 2159050"/>
                      <a:gd name="connsiteY6" fmla="*/ 775513 h 820350"/>
                      <a:gd name="connsiteX7" fmla="*/ 0 w 2159050"/>
                      <a:gd name="connsiteY7" fmla="*/ 260124 h 820350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0 w 2159050"/>
                      <a:gd name="connsiteY7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63707 w 2159050"/>
                      <a:gd name="connsiteY7" fmla="*/ 304760 h 814751"/>
                      <a:gd name="connsiteX8" fmla="*/ 0 w 2159050"/>
                      <a:gd name="connsiteY8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7181 w 2159050"/>
                      <a:gd name="connsiteY7" fmla="*/ 331361 h 814751"/>
                      <a:gd name="connsiteX8" fmla="*/ 0 w 2159050"/>
                      <a:gd name="connsiteY8" fmla="*/ 254525 h 814751"/>
                      <a:gd name="connsiteX0" fmla="*/ 22803 w 2181853"/>
                      <a:gd name="connsiteY0" fmla="*/ 254525 h 814751"/>
                      <a:gd name="connsiteX1" fmla="*/ 1336214 w 2181853"/>
                      <a:gd name="connsiteY1" fmla="*/ 5144 h 814751"/>
                      <a:gd name="connsiteX2" fmla="*/ 1532926 w 2181853"/>
                      <a:gd name="connsiteY2" fmla="*/ 42079 h 814751"/>
                      <a:gd name="connsiteX3" fmla="*/ 2154718 w 2181853"/>
                      <a:gd name="connsiteY3" fmla="*/ 427789 h 814751"/>
                      <a:gd name="connsiteX4" fmla="*/ 2110960 w 2181853"/>
                      <a:gd name="connsiteY4" fmla="*/ 547133 h 814751"/>
                      <a:gd name="connsiteX5" fmla="*/ 864583 w 2181853"/>
                      <a:gd name="connsiteY5" fmla="*/ 796875 h 814751"/>
                      <a:gd name="connsiteX6" fmla="*/ 631295 w 2181853"/>
                      <a:gd name="connsiteY6" fmla="*/ 769914 h 814751"/>
                      <a:gd name="connsiteX7" fmla="*/ 29984 w 2181853"/>
                      <a:gd name="connsiteY7" fmla="*/ 331361 h 814751"/>
                      <a:gd name="connsiteX8" fmla="*/ 22803 w 2181853"/>
                      <a:gd name="connsiteY8" fmla="*/ 254525 h 814751"/>
                      <a:gd name="connsiteX0" fmla="*/ 37699 w 2196749"/>
                      <a:gd name="connsiteY0" fmla="*/ 254525 h 814751"/>
                      <a:gd name="connsiteX1" fmla="*/ 1351110 w 2196749"/>
                      <a:gd name="connsiteY1" fmla="*/ 5144 h 814751"/>
                      <a:gd name="connsiteX2" fmla="*/ 1547822 w 2196749"/>
                      <a:gd name="connsiteY2" fmla="*/ 42079 h 814751"/>
                      <a:gd name="connsiteX3" fmla="*/ 2169614 w 2196749"/>
                      <a:gd name="connsiteY3" fmla="*/ 427789 h 814751"/>
                      <a:gd name="connsiteX4" fmla="*/ 2125856 w 2196749"/>
                      <a:gd name="connsiteY4" fmla="*/ 547133 h 814751"/>
                      <a:gd name="connsiteX5" fmla="*/ 879479 w 2196749"/>
                      <a:gd name="connsiteY5" fmla="*/ 796875 h 814751"/>
                      <a:gd name="connsiteX6" fmla="*/ 646191 w 2196749"/>
                      <a:gd name="connsiteY6" fmla="*/ 769914 h 814751"/>
                      <a:gd name="connsiteX7" fmla="*/ 44880 w 2196749"/>
                      <a:gd name="connsiteY7" fmla="*/ 331361 h 814751"/>
                      <a:gd name="connsiteX8" fmla="*/ 37699 w 2196749"/>
                      <a:gd name="connsiteY8" fmla="*/ 254525 h 814751"/>
                      <a:gd name="connsiteX0" fmla="*/ 29885 w 2188935"/>
                      <a:gd name="connsiteY0" fmla="*/ 254525 h 814751"/>
                      <a:gd name="connsiteX1" fmla="*/ 1343296 w 2188935"/>
                      <a:gd name="connsiteY1" fmla="*/ 5144 h 814751"/>
                      <a:gd name="connsiteX2" fmla="*/ 1540008 w 2188935"/>
                      <a:gd name="connsiteY2" fmla="*/ 42079 h 814751"/>
                      <a:gd name="connsiteX3" fmla="*/ 2161800 w 2188935"/>
                      <a:gd name="connsiteY3" fmla="*/ 427789 h 814751"/>
                      <a:gd name="connsiteX4" fmla="*/ 2118042 w 2188935"/>
                      <a:gd name="connsiteY4" fmla="*/ 547133 h 814751"/>
                      <a:gd name="connsiteX5" fmla="*/ 871665 w 2188935"/>
                      <a:gd name="connsiteY5" fmla="*/ 796875 h 814751"/>
                      <a:gd name="connsiteX6" fmla="*/ 638377 w 2188935"/>
                      <a:gd name="connsiteY6" fmla="*/ 769914 h 814751"/>
                      <a:gd name="connsiteX7" fmla="*/ 57016 w 2188935"/>
                      <a:gd name="connsiteY7" fmla="*/ 347986 h 814751"/>
                      <a:gd name="connsiteX8" fmla="*/ 29885 w 2188935"/>
                      <a:gd name="connsiteY8" fmla="*/ 254525 h 81475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78363"/>
                      <a:gd name="connsiteY0" fmla="*/ 257435 h 817661"/>
                      <a:gd name="connsiteX1" fmla="*/ 1363247 w 2178363"/>
                      <a:gd name="connsiteY1" fmla="*/ 4729 h 817661"/>
                      <a:gd name="connsiteX2" fmla="*/ 1540008 w 2178363"/>
                      <a:gd name="connsiteY2" fmla="*/ 44989 h 817661"/>
                      <a:gd name="connsiteX3" fmla="*/ 2145174 w 2178363"/>
                      <a:gd name="connsiteY3" fmla="*/ 417399 h 817661"/>
                      <a:gd name="connsiteX4" fmla="*/ 2118042 w 2178363"/>
                      <a:gd name="connsiteY4" fmla="*/ 550043 h 817661"/>
                      <a:gd name="connsiteX5" fmla="*/ 871665 w 2178363"/>
                      <a:gd name="connsiteY5" fmla="*/ 799785 h 817661"/>
                      <a:gd name="connsiteX6" fmla="*/ 638377 w 2178363"/>
                      <a:gd name="connsiteY6" fmla="*/ 772824 h 817661"/>
                      <a:gd name="connsiteX7" fmla="*/ 57016 w 2178363"/>
                      <a:gd name="connsiteY7" fmla="*/ 350896 h 817661"/>
                      <a:gd name="connsiteX8" fmla="*/ 29885 w 2178363"/>
                      <a:gd name="connsiteY8" fmla="*/ 257435 h 817661"/>
                      <a:gd name="connsiteX0" fmla="*/ 29885 w 2170309"/>
                      <a:gd name="connsiteY0" fmla="*/ 257435 h 817661"/>
                      <a:gd name="connsiteX1" fmla="*/ 1363247 w 2170309"/>
                      <a:gd name="connsiteY1" fmla="*/ 4729 h 817661"/>
                      <a:gd name="connsiteX2" fmla="*/ 1540008 w 2170309"/>
                      <a:gd name="connsiteY2" fmla="*/ 44989 h 817661"/>
                      <a:gd name="connsiteX3" fmla="*/ 2145174 w 2170309"/>
                      <a:gd name="connsiteY3" fmla="*/ 417399 h 817661"/>
                      <a:gd name="connsiteX4" fmla="*/ 2094766 w 2170309"/>
                      <a:gd name="connsiteY4" fmla="*/ 553368 h 817661"/>
                      <a:gd name="connsiteX5" fmla="*/ 871665 w 2170309"/>
                      <a:gd name="connsiteY5" fmla="*/ 799785 h 817661"/>
                      <a:gd name="connsiteX6" fmla="*/ 638377 w 2170309"/>
                      <a:gd name="connsiteY6" fmla="*/ 772824 h 817661"/>
                      <a:gd name="connsiteX7" fmla="*/ 57016 w 2170309"/>
                      <a:gd name="connsiteY7" fmla="*/ 350896 h 817661"/>
                      <a:gd name="connsiteX8" fmla="*/ 29885 w 2170309"/>
                      <a:gd name="connsiteY8" fmla="*/ 257435 h 817661"/>
                      <a:gd name="connsiteX0" fmla="*/ 29885 w 2185450"/>
                      <a:gd name="connsiteY0" fmla="*/ 257435 h 817661"/>
                      <a:gd name="connsiteX1" fmla="*/ 1363247 w 2185450"/>
                      <a:gd name="connsiteY1" fmla="*/ 4729 h 817661"/>
                      <a:gd name="connsiteX2" fmla="*/ 1540008 w 2185450"/>
                      <a:gd name="connsiteY2" fmla="*/ 44989 h 817661"/>
                      <a:gd name="connsiteX3" fmla="*/ 2165125 w 2185450"/>
                      <a:gd name="connsiteY3" fmla="*/ 430699 h 817661"/>
                      <a:gd name="connsiteX4" fmla="*/ 2094766 w 2185450"/>
                      <a:gd name="connsiteY4" fmla="*/ 553368 h 817661"/>
                      <a:gd name="connsiteX5" fmla="*/ 871665 w 2185450"/>
                      <a:gd name="connsiteY5" fmla="*/ 799785 h 817661"/>
                      <a:gd name="connsiteX6" fmla="*/ 638377 w 2185450"/>
                      <a:gd name="connsiteY6" fmla="*/ 772824 h 817661"/>
                      <a:gd name="connsiteX7" fmla="*/ 57016 w 2185450"/>
                      <a:gd name="connsiteY7" fmla="*/ 350896 h 817661"/>
                      <a:gd name="connsiteX8" fmla="*/ 29885 w 2185450"/>
                      <a:gd name="connsiteY8" fmla="*/ 257435 h 817661"/>
                      <a:gd name="connsiteX0" fmla="*/ 29885 w 2187340"/>
                      <a:gd name="connsiteY0" fmla="*/ 257435 h 817661"/>
                      <a:gd name="connsiteX1" fmla="*/ 1363247 w 2187340"/>
                      <a:gd name="connsiteY1" fmla="*/ 4729 h 817661"/>
                      <a:gd name="connsiteX2" fmla="*/ 1540008 w 2187340"/>
                      <a:gd name="connsiteY2" fmla="*/ 44989 h 817661"/>
                      <a:gd name="connsiteX3" fmla="*/ 2165125 w 2187340"/>
                      <a:gd name="connsiteY3" fmla="*/ 430699 h 817661"/>
                      <a:gd name="connsiteX4" fmla="*/ 2094766 w 2187340"/>
                      <a:gd name="connsiteY4" fmla="*/ 553368 h 817661"/>
                      <a:gd name="connsiteX5" fmla="*/ 871665 w 2187340"/>
                      <a:gd name="connsiteY5" fmla="*/ 799785 h 817661"/>
                      <a:gd name="connsiteX6" fmla="*/ 638377 w 2187340"/>
                      <a:gd name="connsiteY6" fmla="*/ 772824 h 817661"/>
                      <a:gd name="connsiteX7" fmla="*/ 57016 w 2187340"/>
                      <a:gd name="connsiteY7" fmla="*/ 350896 h 817661"/>
                      <a:gd name="connsiteX8" fmla="*/ 29885 w 2187340"/>
                      <a:gd name="connsiteY8" fmla="*/ 257435 h 817661"/>
                      <a:gd name="connsiteX0" fmla="*/ 29885 w 2187340"/>
                      <a:gd name="connsiteY0" fmla="*/ 226367 h 786593"/>
                      <a:gd name="connsiteX1" fmla="*/ 1073964 w 2187340"/>
                      <a:gd name="connsiteY1" fmla="*/ 26862 h 786593"/>
                      <a:gd name="connsiteX2" fmla="*/ 1540008 w 2187340"/>
                      <a:gd name="connsiteY2" fmla="*/ 13921 h 786593"/>
                      <a:gd name="connsiteX3" fmla="*/ 2165125 w 2187340"/>
                      <a:gd name="connsiteY3" fmla="*/ 399631 h 786593"/>
                      <a:gd name="connsiteX4" fmla="*/ 2094766 w 2187340"/>
                      <a:gd name="connsiteY4" fmla="*/ 522300 h 786593"/>
                      <a:gd name="connsiteX5" fmla="*/ 871665 w 2187340"/>
                      <a:gd name="connsiteY5" fmla="*/ 768717 h 786593"/>
                      <a:gd name="connsiteX6" fmla="*/ 638377 w 2187340"/>
                      <a:gd name="connsiteY6" fmla="*/ 741756 h 786593"/>
                      <a:gd name="connsiteX7" fmla="*/ 57016 w 2187340"/>
                      <a:gd name="connsiteY7" fmla="*/ 319828 h 786593"/>
                      <a:gd name="connsiteX8" fmla="*/ 29885 w 2187340"/>
                      <a:gd name="connsiteY8" fmla="*/ 226367 h 786593"/>
                      <a:gd name="connsiteX0" fmla="*/ 29885 w 2187340"/>
                      <a:gd name="connsiteY0" fmla="*/ 207145 h 767371"/>
                      <a:gd name="connsiteX1" fmla="*/ 1073964 w 2187340"/>
                      <a:gd name="connsiteY1" fmla="*/ 7640 h 767371"/>
                      <a:gd name="connsiteX2" fmla="*/ 1227450 w 2187340"/>
                      <a:gd name="connsiteY2" fmla="*/ 31275 h 767371"/>
                      <a:gd name="connsiteX3" fmla="*/ 2165125 w 2187340"/>
                      <a:gd name="connsiteY3" fmla="*/ 380409 h 767371"/>
                      <a:gd name="connsiteX4" fmla="*/ 2094766 w 2187340"/>
                      <a:gd name="connsiteY4" fmla="*/ 503078 h 767371"/>
                      <a:gd name="connsiteX5" fmla="*/ 871665 w 2187340"/>
                      <a:gd name="connsiteY5" fmla="*/ 749495 h 767371"/>
                      <a:gd name="connsiteX6" fmla="*/ 638377 w 2187340"/>
                      <a:gd name="connsiteY6" fmla="*/ 722534 h 767371"/>
                      <a:gd name="connsiteX7" fmla="*/ 57016 w 2187340"/>
                      <a:gd name="connsiteY7" fmla="*/ 300606 h 767371"/>
                      <a:gd name="connsiteX8" fmla="*/ 29885 w 2187340"/>
                      <a:gd name="connsiteY8" fmla="*/ 207145 h 767371"/>
                      <a:gd name="connsiteX0" fmla="*/ 29885 w 2115180"/>
                      <a:gd name="connsiteY0" fmla="*/ 207145 h 767371"/>
                      <a:gd name="connsiteX1" fmla="*/ 1073964 w 2115180"/>
                      <a:gd name="connsiteY1" fmla="*/ 7640 h 767371"/>
                      <a:gd name="connsiteX2" fmla="*/ 1227450 w 2115180"/>
                      <a:gd name="connsiteY2" fmla="*/ 31275 h 767371"/>
                      <a:gd name="connsiteX3" fmla="*/ 1929044 w 2115180"/>
                      <a:gd name="connsiteY3" fmla="*/ 423635 h 767371"/>
                      <a:gd name="connsiteX4" fmla="*/ 2094766 w 2115180"/>
                      <a:gd name="connsiteY4" fmla="*/ 503078 h 767371"/>
                      <a:gd name="connsiteX5" fmla="*/ 871665 w 2115180"/>
                      <a:gd name="connsiteY5" fmla="*/ 749495 h 767371"/>
                      <a:gd name="connsiteX6" fmla="*/ 638377 w 2115180"/>
                      <a:gd name="connsiteY6" fmla="*/ 722534 h 767371"/>
                      <a:gd name="connsiteX7" fmla="*/ 57016 w 2115180"/>
                      <a:gd name="connsiteY7" fmla="*/ 300606 h 767371"/>
                      <a:gd name="connsiteX8" fmla="*/ 29885 w 2115180"/>
                      <a:gd name="connsiteY8" fmla="*/ 207145 h 767371"/>
                      <a:gd name="connsiteX0" fmla="*/ 29885 w 1994513"/>
                      <a:gd name="connsiteY0" fmla="*/ 207145 h 767371"/>
                      <a:gd name="connsiteX1" fmla="*/ 1073964 w 1994513"/>
                      <a:gd name="connsiteY1" fmla="*/ 7640 h 767371"/>
                      <a:gd name="connsiteX2" fmla="*/ 1227450 w 1994513"/>
                      <a:gd name="connsiteY2" fmla="*/ 31275 h 767371"/>
                      <a:gd name="connsiteX3" fmla="*/ 1929044 w 1994513"/>
                      <a:gd name="connsiteY3" fmla="*/ 423635 h 767371"/>
                      <a:gd name="connsiteX4" fmla="*/ 1951787 w 1994513"/>
                      <a:gd name="connsiteY4" fmla="*/ 519704 h 767371"/>
                      <a:gd name="connsiteX5" fmla="*/ 871665 w 1994513"/>
                      <a:gd name="connsiteY5" fmla="*/ 749495 h 767371"/>
                      <a:gd name="connsiteX6" fmla="*/ 638377 w 1994513"/>
                      <a:gd name="connsiteY6" fmla="*/ 722534 h 767371"/>
                      <a:gd name="connsiteX7" fmla="*/ 57016 w 1994513"/>
                      <a:gd name="connsiteY7" fmla="*/ 300606 h 767371"/>
                      <a:gd name="connsiteX8" fmla="*/ 29885 w 1994513"/>
                      <a:gd name="connsiteY8" fmla="*/ 207145 h 767371"/>
                      <a:gd name="connsiteX0" fmla="*/ 29885 w 1994513"/>
                      <a:gd name="connsiteY0" fmla="*/ 207145 h 757149"/>
                      <a:gd name="connsiteX1" fmla="*/ 1073964 w 1994513"/>
                      <a:gd name="connsiteY1" fmla="*/ 7640 h 757149"/>
                      <a:gd name="connsiteX2" fmla="*/ 1227450 w 1994513"/>
                      <a:gd name="connsiteY2" fmla="*/ 31275 h 757149"/>
                      <a:gd name="connsiteX3" fmla="*/ 1929044 w 1994513"/>
                      <a:gd name="connsiteY3" fmla="*/ 423635 h 757149"/>
                      <a:gd name="connsiteX4" fmla="*/ 1951787 w 1994513"/>
                      <a:gd name="connsiteY4" fmla="*/ 519704 h 757149"/>
                      <a:gd name="connsiteX5" fmla="*/ 871665 w 1994513"/>
                      <a:gd name="connsiteY5" fmla="*/ 749495 h 757149"/>
                      <a:gd name="connsiteX6" fmla="*/ 684929 w 1994513"/>
                      <a:gd name="connsiteY6" fmla="*/ 685958 h 757149"/>
                      <a:gd name="connsiteX7" fmla="*/ 57016 w 1994513"/>
                      <a:gd name="connsiteY7" fmla="*/ 300606 h 757149"/>
                      <a:gd name="connsiteX8" fmla="*/ 29885 w 1994513"/>
                      <a:gd name="connsiteY8" fmla="*/ 207145 h 757149"/>
                      <a:gd name="connsiteX0" fmla="*/ 29885 w 1994513"/>
                      <a:gd name="connsiteY0" fmla="*/ 207145 h 748943"/>
                      <a:gd name="connsiteX1" fmla="*/ 1073964 w 1994513"/>
                      <a:gd name="connsiteY1" fmla="*/ 7640 h 748943"/>
                      <a:gd name="connsiteX2" fmla="*/ 1227450 w 1994513"/>
                      <a:gd name="connsiteY2" fmla="*/ 31275 h 748943"/>
                      <a:gd name="connsiteX3" fmla="*/ 1929044 w 1994513"/>
                      <a:gd name="connsiteY3" fmla="*/ 423635 h 748943"/>
                      <a:gd name="connsiteX4" fmla="*/ 1951787 w 1994513"/>
                      <a:gd name="connsiteY4" fmla="*/ 519704 h 748943"/>
                      <a:gd name="connsiteX5" fmla="*/ 845064 w 1994513"/>
                      <a:gd name="connsiteY5" fmla="*/ 739520 h 748943"/>
                      <a:gd name="connsiteX6" fmla="*/ 684929 w 1994513"/>
                      <a:gd name="connsiteY6" fmla="*/ 685958 h 748943"/>
                      <a:gd name="connsiteX7" fmla="*/ 57016 w 1994513"/>
                      <a:gd name="connsiteY7" fmla="*/ 300606 h 748943"/>
                      <a:gd name="connsiteX8" fmla="*/ 29885 w 1994513"/>
                      <a:gd name="connsiteY8" fmla="*/ 207145 h 748943"/>
                      <a:gd name="connsiteX0" fmla="*/ 25696 w 1990324"/>
                      <a:gd name="connsiteY0" fmla="*/ 207145 h 748943"/>
                      <a:gd name="connsiteX1" fmla="*/ 1069775 w 1990324"/>
                      <a:gd name="connsiteY1" fmla="*/ 7640 h 748943"/>
                      <a:gd name="connsiteX2" fmla="*/ 1223261 w 1990324"/>
                      <a:gd name="connsiteY2" fmla="*/ 31275 h 748943"/>
                      <a:gd name="connsiteX3" fmla="*/ 1924855 w 1990324"/>
                      <a:gd name="connsiteY3" fmla="*/ 423635 h 748943"/>
                      <a:gd name="connsiteX4" fmla="*/ 1947598 w 1990324"/>
                      <a:gd name="connsiteY4" fmla="*/ 519704 h 748943"/>
                      <a:gd name="connsiteX5" fmla="*/ 840875 w 1990324"/>
                      <a:gd name="connsiteY5" fmla="*/ 739520 h 748943"/>
                      <a:gd name="connsiteX6" fmla="*/ 680740 w 1990324"/>
                      <a:gd name="connsiteY6" fmla="*/ 685958 h 748943"/>
                      <a:gd name="connsiteX7" fmla="*/ 52827 w 1990324"/>
                      <a:gd name="connsiteY7" fmla="*/ 300606 h 748943"/>
                      <a:gd name="connsiteX8" fmla="*/ 25696 w 1990324"/>
                      <a:gd name="connsiteY8" fmla="*/ 207145 h 748943"/>
                      <a:gd name="connsiteX0" fmla="*/ 18311 w 1982939"/>
                      <a:gd name="connsiteY0" fmla="*/ 207145 h 748943"/>
                      <a:gd name="connsiteX1" fmla="*/ 1062390 w 1982939"/>
                      <a:gd name="connsiteY1" fmla="*/ 7640 h 748943"/>
                      <a:gd name="connsiteX2" fmla="*/ 1215876 w 1982939"/>
                      <a:gd name="connsiteY2" fmla="*/ 31275 h 748943"/>
                      <a:gd name="connsiteX3" fmla="*/ 1917470 w 1982939"/>
                      <a:gd name="connsiteY3" fmla="*/ 423635 h 748943"/>
                      <a:gd name="connsiteX4" fmla="*/ 1940213 w 1982939"/>
                      <a:gd name="connsiteY4" fmla="*/ 519704 h 748943"/>
                      <a:gd name="connsiteX5" fmla="*/ 833490 w 1982939"/>
                      <a:gd name="connsiteY5" fmla="*/ 739520 h 748943"/>
                      <a:gd name="connsiteX6" fmla="*/ 673355 w 1982939"/>
                      <a:gd name="connsiteY6" fmla="*/ 685958 h 748943"/>
                      <a:gd name="connsiteX7" fmla="*/ 45442 w 1982939"/>
                      <a:gd name="connsiteY7" fmla="*/ 300606 h 748943"/>
                      <a:gd name="connsiteX8" fmla="*/ 18311 w 1982939"/>
                      <a:gd name="connsiteY8" fmla="*/ 207145 h 748943"/>
                      <a:gd name="connsiteX0" fmla="*/ 21717 w 1986345"/>
                      <a:gd name="connsiteY0" fmla="*/ 207145 h 748943"/>
                      <a:gd name="connsiteX1" fmla="*/ 1065796 w 1986345"/>
                      <a:gd name="connsiteY1" fmla="*/ 7640 h 748943"/>
                      <a:gd name="connsiteX2" fmla="*/ 1219282 w 1986345"/>
                      <a:gd name="connsiteY2" fmla="*/ 31275 h 748943"/>
                      <a:gd name="connsiteX3" fmla="*/ 1920876 w 1986345"/>
                      <a:gd name="connsiteY3" fmla="*/ 423635 h 748943"/>
                      <a:gd name="connsiteX4" fmla="*/ 1943619 w 1986345"/>
                      <a:gd name="connsiteY4" fmla="*/ 519704 h 748943"/>
                      <a:gd name="connsiteX5" fmla="*/ 836896 w 1986345"/>
                      <a:gd name="connsiteY5" fmla="*/ 739520 h 748943"/>
                      <a:gd name="connsiteX6" fmla="*/ 676761 w 1986345"/>
                      <a:gd name="connsiteY6" fmla="*/ 685958 h 748943"/>
                      <a:gd name="connsiteX7" fmla="*/ 48848 w 1986345"/>
                      <a:gd name="connsiteY7" fmla="*/ 300606 h 748943"/>
                      <a:gd name="connsiteX8" fmla="*/ 21717 w 1986345"/>
                      <a:gd name="connsiteY8" fmla="*/ 207145 h 748943"/>
                      <a:gd name="connsiteX0" fmla="*/ 21717 w 1986345"/>
                      <a:gd name="connsiteY0" fmla="*/ 212344 h 754142"/>
                      <a:gd name="connsiteX1" fmla="*/ 1075772 w 1986345"/>
                      <a:gd name="connsiteY1" fmla="*/ 6189 h 754142"/>
                      <a:gd name="connsiteX2" fmla="*/ 1219282 w 1986345"/>
                      <a:gd name="connsiteY2" fmla="*/ 36474 h 754142"/>
                      <a:gd name="connsiteX3" fmla="*/ 1920876 w 1986345"/>
                      <a:gd name="connsiteY3" fmla="*/ 428834 h 754142"/>
                      <a:gd name="connsiteX4" fmla="*/ 1943619 w 1986345"/>
                      <a:gd name="connsiteY4" fmla="*/ 524903 h 754142"/>
                      <a:gd name="connsiteX5" fmla="*/ 836896 w 1986345"/>
                      <a:gd name="connsiteY5" fmla="*/ 744719 h 754142"/>
                      <a:gd name="connsiteX6" fmla="*/ 676761 w 1986345"/>
                      <a:gd name="connsiteY6" fmla="*/ 691157 h 754142"/>
                      <a:gd name="connsiteX7" fmla="*/ 48848 w 1986345"/>
                      <a:gd name="connsiteY7" fmla="*/ 305805 h 754142"/>
                      <a:gd name="connsiteX8" fmla="*/ 21717 w 1986345"/>
                      <a:gd name="connsiteY8" fmla="*/ 212344 h 754142"/>
                      <a:gd name="connsiteX0" fmla="*/ 21717 w 1986345"/>
                      <a:gd name="connsiteY0" fmla="*/ 210911 h 752709"/>
                      <a:gd name="connsiteX1" fmla="*/ 1075772 w 1986345"/>
                      <a:gd name="connsiteY1" fmla="*/ 4756 h 752709"/>
                      <a:gd name="connsiteX2" fmla="*/ 1219282 w 1986345"/>
                      <a:gd name="connsiteY2" fmla="*/ 35041 h 752709"/>
                      <a:gd name="connsiteX3" fmla="*/ 1920876 w 1986345"/>
                      <a:gd name="connsiteY3" fmla="*/ 427401 h 752709"/>
                      <a:gd name="connsiteX4" fmla="*/ 1943619 w 1986345"/>
                      <a:gd name="connsiteY4" fmla="*/ 523470 h 752709"/>
                      <a:gd name="connsiteX5" fmla="*/ 836896 w 1986345"/>
                      <a:gd name="connsiteY5" fmla="*/ 743286 h 752709"/>
                      <a:gd name="connsiteX6" fmla="*/ 676761 w 1986345"/>
                      <a:gd name="connsiteY6" fmla="*/ 689724 h 752709"/>
                      <a:gd name="connsiteX7" fmla="*/ 48848 w 1986345"/>
                      <a:gd name="connsiteY7" fmla="*/ 304372 h 752709"/>
                      <a:gd name="connsiteX8" fmla="*/ 21717 w 1986345"/>
                      <a:gd name="connsiteY8" fmla="*/ 210911 h 752709"/>
                      <a:gd name="connsiteX0" fmla="*/ 21717 w 1989918"/>
                      <a:gd name="connsiteY0" fmla="*/ 210911 h 752709"/>
                      <a:gd name="connsiteX1" fmla="*/ 1075772 w 1989918"/>
                      <a:gd name="connsiteY1" fmla="*/ 4756 h 752709"/>
                      <a:gd name="connsiteX2" fmla="*/ 1219282 w 1989918"/>
                      <a:gd name="connsiteY2" fmla="*/ 35041 h 752709"/>
                      <a:gd name="connsiteX3" fmla="*/ 1920876 w 1989918"/>
                      <a:gd name="connsiteY3" fmla="*/ 427401 h 752709"/>
                      <a:gd name="connsiteX4" fmla="*/ 1943619 w 1989918"/>
                      <a:gd name="connsiteY4" fmla="*/ 523470 h 752709"/>
                      <a:gd name="connsiteX5" fmla="*/ 836896 w 1989918"/>
                      <a:gd name="connsiteY5" fmla="*/ 743286 h 752709"/>
                      <a:gd name="connsiteX6" fmla="*/ 676761 w 1989918"/>
                      <a:gd name="connsiteY6" fmla="*/ 689724 h 752709"/>
                      <a:gd name="connsiteX7" fmla="*/ 48848 w 1989918"/>
                      <a:gd name="connsiteY7" fmla="*/ 304372 h 752709"/>
                      <a:gd name="connsiteX8" fmla="*/ 21717 w 1989918"/>
                      <a:gd name="connsiteY8" fmla="*/ 210911 h 752709"/>
                      <a:gd name="connsiteX0" fmla="*/ 21717 w 1984160"/>
                      <a:gd name="connsiteY0" fmla="*/ 210911 h 752709"/>
                      <a:gd name="connsiteX1" fmla="*/ 1075772 w 1984160"/>
                      <a:gd name="connsiteY1" fmla="*/ 4756 h 752709"/>
                      <a:gd name="connsiteX2" fmla="*/ 1219282 w 1984160"/>
                      <a:gd name="connsiteY2" fmla="*/ 35041 h 752709"/>
                      <a:gd name="connsiteX3" fmla="*/ 1920876 w 1984160"/>
                      <a:gd name="connsiteY3" fmla="*/ 427401 h 752709"/>
                      <a:gd name="connsiteX4" fmla="*/ 1943619 w 1984160"/>
                      <a:gd name="connsiteY4" fmla="*/ 523470 h 752709"/>
                      <a:gd name="connsiteX5" fmla="*/ 836896 w 1984160"/>
                      <a:gd name="connsiteY5" fmla="*/ 743286 h 752709"/>
                      <a:gd name="connsiteX6" fmla="*/ 676761 w 1984160"/>
                      <a:gd name="connsiteY6" fmla="*/ 689724 h 752709"/>
                      <a:gd name="connsiteX7" fmla="*/ 48848 w 1984160"/>
                      <a:gd name="connsiteY7" fmla="*/ 304372 h 752709"/>
                      <a:gd name="connsiteX8" fmla="*/ 21717 w 1984160"/>
                      <a:gd name="connsiteY8" fmla="*/ 210911 h 752709"/>
                      <a:gd name="connsiteX0" fmla="*/ 21717 w 1985136"/>
                      <a:gd name="connsiteY0" fmla="*/ 210911 h 752709"/>
                      <a:gd name="connsiteX1" fmla="*/ 1075772 w 1985136"/>
                      <a:gd name="connsiteY1" fmla="*/ 4756 h 752709"/>
                      <a:gd name="connsiteX2" fmla="*/ 1219282 w 1985136"/>
                      <a:gd name="connsiteY2" fmla="*/ 35041 h 752709"/>
                      <a:gd name="connsiteX3" fmla="*/ 1920876 w 1985136"/>
                      <a:gd name="connsiteY3" fmla="*/ 427401 h 752709"/>
                      <a:gd name="connsiteX4" fmla="*/ 1943619 w 1985136"/>
                      <a:gd name="connsiteY4" fmla="*/ 523470 h 752709"/>
                      <a:gd name="connsiteX5" fmla="*/ 836896 w 1985136"/>
                      <a:gd name="connsiteY5" fmla="*/ 743286 h 752709"/>
                      <a:gd name="connsiteX6" fmla="*/ 676761 w 1985136"/>
                      <a:gd name="connsiteY6" fmla="*/ 689724 h 752709"/>
                      <a:gd name="connsiteX7" fmla="*/ 48848 w 1985136"/>
                      <a:gd name="connsiteY7" fmla="*/ 304372 h 752709"/>
                      <a:gd name="connsiteX8" fmla="*/ 21717 w 1985136"/>
                      <a:gd name="connsiteY8" fmla="*/ 210911 h 752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85136" h="752709">
                        <a:moveTo>
                          <a:pt x="21717" y="210911"/>
                        </a:moveTo>
                        <a:lnTo>
                          <a:pt x="1075772" y="4756"/>
                        </a:lnTo>
                        <a:cubicBezTo>
                          <a:pt x="1149102" y="-7316"/>
                          <a:pt x="1172553" y="3887"/>
                          <a:pt x="1219282" y="35041"/>
                        </a:cubicBezTo>
                        <a:lnTo>
                          <a:pt x="1920876" y="427401"/>
                        </a:lnTo>
                        <a:cubicBezTo>
                          <a:pt x="1986093" y="440582"/>
                          <a:pt x="2014731" y="513615"/>
                          <a:pt x="1943619" y="523470"/>
                        </a:cubicBezTo>
                        <a:lnTo>
                          <a:pt x="836896" y="743286"/>
                        </a:lnTo>
                        <a:cubicBezTo>
                          <a:pt x="769109" y="764225"/>
                          <a:pt x="741224" y="751911"/>
                          <a:pt x="676761" y="689724"/>
                        </a:cubicBezTo>
                        <a:lnTo>
                          <a:pt x="48848" y="304372"/>
                        </a:lnTo>
                        <a:cubicBezTo>
                          <a:pt x="-3423" y="272109"/>
                          <a:pt x="-15791" y="243174"/>
                          <a:pt x="21717" y="21091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24">
                    <a:extLst>
                      <a:ext uri="{FF2B5EF4-FFF2-40B4-BE49-F238E27FC236}">
                        <a16:creationId xmlns:a16="http://schemas.microsoft.com/office/drawing/2014/main" id="{A40F8844-E0BC-D89B-9129-41F9BD7EE65C}"/>
                      </a:ext>
                    </a:extLst>
                  </p:cNvPr>
                  <p:cNvSpPr/>
                  <p:nvPr/>
                </p:nvSpPr>
                <p:spPr>
                  <a:xfrm>
                    <a:off x="5438792" y="1067814"/>
                    <a:ext cx="1884793" cy="65460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0 w 1340012"/>
                      <a:gd name="connsiteY3" fmla="*/ 1170432 h 1170432"/>
                      <a:gd name="connsiteX4" fmla="*/ 0 w 1340012"/>
                      <a:gd name="connsiteY4" fmla="*/ 256032 h 1170432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631768 w 1340012"/>
                      <a:gd name="connsiteY3" fmla="*/ 784721 h 1170432"/>
                      <a:gd name="connsiteX4" fmla="*/ 0 w 1340012"/>
                      <a:gd name="connsiteY4" fmla="*/ 256032 h 1170432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631768 w 2088157"/>
                      <a:gd name="connsiteY3" fmla="*/ 784721 h 784721"/>
                      <a:gd name="connsiteX4" fmla="*/ 0 w 2088157"/>
                      <a:gd name="connsiteY4" fmla="*/ 256032 h 784721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761977 w 2088157"/>
                      <a:gd name="connsiteY3" fmla="*/ 765131 h 784721"/>
                      <a:gd name="connsiteX4" fmla="*/ 631768 w 2088157"/>
                      <a:gd name="connsiteY4" fmla="*/ 784721 h 784721"/>
                      <a:gd name="connsiteX5" fmla="*/ 0 w 2088157"/>
                      <a:gd name="connsiteY5" fmla="*/ 256032 h 784721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2088157 w 2088157"/>
                      <a:gd name="connsiteY2" fmla="*/ 548640 h 798382"/>
                      <a:gd name="connsiteX3" fmla="*/ 841780 w 2088157"/>
                      <a:gd name="connsiteY3" fmla="*/ 798382 h 798382"/>
                      <a:gd name="connsiteX4" fmla="*/ 631768 w 2088157"/>
                      <a:gd name="connsiteY4" fmla="*/ 784721 h 798382"/>
                      <a:gd name="connsiteX5" fmla="*/ 0 w 2088157"/>
                      <a:gd name="connsiteY5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440296 w 2088157"/>
                      <a:gd name="connsiteY2" fmla="*/ 76837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1995586 w 2088157"/>
                      <a:gd name="connsiteY3" fmla="*/ 469197 h 798382"/>
                      <a:gd name="connsiteX4" fmla="*/ 2088157 w 2088157"/>
                      <a:gd name="connsiteY4" fmla="*/ 548640 h 798382"/>
                      <a:gd name="connsiteX5" fmla="*/ 841780 w 2088157"/>
                      <a:gd name="connsiteY5" fmla="*/ 798382 h 798382"/>
                      <a:gd name="connsiteX6" fmla="*/ 631768 w 2088157"/>
                      <a:gd name="connsiteY6" fmla="*/ 784721 h 798382"/>
                      <a:gd name="connsiteX7" fmla="*/ 0 w 2088157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31768 w 2131915"/>
                      <a:gd name="connsiteY6" fmla="*/ 7847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08492 w 2131915"/>
                      <a:gd name="connsiteY6" fmla="*/ 7714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809527"/>
                      <a:gd name="connsiteX1" fmla="*/ 1340012 w 2131915"/>
                      <a:gd name="connsiteY1" fmla="*/ 0 h 809527"/>
                      <a:gd name="connsiteX2" fmla="*/ 1510123 w 2131915"/>
                      <a:gd name="connsiteY2" fmla="*/ 43586 h 809527"/>
                      <a:gd name="connsiteX3" fmla="*/ 2131915 w 2131915"/>
                      <a:gd name="connsiteY3" fmla="*/ 429296 h 809527"/>
                      <a:gd name="connsiteX4" fmla="*/ 2088157 w 2131915"/>
                      <a:gd name="connsiteY4" fmla="*/ 548640 h 809527"/>
                      <a:gd name="connsiteX5" fmla="*/ 841780 w 2131915"/>
                      <a:gd name="connsiteY5" fmla="*/ 798382 h 809527"/>
                      <a:gd name="connsiteX6" fmla="*/ 608492 w 2131915"/>
                      <a:gd name="connsiteY6" fmla="*/ 771421 h 809527"/>
                      <a:gd name="connsiteX7" fmla="*/ 0 w 2131915"/>
                      <a:gd name="connsiteY7" fmla="*/ 256032 h 809527"/>
                      <a:gd name="connsiteX0" fmla="*/ 0 w 2131915"/>
                      <a:gd name="connsiteY0" fmla="*/ 256032 h 819822"/>
                      <a:gd name="connsiteX1" fmla="*/ 1340012 w 2131915"/>
                      <a:gd name="connsiteY1" fmla="*/ 0 h 819822"/>
                      <a:gd name="connsiteX2" fmla="*/ 1510123 w 2131915"/>
                      <a:gd name="connsiteY2" fmla="*/ 43586 h 819822"/>
                      <a:gd name="connsiteX3" fmla="*/ 2131915 w 2131915"/>
                      <a:gd name="connsiteY3" fmla="*/ 429296 h 819822"/>
                      <a:gd name="connsiteX4" fmla="*/ 2088157 w 2131915"/>
                      <a:gd name="connsiteY4" fmla="*/ 548640 h 819822"/>
                      <a:gd name="connsiteX5" fmla="*/ 841780 w 2131915"/>
                      <a:gd name="connsiteY5" fmla="*/ 798382 h 819822"/>
                      <a:gd name="connsiteX6" fmla="*/ 608492 w 2131915"/>
                      <a:gd name="connsiteY6" fmla="*/ 771421 h 819822"/>
                      <a:gd name="connsiteX7" fmla="*/ 0 w 2131915"/>
                      <a:gd name="connsiteY7" fmla="*/ 256032 h 819822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36385"/>
                      <a:gd name="connsiteY0" fmla="*/ 256032 h 816258"/>
                      <a:gd name="connsiteX1" fmla="*/ 1340012 w 2136385"/>
                      <a:gd name="connsiteY1" fmla="*/ 0 h 816258"/>
                      <a:gd name="connsiteX2" fmla="*/ 1510123 w 2136385"/>
                      <a:gd name="connsiteY2" fmla="*/ 43586 h 816258"/>
                      <a:gd name="connsiteX3" fmla="*/ 2131915 w 2136385"/>
                      <a:gd name="connsiteY3" fmla="*/ 429296 h 816258"/>
                      <a:gd name="connsiteX4" fmla="*/ 2088157 w 2136385"/>
                      <a:gd name="connsiteY4" fmla="*/ 548640 h 816258"/>
                      <a:gd name="connsiteX5" fmla="*/ 841780 w 2136385"/>
                      <a:gd name="connsiteY5" fmla="*/ 798382 h 816258"/>
                      <a:gd name="connsiteX6" fmla="*/ 608492 w 2136385"/>
                      <a:gd name="connsiteY6" fmla="*/ 771421 h 816258"/>
                      <a:gd name="connsiteX7" fmla="*/ 0 w 2136385"/>
                      <a:gd name="connsiteY7" fmla="*/ 256032 h 816258"/>
                      <a:gd name="connsiteX0" fmla="*/ 0 w 2160382"/>
                      <a:gd name="connsiteY0" fmla="*/ 256032 h 816258"/>
                      <a:gd name="connsiteX1" fmla="*/ 1340012 w 2160382"/>
                      <a:gd name="connsiteY1" fmla="*/ 0 h 816258"/>
                      <a:gd name="connsiteX2" fmla="*/ 1510123 w 2160382"/>
                      <a:gd name="connsiteY2" fmla="*/ 43586 h 816258"/>
                      <a:gd name="connsiteX3" fmla="*/ 2131915 w 2160382"/>
                      <a:gd name="connsiteY3" fmla="*/ 429296 h 816258"/>
                      <a:gd name="connsiteX4" fmla="*/ 2088157 w 2160382"/>
                      <a:gd name="connsiteY4" fmla="*/ 548640 h 816258"/>
                      <a:gd name="connsiteX5" fmla="*/ 841780 w 2160382"/>
                      <a:gd name="connsiteY5" fmla="*/ 798382 h 816258"/>
                      <a:gd name="connsiteX6" fmla="*/ 608492 w 2160382"/>
                      <a:gd name="connsiteY6" fmla="*/ 771421 h 816258"/>
                      <a:gd name="connsiteX7" fmla="*/ 0 w 2160382"/>
                      <a:gd name="connsiteY7" fmla="*/ 256032 h 816258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59050"/>
                      <a:gd name="connsiteY0" fmla="*/ 256032 h 816258"/>
                      <a:gd name="connsiteX1" fmla="*/ 1340012 w 2159050"/>
                      <a:gd name="connsiteY1" fmla="*/ 0 h 816258"/>
                      <a:gd name="connsiteX2" fmla="*/ 1510123 w 2159050"/>
                      <a:gd name="connsiteY2" fmla="*/ 43586 h 816258"/>
                      <a:gd name="connsiteX3" fmla="*/ 2131915 w 2159050"/>
                      <a:gd name="connsiteY3" fmla="*/ 429296 h 816258"/>
                      <a:gd name="connsiteX4" fmla="*/ 2088157 w 2159050"/>
                      <a:gd name="connsiteY4" fmla="*/ 548640 h 816258"/>
                      <a:gd name="connsiteX5" fmla="*/ 841780 w 2159050"/>
                      <a:gd name="connsiteY5" fmla="*/ 798382 h 816258"/>
                      <a:gd name="connsiteX6" fmla="*/ 608492 w 2159050"/>
                      <a:gd name="connsiteY6" fmla="*/ 771421 h 816258"/>
                      <a:gd name="connsiteX7" fmla="*/ 0 w 2159050"/>
                      <a:gd name="connsiteY7" fmla="*/ 256032 h 816258"/>
                      <a:gd name="connsiteX0" fmla="*/ 0 w 2159050"/>
                      <a:gd name="connsiteY0" fmla="*/ 263919 h 824145"/>
                      <a:gd name="connsiteX1" fmla="*/ 1340012 w 2159050"/>
                      <a:gd name="connsiteY1" fmla="*/ 7887 h 824145"/>
                      <a:gd name="connsiteX2" fmla="*/ 1510123 w 2159050"/>
                      <a:gd name="connsiteY2" fmla="*/ 51473 h 824145"/>
                      <a:gd name="connsiteX3" fmla="*/ 2131915 w 2159050"/>
                      <a:gd name="connsiteY3" fmla="*/ 437183 h 824145"/>
                      <a:gd name="connsiteX4" fmla="*/ 2088157 w 2159050"/>
                      <a:gd name="connsiteY4" fmla="*/ 556527 h 824145"/>
                      <a:gd name="connsiteX5" fmla="*/ 841780 w 2159050"/>
                      <a:gd name="connsiteY5" fmla="*/ 806269 h 824145"/>
                      <a:gd name="connsiteX6" fmla="*/ 608492 w 2159050"/>
                      <a:gd name="connsiteY6" fmla="*/ 779308 h 824145"/>
                      <a:gd name="connsiteX7" fmla="*/ 0 w 2159050"/>
                      <a:gd name="connsiteY7" fmla="*/ 263919 h 824145"/>
                      <a:gd name="connsiteX0" fmla="*/ 0 w 2159050"/>
                      <a:gd name="connsiteY0" fmla="*/ 266655 h 826881"/>
                      <a:gd name="connsiteX1" fmla="*/ 1340012 w 2159050"/>
                      <a:gd name="connsiteY1" fmla="*/ 10623 h 826881"/>
                      <a:gd name="connsiteX2" fmla="*/ 1510123 w 2159050"/>
                      <a:gd name="connsiteY2" fmla="*/ 54209 h 826881"/>
                      <a:gd name="connsiteX3" fmla="*/ 2131915 w 2159050"/>
                      <a:gd name="connsiteY3" fmla="*/ 439919 h 826881"/>
                      <a:gd name="connsiteX4" fmla="*/ 2088157 w 2159050"/>
                      <a:gd name="connsiteY4" fmla="*/ 559263 h 826881"/>
                      <a:gd name="connsiteX5" fmla="*/ 841780 w 2159050"/>
                      <a:gd name="connsiteY5" fmla="*/ 809005 h 826881"/>
                      <a:gd name="connsiteX6" fmla="*/ 608492 w 2159050"/>
                      <a:gd name="connsiteY6" fmla="*/ 782044 h 826881"/>
                      <a:gd name="connsiteX7" fmla="*/ 0 w 2159050"/>
                      <a:gd name="connsiteY7" fmla="*/ 266655 h 826881"/>
                      <a:gd name="connsiteX0" fmla="*/ 0 w 2159050"/>
                      <a:gd name="connsiteY0" fmla="*/ 261222 h 821448"/>
                      <a:gd name="connsiteX1" fmla="*/ 1313411 w 2159050"/>
                      <a:gd name="connsiteY1" fmla="*/ 11841 h 821448"/>
                      <a:gd name="connsiteX2" fmla="*/ 1510123 w 2159050"/>
                      <a:gd name="connsiteY2" fmla="*/ 48776 h 821448"/>
                      <a:gd name="connsiteX3" fmla="*/ 2131915 w 2159050"/>
                      <a:gd name="connsiteY3" fmla="*/ 434486 h 821448"/>
                      <a:gd name="connsiteX4" fmla="*/ 2088157 w 2159050"/>
                      <a:gd name="connsiteY4" fmla="*/ 553830 h 821448"/>
                      <a:gd name="connsiteX5" fmla="*/ 841780 w 2159050"/>
                      <a:gd name="connsiteY5" fmla="*/ 803572 h 821448"/>
                      <a:gd name="connsiteX6" fmla="*/ 608492 w 2159050"/>
                      <a:gd name="connsiteY6" fmla="*/ 776611 h 821448"/>
                      <a:gd name="connsiteX7" fmla="*/ 0 w 2159050"/>
                      <a:gd name="connsiteY7" fmla="*/ 261222 h 821448"/>
                      <a:gd name="connsiteX0" fmla="*/ 0 w 2159050"/>
                      <a:gd name="connsiteY0" fmla="*/ 260124 h 820350"/>
                      <a:gd name="connsiteX1" fmla="*/ 1313411 w 2159050"/>
                      <a:gd name="connsiteY1" fmla="*/ 10743 h 820350"/>
                      <a:gd name="connsiteX2" fmla="*/ 1510123 w 2159050"/>
                      <a:gd name="connsiteY2" fmla="*/ 47678 h 820350"/>
                      <a:gd name="connsiteX3" fmla="*/ 2131915 w 2159050"/>
                      <a:gd name="connsiteY3" fmla="*/ 433388 h 820350"/>
                      <a:gd name="connsiteX4" fmla="*/ 2088157 w 2159050"/>
                      <a:gd name="connsiteY4" fmla="*/ 552732 h 820350"/>
                      <a:gd name="connsiteX5" fmla="*/ 841780 w 2159050"/>
                      <a:gd name="connsiteY5" fmla="*/ 802474 h 820350"/>
                      <a:gd name="connsiteX6" fmla="*/ 608492 w 2159050"/>
                      <a:gd name="connsiteY6" fmla="*/ 775513 h 820350"/>
                      <a:gd name="connsiteX7" fmla="*/ 0 w 2159050"/>
                      <a:gd name="connsiteY7" fmla="*/ 260124 h 820350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0 w 2159050"/>
                      <a:gd name="connsiteY7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63707 w 2159050"/>
                      <a:gd name="connsiteY7" fmla="*/ 304760 h 814751"/>
                      <a:gd name="connsiteX8" fmla="*/ 0 w 2159050"/>
                      <a:gd name="connsiteY8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7181 w 2159050"/>
                      <a:gd name="connsiteY7" fmla="*/ 331361 h 814751"/>
                      <a:gd name="connsiteX8" fmla="*/ 0 w 2159050"/>
                      <a:gd name="connsiteY8" fmla="*/ 254525 h 814751"/>
                      <a:gd name="connsiteX0" fmla="*/ 22803 w 2181853"/>
                      <a:gd name="connsiteY0" fmla="*/ 254525 h 814751"/>
                      <a:gd name="connsiteX1" fmla="*/ 1336214 w 2181853"/>
                      <a:gd name="connsiteY1" fmla="*/ 5144 h 814751"/>
                      <a:gd name="connsiteX2" fmla="*/ 1532926 w 2181853"/>
                      <a:gd name="connsiteY2" fmla="*/ 42079 h 814751"/>
                      <a:gd name="connsiteX3" fmla="*/ 2154718 w 2181853"/>
                      <a:gd name="connsiteY3" fmla="*/ 427789 h 814751"/>
                      <a:gd name="connsiteX4" fmla="*/ 2110960 w 2181853"/>
                      <a:gd name="connsiteY4" fmla="*/ 547133 h 814751"/>
                      <a:gd name="connsiteX5" fmla="*/ 864583 w 2181853"/>
                      <a:gd name="connsiteY5" fmla="*/ 796875 h 814751"/>
                      <a:gd name="connsiteX6" fmla="*/ 631295 w 2181853"/>
                      <a:gd name="connsiteY6" fmla="*/ 769914 h 814751"/>
                      <a:gd name="connsiteX7" fmla="*/ 29984 w 2181853"/>
                      <a:gd name="connsiteY7" fmla="*/ 331361 h 814751"/>
                      <a:gd name="connsiteX8" fmla="*/ 22803 w 2181853"/>
                      <a:gd name="connsiteY8" fmla="*/ 254525 h 814751"/>
                      <a:gd name="connsiteX0" fmla="*/ 37699 w 2196749"/>
                      <a:gd name="connsiteY0" fmla="*/ 254525 h 814751"/>
                      <a:gd name="connsiteX1" fmla="*/ 1351110 w 2196749"/>
                      <a:gd name="connsiteY1" fmla="*/ 5144 h 814751"/>
                      <a:gd name="connsiteX2" fmla="*/ 1547822 w 2196749"/>
                      <a:gd name="connsiteY2" fmla="*/ 42079 h 814751"/>
                      <a:gd name="connsiteX3" fmla="*/ 2169614 w 2196749"/>
                      <a:gd name="connsiteY3" fmla="*/ 427789 h 814751"/>
                      <a:gd name="connsiteX4" fmla="*/ 2125856 w 2196749"/>
                      <a:gd name="connsiteY4" fmla="*/ 547133 h 814751"/>
                      <a:gd name="connsiteX5" fmla="*/ 879479 w 2196749"/>
                      <a:gd name="connsiteY5" fmla="*/ 796875 h 814751"/>
                      <a:gd name="connsiteX6" fmla="*/ 646191 w 2196749"/>
                      <a:gd name="connsiteY6" fmla="*/ 769914 h 814751"/>
                      <a:gd name="connsiteX7" fmla="*/ 44880 w 2196749"/>
                      <a:gd name="connsiteY7" fmla="*/ 331361 h 814751"/>
                      <a:gd name="connsiteX8" fmla="*/ 37699 w 2196749"/>
                      <a:gd name="connsiteY8" fmla="*/ 254525 h 814751"/>
                      <a:gd name="connsiteX0" fmla="*/ 29885 w 2188935"/>
                      <a:gd name="connsiteY0" fmla="*/ 254525 h 814751"/>
                      <a:gd name="connsiteX1" fmla="*/ 1343296 w 2188935"/>
                      <a:gd name="connsiteY1" fmla="*/ 5144 h 814751"/>
                      <a:gd name="connsiteX2" fmla="*/ 1540008 w 2188935"/>
                      <a:gd name="connsiteY2" fmla="*/ 42079 h 814751"/>
                      <a:gd name="connsiteX3" fmla="*/ 2161800 w 2188935"/>
                      <a:gd name="connsiteY3" fmla="*/ 427789 h 814751"/>
                      <a:gd name="connsiteX4" fmla="*/ 2118042 w 2188935"/>
                      <a:gd name="connsiteY4" fmla="*/ 547133 h 814751"/>
                      <a:gd name="connsiteX5" fmla="*/ 871665 w 2188935"/>
                      <a:gd name="connsiteY5" fmla="*/ 796875 h 814751"/>
                      <a:gd name="connsiteX6" fmla="*/ 638377 w 2188935"/>
                      <a:gd name="connsiteY6" fmla="*/ 769914 h 814751"/>
                      <a:gd name="connsiteX7" fmla="*/ 57016 w 2188935"/>
                      <a:gd name="connsiteY7" fmla="*/ 347986 h 814751"/>
                      <a:gd name="connsiteX8" fmla="*/ 29885 w 2188935"/>
                      <a:gd name="connsiteY8" fmla="*/ 254525 h 81475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78363"/>
                      <a:gd name="connsiteY0" fmla="*/ 257435 h 817661"/>
                      <a:gd name="connsiteX1" fmla="*/ 1363247 w 2178363"/>
                      <a:gd name="connsiteY1" fmla="*/ 4729 h 817661"/>
                      <a:gd name="connsiteX2" fmla="*/ 1540008 w 2178363"/>
                      <a:gd name="connsiteY2" fmla="*/ 44989 h 817661"/>
                      <a:gd name="connsiteX3" fmla="*/ 2145174 w 2178363"/>
                      <a:gd name="connsiteY3" fmla="*/ 417399 h 817661"/>
                      <a:gd name="connsiteX4" fmla="*/ 2118042 w 2178363"/>
                      <a:gd name="connsiteY4" fmla="*/ 550043 h 817661"/>
                      <a:gd name="connsiteX5" fmla="*/ 871665 w 2178363"/>
                      <a:gd name="connsiteY5" fmla="*/ 799785 h 817661"/>
                      <a:gd name="connsiteX6" fmla="*/ 638377 w 2178363"/>
                      <a:gd name="connsiteY6" fmla="*/ 772824 h 817661"/>
                      <a:gd name="connsiteX7" fmla="*/ 57016 w 2178363"/>
                      <a:gd name="connsiteY7" fmla="*/ 350896 h 817661"/>
                      <a:gd name="connsiteX8" fmla="*/ 29885 w 2178363"/>
                      <a:gd name="connsiteY8" fmla="*/ 257435 h 817661"/>
                      <a:gd name="connsiteX0" fmla="*/ 29885 w 2170309"/>
                      <a:gd name="connsiteY0" fmla="*/ 257435 h 817661"/>
                      <a:gd name="connsiteX1" fmla="*/ 1363247 w 2170309"/>
                      <a:gd name="connsiteY1" fmla="*/ 4729 h 817661"/>
                      <a:gd name="connsiteX2" fmla="*/ 1540008 w 2170309"/>
                      <a:gd name="connsiteY2" fmla="*/ 44989 h 817661"/>
                      <a:gd name="connsiteX3" fmla="*/ 2145174 w 2170309"/>
                      <a:gd name="connsiteY3" fmla="*/ 417399 h 817661"/>
                      <a:gd name="connsiteX4" fmla="*/ 2094766 w 2170309"/>
                      <a:gd name="connsiteY4" fmla="*/ 553368 h 817661"/>
                      <a:gd name="connsiteX5" fmla="*/ 871665 w 2170309"/>
                      <a:gd name="connsiteY5" fmla="*/ 799785 h 817661"/>
                      <a:gd name="connsiteX6" fmla="*/ 638377 w 2170309"/>
                      <a:gd name="connsiteY6" fmla="*/ 772824 h 817661"/>
                      <a:gd name="connsiteX7" fmla="*/ 57016 w 2170309"/>
                      <a:gd name="connsiteY7" fmla="*/ 350896 h 817661"/>
                      <a:gd name="connsiteX8" fmla="*/ 29885 w 2170309"/>
                      <a:gd name="connsiteY8" fmla="*/ 257435 h 817661"/>
                      <a:gd name="connsiteX0" fmla="*/ 29885 w 2185450"/>
                      <a:gd name="connsiteY0" fmla="*/ 257435 h 817661"/>
                      <a:gd name="connsiteX1" fmla="*/ 1363247 w 2185450"/>
                      <a:gd name="connsiteY1" fmla="*/ 4729 h 817661"/>
                      <a:gd name="connsiteX2" fmla="*/ 1540008 w 2185450"/>
                      <a:gd name="connsiteY2" fmla="*/ 44989 h 817661"/>
                      <a:gd name="connsiteX3" fmla="*/ 2165125 w 2185450"/>
                      <a:gd name="connsiteY3" fmla="*/ 430699 h 817661"/>
                      <a:gd name="connsiteX4" fmla="*/ 2094766 w 2185450"/>
                      <a:gd name="connsiteY4" fmla="*/ 553368 h 817661"/>
                      <a:gd name="connsiteX5" fmla="*/ 871665 w 2185450"/>
                      <a:gd name="connsiteY5" fmla="*/ 799785 h 817661"/>
                      <a:gd name="connsiteX6" fmla="*/ 638377 w 2185450"/>
                      <a:gd name="connsiteY6" fmla="*/ 772824 h 817661"/>
                      <a:gd name="connsiteX7" fmla="*/ 57016 w 2185450"/>
                      <a:gd name="connsiteY7" fmla="*/ 350896 h 817661"/>
                      <a:gd name="connsiteX8" fmla="*/ 29885 w 2185450"/>
                      <a:gd name="connsiteY8" fmla="*/ 257435 h 817661"/>
                      <a:gd name="connsiteX0" fmla="*/ 29885 w 2187340"/>
                      <a:gd name="connsiteY0" fmla="*/ 257435 h 817661"/>
                      <a:gd name="connsiteX1" fmla="*/ 1363247 w 2187340"/>
                      <a:gd name="connsiteY1" fmla="*/ 4729 h 817661"/>
                      <a:gd name="connsiteX2" fmla="*/ 1540008 w 2187340"/>
                      <a:gd name="connsiteY2" fmla="*/ 44989 h 817661"/>
                      <a:gd name="connsiteX3" fmla="*/ 2165125 w 2187340"/>
                      <a:gd name="connsiteY3" fmla="*/ 430699 h 817661"/>
                      <a:gd name="connsiteX4" fmla="*/ 2094766 w 2187340"/>
                      <a:gd name="connsiteY4" fmla="*/ 553368 h 817661"/>
                      <a:gd name="connsiteX5" fmla="*/ 871665 w 2187340"/>
                      <a:gd name="connsiteY5" fmla="*/ 799785 h 817661"/>
                      <a:gd name="connsiteX6" fmla="*/ 638377 w 2187340"/>
                      <a:gd name="connsiteY6" fmla="*/ 772824 h 817661"/>
                      <a:gd name="connsiteX7" fmla="*/ 57016 w 2187340"/>
                      <a:gd name="connsiteY7" fmla="*/ 350896 h 817661"/>
                      <a:gd name="connsiteX8" fmla="*/ 29885 w 2187340"/>
                      <a:gd name="connsiteY8" fmla="*/ 257435 h 817661"/>
                      <a:gd name="connsiteX0" fmla="*/ 29885 w 2187340"/>
                      <a:gd name="connsiteY0" fmla="*/ 257435 h 803924"/>
                      <a:gd name="connsiteX1" fmla="*/ 1363247 w 2187340"/>
                      <a:gd name="connsiteY1" fmla="*/ 4729 h 803924"/>
                      <a:gd name="connsiteX2" fmla="*/ 1540008 w 2187340"/>
                      <a:gd name="connsiteY2" fmla="*/ 44989 h 803924"/>
                      <a:gd name="connsiteX3" fmla="*/ 2165125 w 2187340"/>
                      <a:gd name="connsiteY3" fmla="*/ 430699 h 803924"/>
                      <a:gd name="connsiteX4" fmla="*/ 2094766 w 2187340"/>
                      <a:gd name="connsiteY4" fmla="*/ 553368 h 803924"/>
                      <a:gd name="connsiteX5" fmla="*/ 871665 w 2187340"/>
                      <a:gd name="connsiteY5" fmla="*/ 799785 h 803924"/>
                      <a:gd name="connsiteX6" fmla="*/ 708204 w 2187340"/>
                      <a:gd name="connsiteY6" fmla="*/ 696347 h 803924"/>
                      <a:gd name="connsiteX7" fmla="*/ 57016 w 2187340"/>
                      <a:gd name="connsiteY7" fmla="*/ 350896 h 803924"/>
                      <a:gd name="connsiteX8" fmla="*/ 29885 w 2187340"/>
                      <a:gd name="connsiteY8" fmla="*/ 257435 h 803924"/>
                      <a:gd name="connsiteX0" fmla="*/ 29885 w 2187340"/>
                      <a:gd name="connsiteY0" fmla="*/ 257435 h 767538"/>
                      <a:gd name="connsiteX1" fmla="*/ 1363247 w 2187340"/>
                      <a:gd name="connsiteY1" fmla="*/ 4729 h 767538"/>
                      <a:gd name="connsiteX2" fmla="*/ 1540008 w 2187340"/>
                      <a:gd name="connsiteY2" fmla="*/ 44989 h 767538"/>
                      <a:gd name="connsiteX3" fmla="*/ 2165125 w 2187340"/>
                      <a:gd name="connsiteY3" fmla="*/ 430699 h 767538"/>
                      <a:gd name="connsiteX4" fmla="*/ 2094766 w 2187340"/>
                      <a:gd name="connsiteY4" fmla="*/ 553368 h 767538"/>
                      <a:gd name="connsiteX5" fmla="*/ 934841 w 2187340"/>
                      <a:gd name="connsiteY5" fmla="*/ 759884 h 767538"/>
                      <a:gd name="connsiteX6" fmla="*/ 708204 w 2187340"/>
                      <a:gd name="connsiteY6" fmla="*/ 696347 h 767538"/>
                      <a:gd name="connsiteX7" fmla="*/ 57016 w 2187340"/>
                      <a:gd name="connsiteY7" fmla="*/ 350896 h 767538"/>
                      <a:gd name="connsiteX8" fmla="*/ 29885 w 2187340"/>
                      <a:gd name="connsiteY8" fmla="*/ 257435 h 767538"/>
                      <a:gd name="connsiteX0" fmla="*/ 29885 w 2187340"/>
                      <a:gd name="connsiteY0" fmla="*/ 257435 h 767106"/>
                      <a:gd name="connsiteX1" fmla="*/ 1363247 w 2187340"/>
                      <a:gd name="connsiteY1" fmla="*/ 4729 h 767106"/>
                      <a:gd name="connsiteX2" fmla="*/ 1540008 w 2187340"/>
                      <a:gd name="connsiteY2" fmla="*/ 44989 h 767106"/>
                      <a:gd name="connsiteX3" fmla="*/ 2165125 w 2187340"/>
                      <a:gd name="connsiteY3" fmla="*/ 430699 h 767106"/>
                      <a:gd name="connsiteX4" fmla="*/ 2094766 w 2187340"/>
                      <a:gd name="connsiteY4" fmla="*/ 553368 h 767106"/>
                      <a:gd name="connsiteX5" fmla="*/ 934841 w 2187340"/>
                      <a:gd name="connsiteY5" fmla="*/ 759884 h 767106"/>
                      <a:gd name="connsiteX6" fmla="*/ 708204 w 2187340"/>
                      <a:gd name="connsiteY6" fmla="*/ 696347 h 767106"/>
                      <a:gd name="connsiteX7" fmla="*/ 57016 w 2187340"/>
                      <a:gd name="connsiteY7" fmla="*/ 350896 h 767106"/>
                      <a:gd name="connsiteX8" fmla="*/ 29885 w 2187340"/>
                      <a:gd name="connsiteY8" fmla="*/ 257435 h 767106"/>
                      <a:gd name="connsiteX0" fmla="*/ 29885 w 2170254"/>
                      <a:gd name="connsiteY0" fmla="*/ 257435 h 767106"/>
                      <a:gd name="connsiteX1" fmla="*/ 1363247 w 2170254"/>
                      <a:gd name="connsiteY1" fmla="*/ 4729 h 767106"/>
                      <a:gd name="connsiteX2" fmla="*/ 1540008 w 2170254"/>
                      <a:gd name="connsiteY2" fmla="*/ 44989 h 767106"/>
                      <a:gd name="connsiteX3" fmla="*/ 2165125 w 2170254"/>
                      <a:gd name="connsiteY3" fmla="*/ 430699 h 767106"/>
                      <a:gd name="connsiteX4" fmla="*/ 1818783 w 2170254"/>
                      <a:gd name="connsiteY4" fmla="*/ 586619 h 767106"/>
                      <a:gd name="connsiteX5" fmla="*/ 934841 w 2170254"/>
                      <a:gd name="connsiteY5" fmla="*/ 759884 h 767106"/>
                      <a:gd name="connsiteX6" fmla="*/ 708204 w 2170254"/>
                      <a:gd name="connsiteY6" fmla="*/ 696347 h 767106"/>
                      <a:gd name="connsiteX7" fmla="*/ 57016 w 2170254"/>
                      <a:gd name="connsiteY7" fmla="*/ 350896 h 767106"/>
                      <a:gd name="connsiteX8" fmla="*/ 29885 w 2170254"/>
                      <a:gd name="connsiteY8" fmla="*/ 257435 h 767106"/>
                      <a:gd name="connsiteX0" fmla="*/ 29885 w 1892440"/>
                      <a:gd name="connsiteY0" fmla="*/ 257435 h 767106"/>
                      <a:gd name="connsiteX1" fmla="*/ 1363247 w 1892440"/>
                      <a:gd name="connsiteY1" fmla="*/ 4729 h 767106"/>
                      <a:gd name="connsiteX2" fmla="*/ 1540008 w 1892440"/>
                      <a:gd name="connsiteY2" fmla="*/ 44989 h 767106"/>
                      <a:gd name="connsiteX3" fmla="*/ 1862541 w 1892440"/>
                      <a:gd name="connsiteY3" fmla="*/ 507176 h 767106"/>
                      <a:gd name="connsiteX4" fmla="*/ 1818783 w 1892440"/>
                      <a:gd name="connsiteY4" fmla="*/ 586619 h 767106"/>
                      <a:gd name="connsiteX5" fmla="*/ 934841 w 1892440"/>
                      <a:gd name="connsiteY5" fmla="*/ 759884 h 767106"/>
                      <a:gd name="connsiteX6" fmla="*/ 708204 w 1892440"/>
                      <a:gd name="connsiteY6" fmla="*/ 696347 h 767106"/>
                      <a:gd name="connsiteX7" fmla="*/ 57016 w 1892440"/>
                      <a:gd name="connsiteY7" fmla="*/ 350896 h 767106"/>
                      <a:gd name="connsiteX8" fmla="*/ 29885 w 1892440"/>
                      <a:gd name="connsiteY8" fmla="*/ 257435 h 767106"/>
                      <a:gd name="connsiteX0" fmla="*/ 29885 w 1877239"/>
                      <a:gd name="connsiteY0" fmla="*/ 257435 h 767106"/>
                      <a:gd name="connsiteX1" fmla="*/ 1363247 w 1877239"/>
                      <a:gd name="connsiteY1" fmla="*/ 4729 h 767106"/>
                      <a:gd name="connsiteX2" fmla="*/ 1540008 w 1877239"/>
                      <a:gd name="connsiteY2" fmla="*/ 44989 h 767106"/>
                      <a:gd name="connsiteX3" fmla="*/ 1835940 w 1877239"/>
                      <a:gd name="connsiteY3" fmla="*/ 503851 h 767106"/>
                      <a:gd name="connsiteX4" fmla="*/ 1818783 w 1877239"/>
                      <a:gd name="connsiteY4" fmla="*/ 586619 h 767106"/>
                      <a:gd name="connsiteX5" fmla="*/ 934841 w 1877239"/>
                      <a:gd name="connsiteY5" fmla="*/ 759884 h 767106"/>
                      <a:gd name="connsiteX6" fmla="*/ 708204 w 1877239"/>
                      <a:gd name="connsiteY6" fmla="*/ 696347 h 767106"/>
                      <a:gd name="connsiteX7" fmla="*/ 57016 w 1877239"/>
                      <a:gd name="connsiteY7" fmla="*/ 350896 h 767106"/>
                      <a:gd name="connsiteX8" fmla="*/ 29885 w 1877239"/>
                      <a:gd name="connsiteY8" fmla="*/ 257435 h 767106"/>
                      <a:gd name="connsiteX0" fmla="*/ 29885 w 1879749"/>
                      <a:gd name="connsiteY0" fmla="*/ 257435 h 767106"/>
                      <a:gd name="connsiteX1" fmla="*/ 1363247 w 1879749"/>
                      <a:gd name="connsiteY1" fmla="*/ 4729 h 767106"/>
                      <a:gd name="connsiteX2" fmla="*/ 1540008 w 1879749"/>
                      <a:gd name="connsiteY2" fmla="*/ 44989 h 767106"/>
                      <a:gd name="connsiteX3" fmla="*/ 1835940 w 1879749"/>
                      <a:gd name="connsiteY3" fmla="*/ 503851 h 767106"/>
                      <a:gd name="connsiteX4" fmla="*/ 1818783 w 1879749"/>
                      <a:gd name="connsiteY4" fmla="*/ 586619 h 767106"/>
                      <a:gd name="connsiteX5" fmla="*/ 934841 w 1879749"/>
                      <a:gd name="connsiteY5" fmla="*/ 759884 h 767106"/>
                      <a:gd name="connsiteX6" fmla="*/ 708204 w 1879749"/>
                      <a:gd name="connsiteY6" fmla="*/ 696347 h 767106"/>
                      <a:gd name="connsiteX7" fmla="*/ 57016 w 1879749"/>
                      <a:gd name="connsiteY7" fmla="*/ 350896 h 767106"/>
                      <a:gd name="connsiteX8" fmla="*/ 29885 w 1879749"/>
                      <a:gd name="connsiteY8" fmla="*/ 257435 h 767106"/>
                      <a:gd name="connsiteX0" fmla="*/ 29885 w 1894520"/>
                      <a:gd name="connsiteY0" fmla="*/ 257435 h 767106"/>
                      <a:gd name="connsiteX1" fmla="*/ 1363247 w 1894520"/>
                      <a:gd name="connsiteY1" fmla="*/ 4729 h 767106"/>
                      <a:gd name="connsiteX2" fmla="*/ 1540008 w 1894520"/>
                      <a:gd name="connsiteY2" fmla="*/ 44989 h 767106"/>
                      <a:gd name="connsiteX3" fmla="*/ 1835940 w 1894520"/>
                      <a:gd name="connsiteY3" fmla="*/ 503851 h 767106"/>
                      <a:gd name="connsiteX4" fmla="*/ 1845384 w 1894520"/>
                      <a:gd name="connsiteY4" fmla="*/ 583294 h 767106"/>
                      <a:gd name="connsiteX5" fmla="*/ 934841 w 1894520"/>
                      <a:gd name="connsiteY5" fmla="*/ 759884 h 767106"/>
                      <a:gd name="connsiteX6" fmla="*/ 708204 w 1894520"/>
                      <a:gd name="connsiteY6" fmla="*/ 696347 h 767106"/>
                      <a:gd name="connsiteX7" fmla="*/ 57016 w 1894520"/>
                      <a:gd name="connsiteY7" fmla="*/ 350896 h 767106"/>
                      <a:gd name="connsiteX8" fmla="*/ 29885 w 1894520"/>
                      <a:gd name="connsiteY8" fmla="*/ 257435 h 767106"/>
                      <a:gd name="connsiteX0" fmla="*/ 29885 w 1884793"/>
                      <a:gd name="connsiteY0" fmla="*/ 257435 h 767106"/>
                      <a:gd name="connsiteX1" fmla="*/ 1363247 w 1884793"/>
                      <a:gd name="connsiteY1" fmla="*/ 4729 h 767106"/>
                      <a:gd name="connsiteX2" fmla="*/ 1540008 w 1884793"/>
                      <a:gd name="connsiteY2" fmla="*/ 44989 h 767106"/>
                      <a:gd name="connsiteX3" fmla="*/ 1835940 w 1884793"/>
                      <a:gd name="connsiteY3" fmla="*/ 503851 h 767106"/>
                      <a:gd name="connsiteX4" fmla="*/ 1845384 w 1884793"/>
                      <a:gd name="connsiteY4" fmla="*/ 583294 h 767106"/>
                      <a:gd name="connsiteX5" fmla="*/ 934841 w 1884793"/>
                      <a:gd name="connsiteY5" fmla="*/ 759884 h 767106"/>
                      <a:gd name="connsiteX6" fmla="*/ 708204 w 1884793"/>
                      <a:gd name="connsiteY6" fmla="*/ 696347 h 767106"/>
                      <a:gd name="connsiteX7" fmla="*/ 57016 w 1884793"/>
                      <a:gd name="connsiteY7" fmla="*/ 350896 h 767106"/>
                      <a:gd name="connsiteX8" fmla="*/ 29885 w 1884793"/>
                      <a:gd name="connsiteY8" fmla="*/ 257435 h 767106"/>
                      <a:gd name="connsiteX0" fmla="*/ 29885 w 1884793"/>
                      <a:gd name="connsiteY0" fmla="*/ 219455 h 729126"/>
                      <a:gd name="connsiteX1" fmla="*/ 960911 w 1884793"/>
                      <a:gd name="connsiteY1" fmla="*/ 73152 h 729126"/>
                      <a:gd name="connsiteX2" fmla="*/ 1540008 w 1884793"/>
                      <a:gd name="connsiteY2" fmla="*/ 7009 h 729126"/>
                      <a:gd name="connsiteX3" fmla="*/ 1835940 w 1884793"/>
                      <a:gd name="connsiteY3" fmla="*/ 465871 h 729126"/>
                      <a:gd name="connsiteX4" fmla="*/ 1845384 w 1884793"/>
                      <a:gd name="connsiteY4" fmla="*/ 545314 h 729126"/>
                      <a:gd name="connsiteX5" fmla="*/ 934841 w 1884793"/>
                      <a:gd name="connsiteY5" fmla="*/ 721904 h 729126"/>
                      <a:gd name="connsiteX6" fmla="*/ 708204 w 1884793"/>
                      <a:gd name="connsiteY6" fmla="*/ 658367 h 729126"/>
                      <a:gd name="connsiteX7" fmla="*/ 57016 w 1884793"/>
                      <a:gd name="connsiteY7" fmla="*/ 312916 h 729126"/>
                      <a:gd name="connsiteX8" fmla="*/ 29885 w 1884793"/>
                      <a:gd name="connsiteY8" fmla="*/ 219455 h 729126"/>
                      <a:gd name="connsiteX0" fmla="*/ 29885 w 1884793"/>
                      <a:gd name="connsiteY0" fmla="*/ 149129 h 658800"/>
                      <a:gd name="connsiteX1" fmla="*/ 960911 w 1884793"/>
                      <a:gd name="connsiteY1" fmla="*/ 2826 h 658800"/>
                      <a:gd name="connsiteX2" fmla="*/ 1127697 w 1884793"/>
                      <a:gd name="connsiteY2" fmla="*/ 69687 h 658800"/>
                      <a:gd name="connsiteX3" fmla="*/ 1835940 w 1884793"/>
                      <a:gd name="connsiteY3" fmla="*/ 395545 h 658800"/>
                      <a:gd name="connsiteX4" fmla="*/ 1845384 w 1884793"/>
                      <a:gd name="connsiteY4" fmla="*/ 474988 h 658800"/>
                      <a:gd name="connsiteX5" fmla="*/ 934841 w 1884793"/>
                      <a:gd name="connsiteY5" fmla="*/ 651578 h 658800"/>
                      <a:gd name="connsiteX6" fmla="*/ 708204 w 1884793"/>
                      <a:gd name="connsiteY6" fmla="*/ 588041 h 658800"/>
                      <a:gd name="connsiteX7" fmla="*/ 57016 w 1884793"/>
                      <a:gd name="connsiteY7" fmla="*/ 242590 h 658800"/>
                      <a:gd name="connsiteX8" fmla="*/ 29885 w 1884793"/>
                      <a:gd name="connsiteY8" fmla="*/ 149129 h 658800"/>
                      <a:gd name="connsiteX0" fmla="*/ 29885 w 1884793"/>
                      <a:gd name="connsiteY0" fmla="*/ 145957 h 655628"/>
                      <a:gd name="connsiteX1" fmla="*/ 927660 w 1884793"/>
                      <a:gd name="connsiteY1" fmla="*/ 2979 h 655628"/>
                      <a:gd name="connsiteX2" fmla="*/ 1127697 w 1884793"/>
                      <a:gd name="connsiteY2" fmla="*/ 66515 h 655628"/>
                      <a:gd name="connsiteX3" fmla="*/ 1835940 w 1884793"/>
                      <a:gd name="connsiteY3" fmla="*/ 392373 h 655628"/>
                      <a:gd name="connsiteX4" fmla="*/ 1845384 w 1884793"/>
                      <a:gd name="connsiteY4" fmla="*/ 471816 h 655628"/>
                      <a:gd name="connsiteX5" fmla="*/ 934841 w 1884793"/>
                      <a:gd name="connsiteY5" fmla="*/ 648406 h 655628"/>
                      <a:gd name="connsiteX6" fmla="*/ 708204 w 1884793"/>
                      <a:gd name="connsiteY6" fmla="*/ 584869 h 655628"/>
                      <a:gd name="connsiteX7" fmla="*/ 57016 w 1884793"/>
                      <a:gd name="connsiteY7" fmla="*/ 239418 h 655628"/>
                      <a:gd name="connsiteX8" fmla="*/ 29885 w 1884793"/>
                      <a:gd name="connsiteY8" fmla="*/ 145957 h 655628"/>
                      <a:gd name="connsiteX0" fmla="*/ 29885 w 1884793"/>
                      <a:gd name="connsiteY0" fmla="*/ 147039 h 656710"/>
                      <a:gd name="connsiteX1" fmla="*/ 927660 w 1884793"/>
                      <a:gd name="connsiteY1" fmla="*/ 4061 h 656710"/>
                      <a:gd name="connsiteX2" fmla="*/ 1091121 w 1884793"/>
                      <a:gd name="connsiteY2" fmla="*/ 50971 h 656710"/>
                      <a:gd name="connsiteX3" fmla="*/ 1835940 w 1884793"/>
                      <a:gd name="connsiteY3" fmla="*/ 393455 h 656710"/>
                      <a:gd name="connsiteX4" fmla="*/ 1845384 w 1884793"/>
                      <a:gd name="connsiteY4" fmla="*/ 472898 h 656710"/>
                      <a:gd name="connsiteX5" fmla="*/ 934841 w 1884793"/>
                      <a:gd name="connsiteY5" fmla="*/ 649488 h 656710"/>
                      <a:gd name="connsiteX6" fmla="*/ 708204 w 1884793"/>
                      <a:gd name="connsiteY6" fmla="*/ 585951 h 656710"/>
                      <a:gd name="connsiteX7" fmla="*/ 57016 w 1884793"/>
                      <a:gd name="connsiteY7" fmla="*/ 240500 h 656710"/>
                      <a:gd name="connsiteX8" fmla="*/ 29885 w 1884793"/>
                      <a:gd name="connsiteY8" fmla="*/ 147039 h 656710"/>
                      <a:gd name="connsiteX0" fmla="*/ 29885 w 1884793"/>
                      <a:gd name="connsiteY0" fmla="*/ 143826 h 653497"/>
                      <a:gd name="connsiteX1" fmla="*/ 927660 w 1884793"/>
                      <a:gd name="connsiteY1" fmla="*/ 848 h 653497"/>
                      <a:gd name="connsiteX2" fmla="*/ 1091121 w 1884793"/>
                      <a:gd name="connsiteY2" fmla="*/ 47758 h 653497"/>
                      <a:gd name="connsiteX3" fmla="*/ 1835940 w 1884793"/>
                      <a:gd name="connsiteY3" fmla="*/ 390242 h 653497"/>
                      <a:gd name="connsiteX4" fmla="*/ 1845384 w 1884793"/>
                      <a:gd name="connsiteY4" fmla="*/ 469685 h 653497"/>
                      <a:gd name="connsiteX5" fmla="*/ 934841 w 1884793"/>
                      <a:gd name="connsiteY5" fmla="*/ 646275 h 653497"/>
                      <a:gd name="connsiteX6" fmla="*/ 708204 w 1884793"/>
                      <a:gd name="connsiteY6" fmla="*/ 582738 h 653497"/>
                      <a:gd name="connsiteX7" fmla="*/ 57016 w 1884793"/>
                      <a:gd name="connsiteY7" fmla="*/ 237287 h 653497"/>
                      <a:gd name="connsiteX8" fmla="*/ 29885 w 1884793"/>
                      <a:gd name="connsiteY8" fmla="*/ 143826 h 653497"/>
                      <a:gd name="connsiteX0" fmla="*/ 29885 w 1884793"/>
                      <a:gd name="connsiteY0" fmla="*/ 144934 h 654605"/>
                      <a:gd name="connsiteX1" fmla="*/ 927660 w 1884793"/>
                      <a:gd name="connsiteY1" fmla="*/ 1956 h 654605"/>
                      <a:gd name="connsiteX2" fmla="*/ 1067846 w 1884793"/>
                      <a:gd name="connsiteY2" fmla="*/ 32240 h 654605"/>
                      <a:gd name="connsiteX3" fmla="*/ 1835940 w 1884793"/>
                      <a:gd name="connsiteY3" fmla="*/ 391350 h 654605"/>
                      <a:gd name="connsiteX4" fmla="*/ 1845384 w 1884793"/>
                      <a:gd name="connsiteY4" fmla="*/ 470793 h 654605"/>
                      <a:gd name="connsiteX5" fmla="*/ 934841 w 1884793"/>
                      <a:gd name="connsiteY5" fmla="*/ 647383 h 654605"/>
                      <a:gd name="connsiteX6" fmla="*/ 708204 w 1884793"/>
                      <a:gd name="connsiteY6" fmla="*/ 583846 h 654605"/>
                      <a:gd name="connsiteX7" fmla="*/ 57016 w 1884793"/>
                      <a:gd name="connsiteY7" fmla="*/ 238395 h 654605"/>
                      <a:gd name="connsiteX8" fmla="*/ 29885 w 1884793"/>
                      <a:gd name="connsiteY8" fmla="*/ 144934 h 65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84793" h="654605">
                        <a:moveTo>
                          <a:pt x="29885" y="144934"/>
                        </a:moveTo>
                        <a:lnTo>
                          <a:pt x="927660" y="1956"/>
                        </a:lnTo>
                        <a:cubicBezTo>
                          <a:pt x="994340" y="-3466"/>
                          <a:pt x="1021117" y="1086"/>
                          <a:pt x="1067846" y="32240"/>
                        </a:cubicBezTo>
                        <a:lnTo>
                          <a:pt x="1835940" y="391350"/>
                        </a:lnTo>
                        <a:cubicBezTo>
                          <a:pt x="1891181" y="424481"/>
                          <a:pt x="1906521" y="454288"/>
                          <a:pt x="1845384" y="470793"/>
                        </a:cubicBezTo>
                        <a:lnTo>
                          <a:pt x="934841" y="647383"/>
                        </a:lnTo>
                        <a:cubicBezTo>
                          <a:pt x="867054" y="668322"/>
                          <a:pt x="802593" y="642708"/>
                          <a:pt x="708204" y="583846"/>
                        </a:cubicBezTo>
                        <a:lnTo>
                          <a:pt x="57016" y="238395"/>
                        </a:lnTo>
                        <a:cubicBezTo>
                          <a:pt x="1420" y="196157"/>
                          <a:pt x="-24248" y="180522"/>
                          <a:pt x="29885" y="144934"/>
                        </a:cubicBezTo>
                        <a:close/>
                      </a:path>
                    </a:pathLst>
                  </a:custGeom>
                  <a:solidFill>
                    <a:srgbClr val="0086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29">
                    <a:extLst>
                      <a:ext uri="{FF2B5EF4-FFF2-40B4-BE49-F238E27FC236}">
                        <a16:creationId xmlns:a16="http://schemas.microsoft.com/office/drawing/2014/main" id="{26A1730D-C914-5C48-6542-945EC1613928}"/>
                      </a:ext>
                    </a:extLst>
                  </p:cNvPr>
                  <p:cNvSpPr/>
                  <p:nvPr/>
                </p:nvSpPr>
                <p:spPr>
                  <a:xfrm>
                    <a:off x="2084809" y="1088685"/>
                    <a:ext cx="1930469" cy="698797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30469" h="698797">
                        <a:moveTo>
                          <a:pt x="64208" y="263346"/>
                        </a:moveTo>
                        <a:lnTo>
                          <a:pt x="1284594" y="3614"/>
                        </a:lnTo>
                        <a:cubicBezTo>
                          <a:pt x="1360497" y="-5874"/>
                          <a:pt x="1383031" y="2428"/>
                          <a:pt x="1426913" y="39194"/>
                        </a:cubicBezTo>
                        <a:lnTo>
                          <a:pt x="1885892" y="320274"/>
                        </a:lnTo>
                        <a:cubicBezTo>
                          <a:pt x="1936890" y="353482"/>
                          <a:pt x="1955866" y="386689"/>
                          <a:pt x="1878776" y="409223"/>
                        </a:cubicBezTo>
                        <a:lnTo>
                          <a:pt x="622810" y="668955"/>
                        </a:lnTo>
                        <a:cubicBezTo>
                          <a:pt x="568254" y="712837"/>
                          <a:pt x="485235" y="703349"/>
                          <a:pt x="437795" y="672513"/>
                        </a:cubicBezTo>
                        <a:lnTo>
                          <a:pt x="17954" y="355853"/>
                        </a:lnTo>
                        <a:cubicBezTo>
                          <a:pt x="-23555" y="317901"/>
                          <a:pt x="13210" y="276392"/>
                          <a:pt x="64208" y="26334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29">
                    <a:extLst>
                      <a:ext uri="{FF2B5EF4-FFF2-40B4-BE49-F238E27FC236}">
                        <a16:creationId xmlns:a16="http://schemas.microsoft.com/office/drawing/2014/main" id="{DF6E23D4-F1E2-C11C-DA4A-2DFB6C22EAD7}"/>
                      </a:ext>
                    </a:extLst>
                  </p:cNvPr>
                  <p:cNvSpPr/>
                  <p:nvPr/>
                </p:nvSpPr>
                <p:spPr>
                  <a:xfrm>
                    <a:off x="3519526" y="881785"/>
                    <a:ext cx="1767522" cy="572177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63346 h 709656"/>
                      <a:gd name="connsiteX1" fmla="*/ 1284594 w 1930469"/>
                      <a:gd name="connsiteY1" fmla="*/ 3614 h 709656"/>
                      <a:gd name="connsiteX2" fmla="*/ 1426913 w 1930469"/>
                      <a:gd name="connsiteY2" fmla="*/ 39194 h 709656"/>
                      <a:gd name="connsiteX3" fmla="*/ 1885892 w 1930469"/>
                      <a:gd name="connsiteY3" fmla="*/ 320274 h 709656"/>
                      <a:gd name="connsiteX4" fmla="*/ 1878776 w 1930469"/>
                      <a:gd name="connsiteY4" fmla="*/ 409223 h 709656"/>
                      <a:gd name="connsiteX5" fmla="*/ 736665 w 1930469"/>
                      <a:gd name="connsiteY5" fmla="*/ 686745 h 709656"/>
                      <a:gd name="connsiteX6" fmla="*/ 437795 w 1930469"/>
                      <a:gd name="connsiteY6" fmla="*/ 672513 h 709656"/>
                      <a:gd name="connsiteX7" fmla="*/ 17954 w 1930469"/>
                      <a:gd name="connsiteY7" fmla="*/ 355853 h 709656"/>
                      <a:gd name="connsiteX8" fmla="*/ 64208 w 1930469"/>
                      <a:gd name="connsiteY8" fmla="*/ 263346 h 709656"/>
                      <a:gd name="connsiteX0" fmla="*/ 64208 w 1930469"/>
                      <a:gd name="connsiteY0" fmla="*/ 263346 h 707575"/>
                      <a:gd name="connsiteX1" fmla="*/ 1284594 w 1930469"/>
                      <a:gd name="connsiteY1" fmla="*/ 3614 h 707575"/>
                      <a:gd name="connsiteX2" fmla="*/ 1426913 w 1930469"/>
                      <a:gd name="connsiteY2" fmla="*/ 39194 h 707575"/>
                      <a:gd name="connsiteX3" fmla="*/ 1885892 w 1930469"/>
                      <a:gd name="connsiteY3" fmla="*/ 320274 h 707575"/>
                      <a:gd name="connsiteX4" fmla="*/ 1878776 w 1930469"/>
                      <a:gd name="connsiteY4" fmla="*/ 409223 h 707575"/>
                      <a:gd name="connsiteX5" fmla="*/ 736665 w 1930469"/>
                      <a:gd name="connsiteY5" fmla="*/ 686745 h 707575"/>
                      <a:gd name="connsiteX6" fmla="*/ 508955 w 1930469"/>
                      <a:gd name="connsiteY6" fmla="*/ 665397 h 707575"/>
                      <a:gd name="connsiteX7" fmla="*/ 17954 w 1930469"/>
                      <a:gd name="connsiteY7" fmla="*/ 355853 h 707575"/>
                      <a:gd name="connsiteX8" fmla="*/ 64208 w 1930469"/>
                      <a:gd name="connsiteY8" fmla="*/ 263346 h 707575"/>
                      <a:gd name="connsiteX0" fmla="*/ 64208 w 1930469"/>
                      <a:gd name="connsiteY0" fmla="*/ 298926 h 707575"/>
                      <a:gd name="connsiteX1" fmla="*/ 1284594 w 1930469"/>
                      <a:gd name="connsiteY1" fmla="*/ 3614 h 707575"/>
                      <a:gd name="connsiteX2" fmla="*/ 1426913 w 1930469"/>
                      <a:gd name="connsiteY2" fmla="*/ 39194 h 707575"/>
                      <a:gd name="connsiteX3" fmla="*/ 1885892 w 1930469"/>
                      <a:gd name="connsiteY3" fmla="*/ 320274 h 707575"/>
                      <a:gd name="connsiteX4" fmla="*/ 1878776 w 1930469"/>
                      <a:gd name="connsiteY4" fmla="*/ 409223 h 707575"/>
                      <a:gd name="connsiteX5" fmla="*/ 736665 w 1930469"/>
                      <a:gd name="connsiteY5" fmla="*/ 686745 h 707575"/>
                      <a:gd name="connsiteX6" fmla="*/ 508955 w 1930469"/>
                      <a:gd name="connsiteY6" fmla="*/ 665397 h 707575"/>
                      <a:gd name="connsiteX7" fmla="*/ 17954 w 1930469"/>
                      <a:gd name="connsiteY7" fmla="*/ 355853 h 707575"/>
                      <a:gd name="connsiteX8" fmla="*/ 64208 w 1930469"/>
                      <a:gd name="connsiteY8" fmla="*/ 298926 h 707575"/>
                      <a:gd name="connsiteX0" fmla="*/ 48765 w 1915026"/>
                      <a:gd name="connsiteY0" fmla="*/ 298926 h 707575"/>
                      <a:gd name="connsiteX1" fmla="*/ 1269151 w 1915026"/>
                      <a:gd name="connsiteY1" fmla="*/ 3614 h 707575"/>
                      <a:gd name="connsiteX2" fmla="*/ 1411470 w 1915026"/>
                      <a:gd name="connsiteY2" fmla="*/ 39194 h 707575"/>
                      <a:gd name="connsiteX3" fmla="*/ 1870449 w 1915026"/>
                      <a:gd name="connsiteY3" fmla="*/ 320274 h 707575"/>
                      <a:gd name="connsiteX4" fmla="*/ 1863333 w 1915026"/>
                      <a:gd name="connsiteY4" fmla="*/ 409223 h 707575"/>
                      <a:gd name="connsiteX5" fmla="*/ 721222 w 1915026"/>
                      <a:gd name="connsiteY5" fmla="*/ 686745 h 707575"/>
                      <a:gd name="connsiteX6" fmla="*/ 493512 w 1915026"/>
                      <a:gd name="connsiteY6" fmla="*/ 665397 h 707575"/>
                      <a:gd name="connsiteX7" fmla="*/ 23859 w 1915026"/>
                      <a:gd name="connsiteY7" fmla="*/ 370085 h 707575"/>
                      <a:gd name="connsiteX8" fmla="*/ 48765 w 1915026"/>
                      <a:gd name="connsiteY8" fmla="*/ 298926 h 707575"/>
                      <a:gd name="connsiteX0" fmla="*/ 48765 w 1915026"/>
                      <a:gd name="connsiteY0" fmla="*/ 267477 h 676126"/>
                      <a:gd name="connsiteX1" fmla="*/ 984512 w 1915026"/>
                      <a:gd name="connsiteY1" fmla="*/ 86020 h 676126"/>
                      <a:gd name="connsiteX2" fmla="*/ 1411470 w 1915026"/>
                      <a:gd name="connsiteY2" fmla="*/ 7745 h 676126"/>
                      <a:gd name="connsiteX3" fmla="*/ 1870449 w 1915026"/>
                      <a:gd name="connsiteY3" fmla="*/ 288825 h 676126"/>
                      <a:gd name="connsiteX4" fmla="*/ 1863333 w 1915026"/>
                      <a:gd name="connsiteY4" fmla="*/ 377774 h 676126"/>
                      <a:gd name="connsiteX5" fmla="*/ 721222 w 1915026"/>
                      <a:gd name="connsiteY5" fmla="*/ 655296 h 676126"/>
                      <a:gd name="connsiteX6" fmla="*/ 493512 w 1915026"/>
                      <a:gd name="connsiteY6" fmla="*/ 633948 h 676126"/>
                      <a:gd name="connsiteX7" fmla="*/ 23859 w 1915026"/>
                      <a:gd name="connsiteY7" fmla="*/ 338636 h 676126"/>
                      <a:gd name="connsiteX8" fmla="*/ 48765 w 1915026"/>
                      <a:gd name="connsiteY8" fmla="*/ 267477 h 676126"/>
                      <a:gd name="connsiteX0" fmla="*/ 48765 w 1915026"/>
                      <a:gd name="connsiteY0" fmla="*/ 184582 h 593231"/>
                      <a:gd name="connsiteX1" fmla="*/ 984512 w 1915026"/>
                      <a:gd name="connsiteY1" fmla="*/ 3125 h 593231"/>
                      <a:gd name="connsiteX2" fmla="*/ 1144621 w 1915026"/>
                      <a:gd name="connsiteY2" fmla="*/ 42263 h 593231"/>
                      <a:gd name="connsiteX3" fmla="*/ 1870449 w 1915026"/>
                      <a:gd name="connsiteY3" fmla="*/ 205930 h 593231"/>
                      <a:gd name="connsiteX4" fmla="*/ 1863333 w 1915026"/>
                      <a:gd name="connsiteY4" fmla="*/ 294879 h 593231"/>
                      <a:gd name="connsiteX5" fmla="*/ 721222 w 1915026"/>
                      <a:gd name="connsiteY5" fmla="*/ 572401 h 593231"/>
                      <a:gd name="connsiteX6" fmla="*/ 493512 w 1915026"/>
                      <a:gd name="connsiteY6" fmla="*/ 551053 h 593231"/>
                      <a:gd name="connsiteX7" fmla="*/ 23859 w 1915026"/>
                      <a:gd name="connsiteY7" fmla="*/ 255741 h 593231"/>
                      <a:gd name="connsiteX8" fmla="*/ 48765 w 1915026"/>
                      <a:gd name="connsiteY8" fmla="*/ 184582 h 593231"/>
                      <a:gd name="connsiteX0" fmla="*/ 48765 w 1879447"/>
                      <a:gd name="connsiteY0" fmla="*/ 184582 h 593231"/>
                      <a:gd name="connsiteX1" fmla="*/ 984512 w 1879447"/>
                      <a:gd name="connsiteY1" fmla="*/ 3125 h 593231"/>
                      <a:gd name="connsiteX2" fmla="*/ 1144621 w 1879447"/>
                      <a:gd name="connsiteY2" fmla="*/ 42263 h 593231"/>
                      <a:gd name="connsiteX3" fmla="*/ 1667644 w 1879447"/>
                      <a:gd name="connsiteY3" fmla="*/ 287764 h 593231"/>
                      <a:gd name="connsiteX4" fmla="*/ 1863333 w 1879447"/>
                      <a:gd name="connsiteY4" fmla="*/ 294879 h 593231"/>
                      <a:gd name="connsiteX5" fmla="*/ 721222 w 1879447"/>
                      <a:gd name="connsiteY5" fmla="*/ 572401 h 593231"/>
                      <a:gd name="connsiteX6" fmla="*/ 493512 w 1879447"/>
                      <a:gd name="connsiteY6" fmla="*/ 551053 h 593231"/>
                      <a:gd name="connsiteX7" fmla="*/ 23859 w 1879447"/>
                      <a:gd name="connsiteY7" fmla="*/ 255741 h 593231"/>
                      <a:gd name="connsiteX8" fmla="*/ 48765 w 1879447"/>
                      <a:gd name="connsiteY8" fmla="*/ 184582 h 593231"/>
                      <a:gd name="connsiteX0" fmla="*/ 48765 w 1753121"/>
                      <a:gd name="connsiteY0" fmla="*/ 184582 h 593231"/>
                      <a:gd name="connsiteX1" fmla="*/ 984512 w 1753121"/>
                      <a:gd name="connsiteY1" fmla="*/ 3125 h 593231"/>
                      <a:gd name="connsiteX2" fmla="*/ 1144621 w 1753121"/>
                      <a:gd name="connsiteY2" fmla="*/ 42263 h 593231"/>
                      <a:gd name="connsiteX3" fmla="*/ 1667644 w 1753121"/>
                      <a:gd name="connsiteY3" fmla="*/ 287764 h 593231"/>
                      <a:gd name="connsiteX4" fmla="*/ 1721014 w 1753121"/>
                      <a:gd name="connsiteY4" fmla="*/ 373155 h 593231"/>
                      <a:gd name="connsiteX5" fmla="*/ 721222 w 1753121"/>
                      <a:gd name="connsiteY5" fmla="*/ 572401 h 593231"/>
                      <a:gd name="connsiteX6" fmla="*/ 493512 w 1753121"/>
                      <a:gd name="connsiteY6" fmla="*/ 551053 h 593231"/>
                      <a:gd name="connsiteX7" fmla="*/ 23859 w 1753121"/>
                      <a:gd name="connsiteY7" fmla="*/ 255741 h 593231"/>
                      <a:gd name="connsiteX8" fmla="*/ 48765 w 1753121"/>
                      <a:gd name="connsiteY8" fmla="*/ 184582 h 593231"/>
                      <a:gd name="connsiteX0" fmla="*/ 48765 w 1768053"/>
                      <a:gd name="connsiteY0" fmla="*/ 184582 h 593231"/>
                      <a:gd name="connsiteX1" fmla="*/ 984512 w 1768053"/>
                      <a:gd name="connsiteY1" fmla="*/ 3125 h 593231"/>
                      <a:gd name="connsiteX2" fmla="*/ 1144621 w 1768053"/>
                      <a:gd name="connsiteY2" fmla="*/ 42263 h 593231"/>
                      <a:gd name="connsiteX3" fmla="*/ 1717456 w 1768053"/>
                      <a:gd name="connsiteY3" fmla="*/ 305554 h 593231"/>
                      <a:gd name="connsiteX4" fmla="*/ 1721014 w 1768053"/>
                      <a:gd name="connsiteY4" fmla="*/ 373155 h 593231"/>
                      <a:gd name="connsiteX5" fmla="*/ 721222 w 1768053"/>
                      <a:gd name="connsiteY5" fmla="*/ 572401 h 593231"/>
                      <a:gd name="connsiteX6" fmla="*/ 493512 w 1768053"/>
                      <a:gd name="connsiteY6" fmla="*/ 551053 h 593231"/>
                      <a:gd name="connsiteX7" fmla="*/ 23859 w 1768053"/>
                      <a:gd name="connsiteY7" fmla="*/ 255741 h 593231"/>
                      <a:gd name="connsiteX8" fmla="*/ 48765 w 1768053"/>
                      <a:gd name="connsiteY8" fmla="*/ 184582 h 593231"/>
                      <a:gd name="connsiteX0" fmla="*/ 48765 w 1768053"/>
                      <a:gd name="connsiteY0" fmla="*/ 173214 h 581863"/>
                      <a:gd name="connsiteX1" fmla="*/ 991628 w 1768053"/>
                      <a:gd name="connsiteY1" fmla="*/ 5989 h 581863"/>
                      <a:gd name="connsiteX2" fmla="*/ 1144621 w 1768053"/>
                      <a:gd name="connsiteY2" fmla="*/ 30895 h 581863"/>
                      <a:gd name="connsiteX3" fmla="*/ 1717456 w 1768053"/>
                      <a:gd name="connsiteY3" fmla="*/ 294186 h 581863"/>
                      <a:gd name="connsiteX4" fmla="*/ 1721014 w 1768053"/>
                      <a:gd name="connsiteY4" fmla="*/ 361787 h 581863"/>
                      <a:gd name="connsiteX5" fmla="*/ 721222 w 1768053"/>
                      <a:gd name="connsiteY5" fmla="*/ 561033 h 581863"/>
                      <a:gd name="connsiteX6" fmla="*/ 493512 w 1768053"/>
                      <a:gd name="connsiteY6" fmla="*/ 539685 h 581863"/>
                      <a:gd name="connsiteX7" fmla="*/ 23859 w 1768053"/>
                      <a:gd name="connsiteY7" fmla="*/ 244373 h 581863"/>
                      <a:gd name="connsiteX8" fmla="*/ 48765 w 1768053"/>
                      <a:gd name="connsiteY8" fmla="*/ 173214 h 581863"/>
                      <a:gd name="connsiteX0" fmla="*/ 36475 w 1755763"/>
                      <a:gd name="connsiteY0" fmla="*/ 173214 h 581863"/>
                      <a:gd name="connsiteX1" fmla="*/ 979338 w 1755763"/>
                      <a:gd name="connsiteY1" fmla="*/ 5989 h 581863"/>
                      <a:gd name="connsiteX2" fmla="*/ 1132331 w 1755763"/>
                      <a:gd name="connsiteY2" fmla="*/ 30895 h 581863"/>
                      <a:gd name="connsiteX3" fmla="*/ 1705166 w 1755763"/>
                      <a:gd name="connsiteY3" fmla="*/ 294186 h 581863"/>
                      <a:gd name="connsiteX4" fmla="*/ 1708724 w 1755763"/>
                      <a:gd name="connsiteY4" fmla="*/ 361787 h 581863"/>
                      <a:gd name="connsiteX5" fmla="*/ 708932 w 1755763"/>
                      <a:gd name="connsiteY5" fmla="*/ 561033 h 581863"/>
                      <a:gd name="connsiteX6" fmla="*/ 481222 w 1755763"/>
                      <a:gd name="connsiteY6" fmla="*/ 539685 h 581863"/>
                      <a:gd name="connsiteX7" fmla="*/ 32917 w 1755763"/>
                      <a:gd name="connsiteY7" fmla="*/ 251489 h 581863"/>
                      <a:gd name="connsiteX8" fmla="*/ 36475 w 1755763"/>
                      <a:gd name="connsiteY8" fmla="*/ 173214 h 581863"/>
                      <a:gd name="connsiteX0" fmla="*/ 36475 w 1755763"/>
                      <a:gd name="connsiteY0" fmla="*/ 173214 h 579304"/>
                      <a:gd name="connsiteX1" fmla="*/ 979338 w 1755763"/>
                      <a:gd name="connsiteY1" fmla="*/ 5989 h 579304"/>
                      <a:gd name="connsiteX2" fmla="*/ 1132331 w 1755763"/>
                      <a:gd name="connsiteY2" fmla="*/ 30895 h 579304"/>
                      <a:gd name="connsiteX3" fmla="*/ 1705166 w 1755763"/>
                      <a:gd name="connsiteY3" fmla="*/ 294186 h 579304"/>
                      <a:gd name="connsiteX4" fmla="*/ 1708724 w 1755763"/>
                      <a:gd name="connsiteY4" fmla="*/ 361787 h 579304"/>
                      <a:gd name="connsiteX5" fmla="*/ 687584 w 1755763"/>
                      <a:gd name="connsiteY5" fmla="*/ 557475 h 579304"/>
                      <a:gd name="connsiteX6" fmla="*/ 481222 w 1755763"/>
                      <a:gd name="connsiteY6" fmla="*/ 539685 h 579304"/>
                      <a:gd name="connsiteX7" fmla="*/ 32917 w 1755763"/>
                      <a:gd name="connsiteY7" fmla="*/ 251489 h 579304"/>
                      <a:gd name="connsiteX8" fmla="*/ 36475 w 1755763"/>
                      <a:gd name="connsiteY8" fmla="*/ 173214 h 579304"/>
                      <a:gd name="connsiteX0" fmla="*/ 36475 w 1755763"/>
                      <a:gd name="connsiteY0" fmla="*/ 173214 h 576867"/>
                      <a:gd name="connsiteX1" fmla="*/ 979338 w 1755763"/>
                      <a:gd name="connsiteY1" fmla="*/ 5989 h 576867"/>
                      <a:gd name="connsiteX2" fmla="*/ 1132331 w 1755763"/>
                      <a:gd name="connsiteY2" fmla="*/ 30895 h 576867"/>
                      <a:gd name="connsiteX3" fmla="*/ 1705166 w 1755763"/>
                      <a:gd name="connsiteY3" fmla="*/ 294186 h 576867"/>
                      <a:gd name="connsiteX4" fmla="*/ 1708724 w 1755763"/>
                      <a:gd name="connsiteY4" fmla="*/ 361787 h 576867"/>
                      <a:gd name="connsiteX5" fmla="*/ 687584 w 1755763"/>
                      <a:gd name="connsiteY5" fmla="*/ 557475 h 576867"/>
                      <a:gd name="connsiteX6" fmla="*/ 481222 w 1755763"/>
                      <a:gd name="connsiteY6" fmla="*/ 539685 h 576867"/>
                      <a:gd name="connsiteX7" fmla="*/ 32917 w 1755763"/>
                      <a:gd name="connsiteY7" fmla="*/ 251489 h 576867"/>
                      <a:gd name="connsiteX8" fmla="*/ 36475 w 1755763"/>
                      <a:gd name="connsiteY8" fmla="*/ 173214 h 576867"/>
                      <a:gd name="connsiteX0" fmla="*/ 36475 w 1755763"/>
                      <a:gd name="connsiteY0" fmla="*/ 173214 h 578753"/>
                      <a:gd name="connsiteX1" fmla="*/ 979338 w 1755763"/>
                      <a:gd name="connsiteY1" fmla="*/ 5989 h 578753"/>
                      <a:gd name="connsiteX2" fmla="*/ 1132331 w 1755763"/>
                      <a:gd name="connsiteY2" fmla="*/ 30895 h 578753"/>
                      <a:gd name="connsiteX3" fmla="*/ 1705166 w 1755763"/>
                      <a:gd name="connsiteY3" fmla="*/ 294186 h 578753"/>
                      <a:gd name="connsiteX4" fmla="*/ 1708724 w 1755763"/>
                      <a:gd name="connsiteY4" fmla="*/ 361787 h 578753"/>
                      <a:gd name="connsiteX5" fmla="*/ 687584 w 1755763"/>
                      <a:gd name="connsiteY5" fmla="*/ 557475 h 578753"/>
                      <a:gd name="connsiteX6" fmla="*/ 495454 w 1755763"/>
                      <a:gd name="connsiteY6" fmla="*/ 546801 h 578753"/>
                      <a:gd name="connsiteX7" fmla="*/ 32917 w 1755763"/>
                      <a:gd name="connsiteY7" fmla="*/ 251489 h 578753"/>
                      <a:gd name="connsiteX8" fmla="*/ 36475 w 1755763"/>
                      <a:gd name="connsiteY8" fmla="*/ 173214 h 578753"/>
                      <a:gd name="connsiteX0" fmla="*/ 44768 w 1764056"/>
                      <a:gd name="connsiteY0" fmla="*/ 173214 h 578753"/>
                      <a:gd name="connsiteX1" fmla="*/ 987631 w 1764056"/>
                      <a:gd name="connsiteY1" fmla="*/ 5989 h 578753"/>
                      <a:gd name="connsiteX2" fmla="*/ 1140624 w 1764056"/>
                      <a:gd name="connsiteY2" fmla="*/ 30895 h 578753"/>
                      <a:gd name="connsiteX3" fmla="*/ 1713459 w 1764056"/>
                      <a:gd name="connsiteY3" fmla="*/ 294186 h 578753"/>
                      <a:gd name="connsiteX4" fmla="*/ 1717017 w 1764056"/>
                      <a:gd name="connsiteY4" fmla="*/ 361787 h 578753"/>
                      <a:gd name="connsiteX5" fmla="*/ 695877 w 1764056"/>
                      <a:gd name="connsiteY5" fmla="*/ 557475 h 578753"/>
                      <a:gd name="connsiteX6" fmla="*/ 503747 w 1764056"/>
                      <a:gd name="connsiteY6" fmla="*/ 546801 h 578753"/>
                      <a:gd name="connsiteX7" fmla="*/ 41210 w 1764056"/>
                      <a:gd name="connsiteY7" fmla="*/ 251489 h 578753"/>
                      <a:gd name="connsiteX8" fmla="*/ 44768 w 1764056"/>
                      <a:gd name="connsiteY8" fmla="*/ 173214 h 578753"/>
                      <a:gd name="connsiteX0" fmla="*/ 48529 w 1767817"/>
                      <a:gd name="connsiteY0" fmla="*/ 173214 h 578753"/>
                      <a:gd name="connsiteX1" fmla="*/ 991392 w 1767817"/>
                      <a:gd name="connsiteY1" fmla="*/ 5989 h 578753"/>
                      <a:gd name="connsiteX2" fmla="*/ 1144385 w 1767817"/>
                      <a:gd name="connsiteY2" fmla="*/ 30895 h 578753"/>
                      <a:gd name="connsiteX3" fmla="*/ 1717220 w 1767817"/>
                      <a:gd name="connsiteY3" fmla="*/ 294186 h 578753"/>
                      <a:gd name="connsiteX4" fmla="*/ 1720778 w 1767817"/>
                      <a:gd name="connsiteY4" fmla="*/ 361787 h 578753"/>
                      <a:gd name="connsiteX5" fmla="*/ 699638 w 1767817"/>
                      <a:gd name="connsiteY5" fmla="*/ 557475 h 578753"/>
                      <a:gd name="connsiteX6" fmla="*/ 507508 w 1767817"/>
                      <a:gd name="connsiteY6" fmla="*/ 546801 h 578753"/>
                      <a:gd name="connsiteX7" fmla="*/ 44971 w 1767817"/>
                      <a:gd name="connsiteY7" fmla="*/ 251489 h 578753"/>
                      <a:gd name="connsiteX8" fmla="*/ 48529 w 1767817"/>
                      <a:gd name="connsiteY8" fmla="*/ 173214 h 578753"/>
                      <a:gd name="connsiteX0" fmla="*/ 48529 w 1767817"/>
                      <a:gd name="connsiteY0" fmla="*/ 173214 h 578753"/>
                      <a:gd name="connsiteX1" fmla="*/ 991392 w 1767817"/>
                      <a:gd name="connsiteY1" fmla="*/ 5989 h 578753"/>
                      <a:gd name="connsiteX2" fmla="*/ 1144385 w 1767817"/>
                      <a:gd name="connsiteY2" fmla="*/ 30895 h 578753"/>
                      <a:gd name="connsiteX3" fmla="*/ 1717220 w 1767817"/>
                      <a:gd name="connsiteY3" fmla="*/ 294186 h 578753"/>
                      <a:gd name="connsiteX4" fmla="*/ 1720778 w 1767817"/>
                      <a:gd name="connsiteY4" fmla="*/ 361787 h 578753"/>
                      <a:gd name="connsiteX5" fmla="*/ 699638 w 1767817"/>
                      <a:gd name="connsiteY5" fmla="*/ 557475 h 578753"/>
                      <a:gd name="connsiteX6" fmla="*/ 507508 w 1767817"/>
                      <a:gd name="connsiteY6" fmla="*/ 546801 h 578753"/>
                      <a:gd name="connsiteX7" fmla="*/ 44971 w 1767817"/>
                      <a:gd name="connsiteY7" fmla="*/ 251489 h 578753"/>
                      <a:gd name="connsiteX8" fmla="*/ 48529 w 1767817"/>
                      <a:gd name="connsiteY8" fmla="*/ 173214 h 578753"/>
                      <a:gd name="connsiteX0" fmla="*/ 48529 w 1767817"/>
                      <a:gd name="connsiteY0" fmla="*/ 167225 h 572764"/>
                      <a:gd name="connsiteX1" fmla="*/ 991392 w 1767817"/>
                      <a:gd name="connsiteY1" fmla="*/ 0 h 572764"/>
                      <a:gd name="connsiteX2" fmla="*/ 1144385 w 1767817"/>
                      <a:gd name="connsiteY2" fmla="*/ 24906 h 572764"/>
                      <a:gd name="connsiteX3" fmla="*/ 1717220 w 1767817"/>
                      <a:gd name="connsiteY3" fmla="*/ 288197 h 572764"/>
                      <a:gd name="connsiteX4" fmla="*/ 1720778 w 1767817"/>
                      <a:gd name="connsiteY4" fmla="*/ 355798 h 572764"/>
                      <a:gd name="connsiteX5" fmla="*/ 699638 w 1767817"/>
                      <a:gd name="connsiteY5" fmla="*/ 551486 h 572764"/>
                      <a:gd name="connsiteX6" fmla="*/ 507508 w 1767817"/>
                      <a:gd name="connsiteY6" fmla="*/ 540812 h 572764"/>
                      <a:gd name="connsiteX7" fmla="*/ 44971 w 1767817"/>
                      <a:gd name="connsiteY7" fmla="*/ 245500 h 572764"/>
                      <a:gd name="connsiteX8" fmla="*/ 48529 w 1767817"/>
                      <a:gd name="connsiteY8" fmla="*/ 167225 h 572764"/>
                      <a:gd name="connsiteX0" fmla="*/ 48529 w 1766344"/>
                      <a:gd name="connsiteY0" fmla="*/ 167225 h 572764"/>
                      <a:gd name="connsiteX1" fmla="*/ 991392 w 1766344"/>
                      <a:gd name="connsiteY1" fmla="*/ 0 h 572764"/>
                      <a:gd name="connsiteX2" fmla="*/ 1144385 w 1766344"/>
                      <a:gd name="connsiteY2" fmla="*/ 24906 h 572764"/>
                      <a:gd name="connsiteX3" fmla="*/ 1717220 w 1766344"/>
                      <a:gd name="connsiteY3" fmla="*/ 288197 h 572764"/>
                      <a:gd name="connsiteX4" fmla="*/ 1720778 w 1766344"/>
                      <a:gd name="connsiteY4" fmla="*/ 355798 h 572764"/>
                      <a:gd name="connsiteX5" fmla="*/ 699638 w 1766344"/>
                      <a:gd name="connsiteY5" fmla="*/ 551486 h 572764"/>
                      <a:gd name="connsiteX6" fmla="*/ 507508 w 1766344"/>
                      <a:gd name="connsiteY6" fmla="*/ 540812 h 572764"/>
                      <a:gd name="connsiteX7" fmla="*/ 44971 w 1766344"/>
                      <a:gd name="connsiteY7" fmla="*/ 245500 h 572764"/>
                      <a:gd name="connsiteX8" fmla="*/ 48529 w 1766344"/>
                      <a:gd name="connsiteY8" fmla="*/ 167225 h 572764"/>
                      <a:gd name="connsiteX0" fmla="*/ 48529 w 1767522"/>
                      <a:gd name="connsiteY0" fmla="*/ 167225 h 572764"/>
                      <a:gd name="connsiteX1" fmla="*/ 991392 w 1767522"/>
                      <a:gd name="connsiteY1" fmla="*/ 0 h 572764"/>
                      <a:gd name="connsiteX2" fmla="*/ 1144385 w 1767522"/>
                      <a:gd name="connsiteY2" fmla="*/ 24906 h 572764"/>
                      <a:gd name="connsiteX3" fmla="*/ 1717220 w 1767522"/>
                      <a:gd name="connsiteY3" fmla="*/ 288197 h 572764"/>
                      <a:gd name="connsiteX4" fmla="*/ 1720778 w 1767522"/>
                      <a:gd name="connsiteY4" fmla="*/ 355798 h 572764"/>
                      <a:gd name="connsiteX5" fmla="*/ 699638 w 1767522"/>
                      <a:gd name="connsiteY5" fmla="*/ 551486 h 572764"/>
                      <a:gd name="connsiteX6" fmla="*/ 507508 w 1767522"/>
                      <a:gd name="connsiteY6" fmla="*/ 540812 h 572764"/>
                      <a:gd name="connsiteX7" fmla="*/ 44971 w 1767522"/>
                      <a:gd name="connsiteY7" fmla="*/ 245500 h 572764"/>
                      <a:gd name="connsiteX8" fmla="*/ 48529 w 1767522"/>
                      <a:gd name="connsiteY8" fmla="*/ 167225 h 572764"/>
                      <a:gd name="connsiteX0" fmla="*/ 48529 w 1767522"/>
                      <a:gd name="connsiteY0" fmla="*/ 167225 h 575340"/>
                      <a:gd name="connsiteX1" fmla="*/ 991392 w 1767522"/>
                      <a:gd name="connsiteY1" fmla="*/ 0 h 575340"/>
                      <a:gd name="connsiteX2" fmla="*/ 1144385 w 1767522"/>
                      <a:gd name="connsiteY2" fmla="*/ 24906 h 575340"/>
                      <a:gd name="connsiteX3" fmla="*/ 1717220 w 1767522"/>
                      <a:gd name="connsiteY3" fmla="*/ 288197 h 575340"/>
                      <a:gd name="connsiteX4" fmla="*/ 1720778 w 1767522"/>
                      <a:gd name="connsiteY4" fmla="*/ 355798 h 575340"/>
                      <a:gd name="connsiteX5" fmla="*/ 688964 w 1767522"/>
                      <a:gd name="connsiteY5" fmla="*/ 555044 h 575340"/>
                      <a:gd name="connsiteX6" fmla="*/ 507508 w 1767522"/>
                      <a:gd name="connsiteY6" fmla="*/ 540812 h 575340"/>
                      <a:gd name="connsiteX7" fmla="*/ 44971 w 1767522"/>
                      <a:gd name="connsiteY7" fmla="*/ 245500 h 575340"/>
                      <a:gd name="connsiteX8" fmla="*/ 48529 w 1767522"/>
                      <a:gd name="connsiteY8" fmla="*/ 167225 h 575340"/>
                      <a:gd name="connsiteX0" fmla="*/ 48529 w 1767522"/>
                      <a:gd name="connsiteY0" fmla="*/ 167225 h 572177"/>
                      <a:gd name="connsiteX1" fmla="*/ 991392 w 1767522"/>
                      <a:gd name="connsiteY1" fmla="*/ 0 h 572177"/>
                      <a:gd name="connsiteX2" fmla="*/ 1144385 w 1767522"/>
                      <a:gd name="connsiteY2" fmla="*/ 24906 h 572177"/>
                      <a:gd name="connsiteX3" fmla="*/ 1717220 w 1767522"/>
                      <a:gd name="connsiteY3" fmla="*/ 288197 h 572177"/>
                      <a:gd name="connsiteX4" fmla="*/ 1720778 w 1767522"/>
                      <a:gd name="connsiteY4" fmla="*/ 355798 h 572177"/>
                      <a:gd name="connsiteX5" fmla="*/ 688964 w 1767522"/>
                      <a:gd name="connsiteY5" fmla="*/ 555044 h 572177"/>
                      <a:gd name="connsiteX6" fmla="*/ 507508 w 1767522"/>
                      <a:gd name="connsiteY6" fmla="*/ 540812 h 572177"/>
                      <a:gd name="connsiteX7" fmla="*/ 44971 w 1767522"/>
                      <a:gd name="connsiteY7" fmla="*/ 245500 h 572177"/>
                      <a:gd name="connsiteX8" fmla="*/ 48529 w 1767522"/>
                      <a:gd name="connsiteY8" fmla="*/ 167225 h 572177"/>
                      <a:gd name="connsiteX0" fmla="*/ 48529 w 1767522"/>
                      <a:gd name="connsiteY0" fmla="*/ 167225 h 572177"/>
                      <a:gd name="connsiteX1" fmla="*/ 991392 w 1767522"/>
                      <a:gd name="connsiteY1" fmla="*/ 0 h 572177"/>
                      <a:gd name="connsiteX2" fmla="*/ 1144385 w 1767522"/>
                      <a:gd name="connsiteY2" fmla="*/ 24906 h 572177"/>
                      <a:gd name="connsiteX3" fmla="*/ 1717220 w 1767522"/>
                      <a:gd name="connsiteY3" fmla="*/ 288197 h 572177"/>
                      <a:gd name="connsiteX4" fmla="*/ 1720778 w 1767522"/>
                      <a:gd name="connsiteY4" fmla="*/ 355798 h 572177"/>
                      <a:gd name="connsiteX5" fmla="*/ 688964 w 1767522"/>
                      <a:gd name="connsiteY5" fmla="*/ 555044 h 572177"/>
                      <a:gd name="connsiteX6" fmla="*/ 507508 w 1767522"/>
                      <a:gd name="connsiteY6" fmla="*/ 540812 h 572177"/>
                      <a:gd name="connsiteX7" fmla="*/ 44971 w 1767522"/>
                      <a:gd name="connsiteY7" fmla="*/ 245500 h 572177"/>
                      <a:gd name="connsiteX8" fmla="*/ 48529 w 1767522"/>
                      <a:gd name="connsiteY8" fmla="*/ 167225 h 572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67522" h="572177">
                        <a:moveTo>
                          <a:pt x="48529" y="167225"/>
                        </a:moveTo>
                        <a:lnTo>
                          <a:pt x="991392" y="0"/>
                        </a:lnTo>
                        <a:cubicBezTo>
                          <a:pt x="1045947" y="-9488"/>
                          <a:pt x="1096945" y="-1186"/>
                          <a:pt x="1144385" y="24906"/>
                        </a:cubicBezTo>
                        <a:lnTo>
                          <a:pt x="1717220" y="288197"/>
                        </a:lnTo>
                        <a:cubicBezTo>
                          <a:pt x="1771776" y="314289"/>
                          <a:pt x="1794310" y="336822"/>
                          <a:pt x="1720778" y="355798"/>
                        </a:cubicBezTo>
                        <a:lnTo>
                          <a:pt x="688964" y="555044"/>
                        </a:lnTo>
                        <a:cubicBezTo>
                          <a:pt x="616618" y="591810"/>
                          <a:pt x="547832" y="560974"/>
                          <a:pt x="507508" y="540812"/>
                        </a:cubicBezTo>
                        <a:lnTo>
                          <a:pt x="44971" y="245500"/>
                        </a:lnTo>
                        <a:cubicBezTo>
                          <a:pt x="-17886" y="207548"/>
                          <a:pt x="-13143" y="173155"/>
                          <a:pt x="48529" y="167225"/>
                        </a:cubicBezTo>
                        <a:close/>
                      </a:path>
                    </a:pathLst>
                  </a:custGeom>
                  <a:solidFill>
                    <a:srgbClr val="0086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31">
                    <a:extLst>
                      <a:ext uri="{FF2B5EF4-FFF2-40B4-BE49-F238E27FC236}">
                        <a16:creationId xmlns:a16="http://schemas.microsoft.com/office/drawing/2014/main" id="{DC50B2EF-186E-20DD-E492-26A72AFF0986}"/>
                      </a:ext>
                    </a:extLst>
                  </p:cNvPr>
                  <p:cNvSpPr/>
                  <p:nvPr/>
                </p:nvSpPr>
                <p:spPr>
                  <a:xfrm>
                    <a:off x="4681419" y="700887"/>
                    <a:ext cx="1658282" cy="494489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113856 h 1028256"/>
                      <a:gd name="connsiteX1" fmla="*/ 885936 w 914400"/>
                      <a:gd name="connsiteY1" fmla="*/ 0 h 1028256"/>
                      <a:gd name="connsiteX2" fmla="*/ 914400 w 914400"/>
                      <a:gd name="connsiteY2" fmla="*/ 1028256 h 1028256"/>
                      <a:gd name="connsiteX3" fmla="*/ 0 w 914400"/>
                      <a:gd name="connsiteY3" fmla="*/ 1028256 h 1028256"/>
                      <a:gd name="connsiteX4" fmla="*/ 0 w 914400"/>
                      <a:gd name="connsiteY4" fmla="*/ 113856 h 1028256"/>
                      <a:gd name="connsiteX0" fmla="*/ 0 w 914400"/>
                      <a:gd name="connsiteY0" fmla="*/ 113856 h 1028256"/>
                      <a:gd name="connsiteX1" fmla="*/ 885936 w 914400"/>
                      <a:gd name="connsiteY1" fmla="*/ 0 h 1028256"/>
                      <a:gd name="connsiteX2" fmla="*/ 914400 w 914400"/>
                      <a:gd name="connsiteY2" fmla="*/ 1028256 h 1028256"/>
                      <a:gd name="connsiteX3" fmla="*/ 594182 w 914400"/>
                      <a:gd name="connsiteY3" fmla="*/ 469653 h 1028256"/>
                      <a:gd name="connsiteX4" fmla="*/ 0 w 914400"/>
                      <a:gd name="connsiteY4" fmla="*/ 113856 h 1028256"/>
                      <a:gd name="connsiteX0" fmla="*/ 0 w 1569068"/>
                      <a:gd name="connsiteY0" fmla="*/ 113856 h 469653"/>
                      <a:gd name="connsiteX1" fmla="*/ 885936 w 1569068"/>
                      <a:gd name="connsiteY1" fmla="*/ 0 h 469653"/>
                      <a:gd name="connsiteX2" fmla="*/ 1569068 w 1569068"/>
                      <a:gd name="connsiteY2" fmla="*/ 341566 h 469653"/>
                      <a:gd name="connsiteX3" fmla="*/ 594182 w 1569068"/>
                      <a:gd name="connsiteY3" fmla="*/ 469653 h 469653"/>
                      <a:gd name="connsiteX4" fmla="*/ 0 w 1569068"/>
                      <a:gd name="connsiteY4" fmla="*/ 113856 h 469653"/>
                      <a:gd name="connsiteX0" fmla="*/ 0 w 1569068"/>
                      <a:gd name="connsiteY0" fmla="*/ 113856 h 469653"/>
                      <a:gd name="connsiteX1" fmla="*/ 885936 w 1569068"/>
                      <a:gd name="connsiteY1" fmla="*/ 0 h 469653"/>
                      <a:gd name="connsiteX2" fmla="*/ 1569068 w 1569068"/>
                      <a:gd name="connsiteY2" fmla="*/ 341566 h 469653"/>
                      <a:gd name="connsiteX3" fmla="*/ 718711 w 1569068"/>
                      <a:gd name="connsiteY3" fmla="*/ 451864 h 469653"/>
                      <a:gd name="connsiteX4" fmla="*/ 594182 w 1569068"/>
                      <a:gd name="connsiteY4" fmla="*/ 469653 h 469653"/>
                      <a:gd name="connsiteX5" fmla="*/ 0 w 1569068"/>
                      <a:gd name="connsiteY5" fmla="*/ 113856 h 469653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1569068 w 1569068"/>
                      <a:gd name="connsiteY2" fmla="*/ 341566 h 483886"/>
                      <a:gd name="connsiteX3" fmla="*/ 747175 w 1569068"/>
                      <a:gd name="connsiteY3" fmla="*/ 483886 h 483886"/>
                      <a:gd name="connsiteX4" fmla="*/ 594182 w 1569068"/>
                      <a:gd name="connsiteY4" fmla="*/ 469653 h 483886"/>
                      <a:gd name="connsiteX5" fmla="*/ 0 w 1569068"/>
                      <a:gd name="connsiteY5" fmla="*/ 113856 h 483886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957096 w 1569068"/>
                      <a:gd name="connsiteY2" fmla="*/ 39138 h 483886"/>
                      <a:gd name="connsiteX3" fmla="*/ 1569068 w 1569068"/>
                      <a:gd name="connsiteY3" fmla="*/ 341566 h 483886"/>
                      <a:gd name="connsiteX4" fmla="*/ 747175 w 1569068"/>
                      <a:gd name="connsiteY4" fmla="*/ 483886 h 483886"/>
                      <a:gd name="connsiteX5" fmla="*/ 594182 w 1569068"/>
                      <a:gd name="connsiteY5" fmla="*/ 469653 h 483886"/>
                      <a:gd name="connsiteX6" fmla="*/ 0 w 1569068"/>
                      <a:gd name="connsiteY6" fmla="*/ 113856 h 483886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992676 w 1569068"/>
                      <a:gd name="connsiteY2" fmla="*/ 21348 h 483886"/>
                      <a:gd name="connsiteX3" fmla="*/ 1569068 w 1569068"/>
                      <a:gd name="connsiteY3" fmla="*/ 341566 h 483886"/>
                      <a:gd name="connsiteX4" fmla="*/ 747175 w 1569068"/>
                      <a:gd name="connsiteY4" fmla="*/ 483886 h 483886"/>
                      <a:gd name="connsiteX5" fmla="*/ 594182 w 1569068"/>
                      <a:gd name="connsiteY5" fmla="*/ 469653 h 483886"/>
                      <a:gd name="connsiteX6" fmla="*/ 0 w 1569068"/>
                      <a:gd name="connsiteY6" fmla="*/ 113856 h 483886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992676 w 1569068"/>
                      <a:gd name="connsiteY2" fmla="*/ 21348 h 483886"/>
                      <a:gd name="connsiteX3" fmla="*/ 1455212 w 1569068"/>
                      <a:gd name="connsiteY3" fmla="*/ 281081 h 483886"/>
                      <a:gd name="connsiteX4" fmla="*/ 1569068 w 1569068"/>
                      <a:gd name="connsiteY4" fmla="*/ 341566 h 483886"/>
                      <a:gd name="connsiteX5" fmla="*/ 747175 w 1569068"/>
                      <a:gd name="connsiteY5" fmla="*/ 483886 h 483886"/>
                      <a:gd name="connsiteX6" fmla="*/ 594182 w 1569068"/>
                      <a:gd name="connsiteY6" fmla="*/ 469653 h 483886"/>
                      <a:gd name="connsiteX7" fmla="*/ 0 w 1569068"/>
                      <a:gd name="connsiteY7" fmla="*/ 113856 h 483886"/>
                      <a:gd name="connsiteX0" fmla="*/ 0 w 1586858"/>
                      <a:gd name="connsiteY0" fmla="*/ 113856 h 483886"/>
                      <a:gd name="connsiteX1" fmla="*/ 885936 w 1586858"/>
                      <a:gd name="connsiteY1" fmla="*/ 0 h 483886"/>
                      <a:gd name="connsiteX2" fmla="*/ 992676 w 1586858"/>
                      <a:gd name="connsiteY2" fmla="*/ 21348 h 483886"/>
                      <a:gd name="connsiteX3" fmla="*/ 1586858 w 1586858"/>
                      <a:gd name="connsiteY3" fmla="*/ 288197 h 483886"/>
                      <a:gd name="connsiteX4" fmla="*/ 1569068 w 1586858"/>
                      <a:gd name="connsiteY4" fmla="*/ 341566 h 483886"/>
                      <a:gd name="connsiteX5" fmla="*/ 747175 w 1586858"/>
                      <a:gd name="connsiteY5" fmla="*/ 483886 h 483886"/>
                      <a:gd name="connsiteX6" fmla="*/ 594182 w 1586858"/>
                      <a:gd name="connsiteY6" fmla="*/ 469653 h 483886"/>
                      <a:gd name="connsiteX7" fmla="*/ 0 w 1586858"/>
                      <a:gd name="connsiteY7" fmla="*/ 113856 h 483886"/>
                      <a:gd name="connsiteX0" fmla="*/ 0 w 1596168"/>
                      <a:gd name="connsiteY0" fmla="*/ 113856 h 483886"/>
                      <a:gd name="connsiteX1" fmla="*/ 885936 w 1596168"/>
                      <a:gd name="connsiteY1" fmla="*/ 0 h 483886"/>
                      <a:gd name="connsiteX2" fmla="*/ 992676 w 1596168"/>
                      <a:gd name="connsiteY2" fmla="*/ 21348 h 483886"/>
                      <a:gd name="connsiteX3" fmla="*/ 1586858 w 1596168"/>
                      <a:gd name="connsiteY3" fmla="*/ 288197 h 483886"/>
                      <a:gd name="connsiteX4" fmla="*/ 1569068 w 1596168"/>
                      <a:gd name="connsiteY4" fmla="*/ 341566 h 483886"/>
                      <a:gd name="connsiteX5" fmla="*/ 747175 w 1596168"/>
                      <a:gd name="connsiteY5" fmla="*/ 483886 h 483886"/>
                      <a:gd name="connsiteX6" fmla="*/ 594182 w 1596168"/>
                      <a:gd name="connsiteY6" fmla="*/ 469653 h 483886"/>
                      <a:gd name="connsiteX7" fmla="*/ 0 w 1596168"/>
                      <a:gd name="connsiteY7" fmla="*/ 113856 h 483886"/>
                      <a:gd name="connsiteX0" fmla="*/ 0 w 1619226"/>
                      <a:gd name="connsiteY0" fmla="*/ 113856 h 483886"/>
                      <a:gd name="connsiteX1" fmla="*/ 885936 w 1619226"/>
                      <a:gd name="connsiteY1" fmla="*/ 0 h 483886"/>
                      <a:gd name="connsiteX2" fmla="*/ 992676 w 1619226"/>
                      <a:gd name="connsiteY2" fmla="*/ 21348 h 483886"/>
                      <a:gd name="connsiteX3" fmla="*/ 1586858 w 1619226"/>
                      <a:gd name="connsiteY3" fmla="*/ 288197 h 483886"/>
                      <a:gd name="connsiteX4" fmla="*/ 1569068 w 1619226"/>
                      <a:gd name="connsiteY4" fmla="*/ 341566 h 483886"/>
                      <a:gd name="connsiteX5" fmla="*/ 747175 w 1619226"/>
                      <a:gd name="connsiteY5" fmla="*/ 483886 h 483886"/>
                      <a:gd name="connsiteX6" fmla="*/ 594182 w 1619226"/>
                      <a:gd name="connsiteY6" fmla="*/ 469653 h 483886"/>
                      <a:gd name="connsiteX7" fmla="*/ 0 w 1619226"/>
                      <a:gd name="connsiteY7" fmla="*/ 113856 h 483886"/>
                      <a:gd name="connsiteX0" fmla="*/ 0 w 1619226"/>
                      <a:gd name="connsiteY0" fmla="*/ 113856 h 483886"/>
                      <a:gd name="connsiteX1" fmla="*/ 885936 w 1619226"/>
                      <a:gd name="connsiteY1" fmla="*/ 0 h 483886"/>
                      <a:gd name="connsiteX2" fmla="*/ 992676 w 1619226"/>
                      <a:gd name="connsiteY2" fmla="*/ 21348 h 483886"/>
                      <a:gd name="connsiteX3" fmla="*/ 1586858 w 1619226"/>
                      <a:gd name="connsiteY3" fmla="*/ 288197 h 483886"/>
                      <a:gd name="connsiteX4" fmla="*/ 1569068 w 1619226"/>
                      <a:gd name="connsiteY4" fmla="*/ 341566 h 483886"/>
                      <a:gd name="connsiteX5" fmla="*/ 747175 w 1619226"/>
                      <a:gd name="connsiteY5" fmla="*/ 483886 h 483886"/>
                      <a:gd name="connsiteX6" fmla="*/ 594182 w 1619226"/>
                      <a:gd name="connsiteY6" fmla="*/ 469653 h 483886"/>
                      <a:gd name="connsiteX7" fmla="*/ 0 w 1619226"/>
                      <a:gd name="connsiteY7" fmla="*/ 113856 h 483886"/>
                      <a:gd name="connsiteX0" fmla="*/ 0 w 1614709"/>
                      <a:gd name="connsiteY0" fmla="*/ 113856 h 483886"/>
                      <a:gd name="connsiteX1" fmla="*/ 885936 w 1614709"/>
                      <a:gd name="connsiteY1" fmla="*/ 0 h 483886"/>
                      <a:gd name="connsiteX2" fmla="*/ 992676 w 1614709"/>
                      <a:gd name="connsiteY2" fmla="*/ 21348 h 483886"/>
                      <a:gd name="connsiteX3" fmla="*/ 1586858 w 1614709"/>
                      <a:gd name="connsiteY3" fmla="*/ 288197 h 483886"/>
                      <a:gd name="connsiteX4" fmla="*/ 1569068 w 1614709"/>
                      <a:gd name="connsiteY4" fmla="*/ 341566 h 483886"/>
                      <a:gd name="connsiteX5" fmla="*/ 747175 w 1614709"/>
                      <a:gd name="connsiteY5" fmla="*/ 483886 h 483886"/>
                      <a:gd name="connsiteX6" fmla="*/ 594182 w 1614709"/>
                      <a:gd name="connsiteY6" fmla="*/ 469653 h 483886"/>
                      <a:gd name="connsiteX7" fmla="*/ 0 w 1614709"/>
                      <a:gd name="connsiteY7" fmla="*/ 113856 h 483886"/>
                      <a:gd name="connsiteX0" fmla="*/ 0 w 1614709"/>
                      <a:gd name="connsiteY0" fmla="*/ 119166 h 489196"/>
                      <a:gd name="connsiteX1" fmla="*/ 885936 w 1614709"/>
                      <a:gd name="connsiteY1" fmla="*/ 5310 h 489196"/>
                      <a:gd name="connsiteX2" fmla="*/ 992676 w 1614709"/>
                      <a:gd name="connsiteY2" fmla="*/ 26658 h 489196"/>
                      <a:gd name="connsiteX3" fmla="*/ 1586858 w 1614709"/>
                      <a:gd name="connsiteY3" fmla="*/ 293507 h 489196"/>
                      <a:gd name="connsiteX4" fmla="*/ 1569068 w 1614709"/>
                      <a:gd name="connsiteY4" fmla="*/ 346876 h 489196"/>
                      <a:gd name="connsiteX5" fmla="*/ 747175 w 1614709"/>
                      <a:gd name="connsiteY5" fmla="*/ 489196 h 489196"/>
                      <a:gd name="connsiteX6" fmla="*/ 594182 w 1614709"/>
                      <a:gd name="connsiteY6" fmla="*/ 474963 h 489196"/>
                      <a:gd name="connsiteX7" fmla="*/ 0 w 1614709"/>
                      <a:gd name="connsiteY7" fmla="*/ 119166 h 489196"/>
                      <a:gd name="connsiteX0" fmla="*/ 0 w 1614709"/>
                      <a:gd name="connsiteY0" fmla="*/ 123425 h 493455"/>
                      <a:gd name="connsiteX1" fmla="*/ 881173 w 1614709"/>
                      <a:gd name="connsiteY1" fmla="*/ 4807 h 493455"/>
                      <a:gd name="connsiteX2" fmla="*/ 992676 w 1614709"/>
                      <a:gd name="connsiteY2" fmla="*/ 30917 h 493455"/>
                      <a:gd name="connsiteX3" fmla="*/ 1586858 w 1614709"/>
                      <a:gd name="connsiteY3" fmla="*/ 297766 h 493455"/>
                      <a:gd name="connsiteX4" fmla="*/ 1569068 w 1614709"/>
                      <a:gd name="connsiteY4" fmla="*/ 351135 h 493455"/>
                      <a:gd name="connsiteX5" fmla="*/ 747175 w 1614709"/>
                      <a:gd name="connsiteY5" fmla="*/ 493455 h 493455"/>
                      <a:gd name="connsiteX6" fmla="*/ 594182 w 1614709"/>
                      <a:gd name="connsiteY6" fmla="*/ 479222 h 493455"/>
                      <a:gd name="connsiteX7" fmla="*/ 0 w 1614709"/>
                      <a:gd name="connsiteY7" fmla="*/ 123425 h 493455"/>
                      <a:gd name="connsiteX0" fmla="*/ 0 w 1614709"/>
                      <a:gd name="connsiteY0" fmla="*/ 120163 h 490193"/>
                      <a:gd name="connsiteX1" fmla="*/ 881173 w 1614709"/>
                      <a:gd name="connsiteY1" fmla="*/ 1545 h 490193"/>
                      <a:gd name="connsiteX2" fmla="*/ 992676 w 1614709"/>
                      <a:gd name="connsiteY2" fmla="*/ 27655 h 490193"/>
                      <a:gd name="connsiteX3" fmla="*/ 1586858 w 1614709"/>
                      <a:gd name="connsiteY3" fmla="*/ 294504 h 490193"/>
                      <a:gd name="connsiteX4" fmla="*/ 1569068 w 1614709"/>
                      <a:gd name="connsiteY4" fmla="*/ 347873 h 490193"/>
                      <a:gd name="connsiteX5" fmla="*/ 747175 w 1614709"/>
                      <a:gd name="connsiteY5" fmla="*/ 490193 h 490193"/>
                      <a:gd name="connsiteX6" fmla="*/ 594182 w 1614709"/>
                      <a:gd name="connsiteY6" fmla="*/ 475960 h 490193"/>
                      <a:gd name="connsiteX7" fmla="*/ 0 w 1614709"/>
                      <a:gd name="connsiteY7" fmla="*/ 120163 h 490193"/>
                      <a:gd name="connsiteX0" fmla="*/ 0 w 1614709"/>
                      <a:gd name="connsiteY0" fmla="*/ 120908 h 490938"/>
                      <a:gd name="connsiteX1" fmla="*/ 881173 w 1614709"/>
                      <a:gd name="connsiteY1" fmla="*/ 2290 h 490938"/>
                      <a:gd name="connsiteX2" fmla="*/ 992676 w 1614709"/>
                      <a:gd name="connsiteY2" fmla="*/ 28400 h 490938"/>
                      <a:gd name="connsiteX3" fmla="*/ 1586858 w 1614709"/>
                      <a:gd name="connsiteY3" fmla="*/ 295249 h 490938"/>
                      <a:gd name="connsiteX4" fmla="*/ 1569068 w 1614709"/>
                      <a:gd name="connsiteY4" fmla="*/ 348618 h 490938"/>
                      <a:gd name="connsiteX5" fmla="*/ 747175 w 1614709"/>
                      <a:gd name="connsiteY5" fmla="*/ 490938 h 490938"/>
                      <a:gd name="connsiteX6" fmla="*/ 594182 w 1614709"/>
                      <a:gd name="connsiteY6" fmla="*/ 476705 h 490938"/>
                      <a:gd name="connsiteX7" fmla="*/ 0 w 1614709"/>
                      <a:gd name="connsiteY7" fmla="*/ 120908 h 490938"/>
                      <a:gd name="connsiteX0" fmla="*/ 0 w 1614709"/>
                      <a:gd name="connsiteY0" fmla="*/ 120908 h 496815"/>
                      <a:gd name="connsiteX1" fmla="*/ 881173 w 1614709"/>
                      <a:gd name="connsiteY1" fmla="*/ 2290 h 496815"/>
                      <a:gd name="connsiteX2" fmla="*/ 992676 w 1614709"/>
                      <a:gd name="connsiteY2" fmla="*/ 28400 h 496815"/>
                      <a:gd name="connsiteX3" fmla="*/ 1586858 w 1614709"/>
                      <a:gd name="connsiteY3" fmla="*/ 295249 h 496815"/>
                      <a:gd name="connsiteX4" fmla="*/ 1569068 w 1614709"/>
                      <a:gd name="connsiteY4" fmla="*/ 348618 h 496815"/>
                      <a:gd name="connsiteX5" fmla="*/ 747175 w 1614709"/>
                      <a:gd name="connsiteY5" fmla="*/ 490938 h 496815"/>
                      <a:gd name="connsiteX6" fmla="*/ 594182 w 1614709"/>
                      <a:gd name="connsiteY6" fmla="*/ 476705 h 496815"/>
                      <a:gd name="connsiteX7" fmla="*/ 0 w 1614709"/>
                      <a:gd name="connsiteY7" fmla="*/ 120908 h 496815"/>
                      <a:gd name="connsiteX0" fmla="*/ 0 w 1614709"/>
                      <a:gd name="connsiteY0" fmla="*/ 120908 h 506368"/>
                      <a:gd name="connsiteX1" fmla="*/ 881173 w 1614709"/>
                      <a:gd name="connsiteY1" fmla="*/ 2290 h 506368"/>
                      <a:gd name="connsiteX2" fmla="*/ 992676 w 1614709"/>
                      <a:gd name="connsiteY2" fmla="*/ 28400 h 506368"/>
                      <a:gd name="connsiteX3" fmla="*/ 1586858 w 1614709"/>
                      <a:gd name="connsiteY3" fmla="*/ 295249 h 506368"/>
                      <a:gd name="connsiteX4" fmla="*/ 1569068 w 1614709"/>
                      <a:gd name="connsiteY4" fmla="*/ 348618 h 506368"/>
                      <a:gd name="connsiteX5" fmla="*/ 747175 w 1614709"/>
                      <a:gd name="connsiteY5" fmla="*/ 490938 h 506368"/>
                      <a:gd name="connsiteX6" fmla="*/ 594182 w 1614709"/>
                      <a:gd name="connsiteY6" fmla="*/ 476705 h 506368"/>
                      <a:gd name="connsiteX7" fmla="*/ 0 w 1614709"/>
                      <a:gd name="connsiteY7" fmla="*/ 120908 h 506368"/>
                      <a:gd name="connsiteX0" fmla="*/ 0 w 1614709"/>
                      <a:gd name="connsiteY0" fmla="*/ 120908 h 506368"/>
                      <a:gd name="connsiteX1" fmla="*/ 881173 w 1614709"/>
                      <a:gd name="connsiteY1" fmla="*/ 2290 h 506368"/>
                      <a:gd name="connsiteX2" fmla="*/ 992676 w 1614709"/>
                      <a:gd name="connsiteY2" fmla="*/ 28400 h 506368"/>
                      <a:gd name="connsiteX3" fmla="*/ 1586858 w 1614709"/>
                      <a:gd name="connsiteY3" fmla="*/ 295249 h 506368"/>
                      <a:gd name="connsiteX4" fmla="*/ 1569068 w 1614709"/>
                      <a:gd name="connsiteY4" fmla="*/ 348618 h 506368"/>
                      <a:gd name="connsiteX5" fmla="*/ 747175 w 1614709"/>
                      <a:gd name="connsiteY5" fmla="*/ 490938 h 506368"/>
                      <a:gd name="connsiteX6" fmla="*/ 594182 w 1614709"/>
                      <a:gd name="connsiteY6" fmla="*/ 476705 h 506368"/>
                      <a:gd name="connsiteX7" fmla="*/ 66083 w 1614709"/>
                      <a:gd name="connsiteY7" fmla="*/ 164586 h 506368"/>
                      <a:gd name="connsiteX8" fmla="*/ 0 w 1614709"/>
                      <a:gd name="connsiteY8" fmla="*/ 120908 h 506368"/>
                      <a:gd name="connsiteX0" fmla="*/ 36311 w 1651020"/>
                      <a:gd name="connsiteY0" fmla="*/ 120908 h 506368"/>
                      <a:gd name="connsiteX1" fmla="*/ 917484 w 1651020"/>
                      <a:gd name="connsiteY1" fmla="*/ 2290 h 506368"/>
                      <a:gd name="connsiteX2" fmla="*/ 1028987 w 1651020"/>
                      <a:gd name="connsiteY2" fmla="*/ 28400 h 506368"/>
                      <a:gd name="connsiteX3" fmla="*/ 1623169 w 1651020"/>
                      <a:gd name="connsiteY3" fmla="*/ 295249 h 506368"/>
                      <a:gd name="connsiteX4" fmla="*/ 1605379 w 1651020"/>
                      <a:gd name="connsiteY4" fmla="*/ 348618 h 506368"/>
                      <a:gd name="connsiteX5" fmla="*/ 783486 w 1651020"/>
                      <a:gd name="connsiteY5" fmla="*/ 490938 h 506368"/>
                      <a:gd name="connsiteX6" fmla="*/ 630493 w 1651020"/>
                      <a:gd name="connsiteY6" fmla="*/ 476705 h 506368"/>
                      <a:gd name="connsiteX7" fmla="*/ 0 w 1651020"/>
                      <a:gd name="connsiteY7" fmla="*/ 197923 h 506368"/>
                      <a:gd name="connsiteX8" fmla="*/ 36311 w 1651020"/>
                      <a:gd name="connsiteY8" fmla="*/ 120908 h 506368"/>
                      <a:gd name="connsiteX0" fmla="*/ 42771 w 1657480"/>
                      <a:gd name="connsiteY0" fmla="*/ 120908 h 506368"/>
                      <a:gd name="connsiteX1" fmla="*/ 923944 w 1657480"/>
                      <a:gd name="connsiteY1" fmla="*/ 2290 h 506368"/>
                      <a:gd name="connsiteX2" fmla="*/ 1035447 w 1657480"/>
                      <a:gd name="connsiteY2" fmla="*/ 28400 h 506368"/>
                      <a:gd name="connsiteX3" fmla="*/ 1629629 w 1657480"/>
                      <a:gd name="connsiteY3" fmla="*/ 295249 h 506368"/>
                      <a:gd name="connsiteX4" fmla="*/ 1611839 w 1657480"/>
                      <a:gd name="connsiteY4" fmla="*/ 348618 h 506368"/>
                      <a:gd name="connsiteX5" fmla="*/ 789946 w 1657480"/>
                      <a:gd name="connsiteY5" fmla="*/ 490938 h 506368"/>
                      <a:gd name="connsiteX6" fmla="*/ 636953 w 1657480"/>
                      <a:gd name="connsiteY6" fmla="*/ 476705 h 506368"/>
                      <a:gd name="connsiteX7" fmla="*/ 6460 w 1657480"/>
                      <a:gd name="connsiteY7" fmla="*/ 197923 h 506368"/>
                      <a:gd name="connsiteX8" fmla="*/ 42771 w 1657480"/>
                      <a:gd name="connsiteY8" fmla="*/ 120908 h 506368"/>
                      <a:gd name="connsiteX0" fmla="*/ 48020 w 1662729"/>
                      <a:gd name="connsiteY0" fmla="*/ 120908 h 506368"/>
                      <a:gd name="connsiteX1" fmla="*/ 929193 w 1662729"/>
                      <a:gd name="connsiteY1" fmla="*/ 2290 h 506368"/>
                      <a:gd name="connsiteX2" fmla="*/ 1040696 w 1662729"/>
                      <a:gd name="connsiteY2" fmla="*/ 28400 h 506368"/>
                      <a:gd name="connsiteX3" fmla="*/ 1634878 w 1662729"/>
                      <a:gd name="connsiteY3" fmla="*/ 295249 h 506368"/>
                      <a:gd name="connsiteX4" fmla="*/ 1617088 w 1662729"/>
                      <a:gd name="connsiteY4" fmla="*/ 348618 h 506368"/>
                      <a:gd name="connsiteX5" fmla="*/ 795195 w 1662729"/>
                      <a:gd name="connsiteY5" fmla="*/ 490938 h 506368"/>
                      <a:gd name="connsiteX6" fmla="*/ 642202 w 1662729"/>
                      <a:gd name="connsiteY6" fmla="*/ 476705 h 506368"/>
                      <a:gd name="connsiteX7" fmla="*/ 11709 w 1662729"/>
                      <a:gd name="connsiteY7" fmla="*/ 197923 h 506368"/>
                      <a:gd name="connsiteX8" fmla="*/ 48020 w 1662729"/>
                      <a:gd name="connsiteY8" fmla="*/ 120908 h 506368"/>
                      <a:gd name="connsiteX0" fmla="*/ 48020 w 1662729"/>
                      <a:gd name="connsiteY0" fmla="*/ 116695 h 502155"/>
                      <a:gd name="connsiteX1" fmla="*/ 903000 w 1662729"/>
                      <a:gd name="connsiteY1" fmla="*/ 2839 h 502155"/>
                      <a:gd name="connsiteX2" fmla="*/ 1040696 w 1662729"/>
                      <a:gd name="connsiteY2" fmla="*/ 24187 h 502155"/>
                      <a:gd name="connsiteX3" fmla="*/ 1634878 w 1662729"/>
                      <a:gd name="connsiteY3" fmla="*/ 291036 h 502155"/>
                      <a:gd name="connsiteX4" fmla="*/ 1617088 w 1662729"/>
                      <a:gd name="connsiteY4" fmla="*/ 344405 h 502155"/>
                      <a:gd name="connsiteX5" fmla="*/ 795195 w 1662729"/>
                      <a:gd name="connsiteY5" fmla="*/ 486725 h 502155"/>
                      <a:gd name="connsiteX6" fmla="*/ 642202 w 1662729"/>
                      <a:gd name="connsiteY6" fmla="*/ 472492 h 502155"/>
                      <a:gd name="connsiteX7" fmla="*/ 11709 w 1662729"/>
                      <a:gd name="connsiteY7" fmla="*/ 193710 h 502155"/>
                      <a:gd name="connsiteX8" fmla="*/ 48020 w 1662729"/>
                      <a:gd name="connsiteY8" fmla="*/ 116695 h 502155"/>
                      <a:gd name="connsiteX0" fmla="*/ 48020 w 1662729"/>
                      <a:gd name="connsiteY0" fmla="*/ 114819 h 500279"/>
                      <a:gd name="connsiteX1" fmla="*/ 903000 w 1662729"/>
                      <a:gd name="connsiteY1" fmla="*/ 963 h 500279"/>
                      <a:gd name="connsiteX2" fmla="*/ 1040696 w 1662729"/>
                      <a:gd name="connsiteY2" fmla="*/ 22311 h 500279"/>
                      <a:gd name="connsiteX3" fmla="*/ 1634878 w 1662729"/>
                      <a:gd name="connsiteY3" fmla="*/ 289160 h 500279"/>
                      <a:gd name="connsiteX4" fmla="*/ 1617088 w 1662729"/>
                      <a:gd name="connsiteY4" fmla="*/ 342529 h 500279"/>
                      <a:gd name="connsiteX5" fmla="*/ 795195 w 1662729"/>
                      <a:gd name="connsiteY5" fmla="*/ 484849 h 500279"/>
                      <a:gd name="connsiteX6" fmla="*/ 642202 w 1662729"/>
                      <a:gd name="connsiteY6" fmla="*/ 470616 h 500279"/>
                      <a:gd name="connsiteX7" fmla="*/ 11709 w 1662729"/>
                      <a:gd name="connsiteY7" fmla="*/ 191834 h 500279"/>
                      <a:gd name="connsiteX8" fmla="*/ 48020 w 1662729"/>
                      <a:gd name="connsiteY8" fmla="*/ 114819 h 500279"/>
                      <a:gd name="connsiteX0" fmla="*/ 48020 w 1662729"/>
                      <a:gd name="connsiteY0" fmla="*/ 115735 h 501195"/>
                      <a:gd name="connsiteX1" fmla="*/ 903000 w 1662729"/>
                      <a:gd name="connsiteY1" fmla="*/ 1879 h 501195"/>
                      <a:gd name="connsiteX2" fmla="*/ 1040696 w 1662729"/>
                      <a:gd name="connsiteY2" fmla="*/ 23227 h 501195"/>
                      <a:gd name="connsiteX3" fmla="*/ 1634878 w 1662729"/>
                      <a:gd name="connsiteY3" fmla="*/ 290076 h 501195"/>
                      <a:gd name="connsiteX4" fmla="*/ 1617088 w 1662729"/>
                      <a:gd name="connsiteY4" fmla="*/ 343445 h 501195"/>
                      <a:gd name="connsiteX5" fmla="*/ 795195 w 1662729"/>
                      <a:gd name="connsiteY5" fmla="*/ 485765 h 501195"/>
                      <a:gd name="connsiteX6" fmla="*/ 642202 w 1662729"/>
                      <a:gd name="connsiteY6" fmla="*/ 471532 h 501195"/>
                      <a:gd name="connsiteX7" fmla="*/ 11709 w 1662729"/>
                      <a:gd name="connsiteY7" fmla="*/ 192750 h 501195"/>
                      <a:gd name="connsiteX8" fmla="*/ 48020 w 1662729"/>
                      <a:gd name="connsiteY8" fmla="*/ 115735 h 501195"/>
                      <a:gd name="connsiteX0" fmla="*/ 48020 w 1662729"/>
                      <a:gd name="connsiteY0" fmla="*/ 117447 h 502907"/>
                      <a:gd name="connsiteX1" fmla="*/ 903000 w 1662729"/>
                      <a:gd name="connsiteY1" fmla="*/ 3591 h 502907"/>
                      <a:gd name="connsiteX2" fmla="*/ 1040696 w 1662729"/>
                      <a:gd name="connsiteY2" fmla="*/ 24939 h 502907"/>
                      <a:gd name="connsiteX3" fmla="*/ 1634878 w 1662729"/>
                      <a:gd name="connsiteY3" fmla="*/ 291788 h 502907"/>
                      <a:gd name="connsiteX4" fmla="*/ 1617088 w 1662729"/>
                      <a:gd name="connsiteY4" fmla="*/ 345157 h 502907"/>
                      <a:gd name="connsiteX5" fmla="*/ 795195 w 1662729"/>
                      <a:gd name="connsiteY5" fmla="*/ 487477 h 502907"/>
                      <a:gd name="connsiteX6" fmla="*/ 642202 w 1662729"/>
                      <a:gd name="connsiteY6" fmla="*/ 473244 h 502907"/>
                      <a:gd name="connsiteX7" fmla="*/ 11709 w 1662729"/>
                      <a:gd name="connsiteY7" fmla="*/ 194462 h 502907"/>
                      <a:gd name="connsiteX8" fmla="*/ 48020 w 1662729"/>
                      <a:gd name="connsiteY8" fmla="*/ 117447 h 502907"/>
                      <a:gd name="connsiteX0" fmla="*/ 48020 w 1662729"/>
                      <a:gd name="connsiteY0" fmla="*/ 117447 h 498682"/>
                      <a:gd name="connsiteX1" fmla="*/ 903000 w 1662729"/>
                      <a:gd name="connsiteY1" fmla="*/ 3591 h 498682"/>
                      <a:gd name="connsiteX2" fmla="*/ 1040696 w 1662729"/>
                      <a:gd name="connsiteY2" fmla="*/ 24939 h 498682"/>
                      <a:gd name="connsiteX3" fmla="*/ 1634878 w 1662729"/>
                      <a:gd name="connsiteY3" fmla="*/ 291788 h 498682"/>
                      <a:gd name="connsiteX4" fmla="*/ 1617088 w 1662729"/>
                      <a:gd name="connsiteY4" fmla="*/ 345157 h 498682"/>
                      <a:gd name="connsiteX5" fmla="*/ 795195 w 1662729"/>
                      <a:gd name="connsiteY5" fmla="*/ 487477 h 498682"/>
                      <a:gd name="connsiteX6" fmla="*/ 642202 w 1662729"/>
                      <a:gd name="connsiteY6" fmla="*/ 473244 h 498682"/>
                      <a:gd name="connsiteX7" fmla="*/ 11709 w 1662729"/>
                      <a:gd name="connsiteY7" fmla="*/ 194462 h 498682"/>
                      <a:gd name="connsiteX8" fmla="*/ 48020 w 1662729"/>
                      <a:gd name="connsiteY8" fmla="*/ 117447 h 498682"/>
                      <a:gd name="connsiteX0" fmla="*/ 48020 w 1662729"/>
                      <a:gd name="connsiteY0" fmla="*/ 117447 h 494489"/>
                      <a:gd name="connsiteX1" fmla="*/ 903000 w 1662729"/>
                      <a:gd name="connsiteY1" fmla="*/ 3591 h 494489"/>
                      <a:gd name="connsiteX2" fmla="*/ 1040696 w 1662729"/>
                      <a:gd name="connsiteY2" fmla="*/ 24939 h 494489"/>
                      <a:gd name="connsiteX3" fmla="*/ 1634878 w 1662729"/>
                      <a:gd name="connsiteY3" fmla="*/ 291788 h 494489"/>
                      <a:gd name="connsiteX4" fmla="*/ 1617088 w 1662729"/>
                      <a:gd name="connsiteY4" fmla="*/ 345157 h 494489"/>
                      <a:gd name="connsiteX5" fmla="*/ 795195 w 1662729"/>
                      <a:gd name="connsiteY5" fmla="*/ 487477 h 494489"/>
                      <a:gd name="connsiteX6" fmla="*/ 642202 w 1662729"/>
                      <a:gd name="connsiteY6" fmla="*/ 473244 h 494489"/>
                      <a:gd name="connsiteX7" fmla="*/ 11709 w 1662729"/>
                      <a:gd name="connsiteY7" fmla="*/ 194462 h 494489"/>
                      <a:gd name="connsiteX8" fmla="*/ 48020 w 1662729"/>
                      <a:gd name="connsiteY8" fmla="*/ 117447 h 494489"/>
                      <a:gd name="connsiteX0" fmla="*/ 42730 w 1657439"/>
                      <a:gd name="connsiteY0" fmla="*/ 117447 h 494489"/>
                      <a:gd name="connsiteX1" fmla="*/ 897710 w 1657439"/>
                      <a:gd name="connsiteY1" fmla="*/ 3591 h 494489"/>
                      <a:gd name="connsiteX2" fmla="*/ 1035406 w 1657439"/>
                      <a:gd name="connsiteY2" fmla="*/ 24939 h 494489"/>
                      <a:gd name="connsiteX3" fmla="*/ 1629588 w 1657439"/>
                      <a:gd name="connsiteY3" fmla="*/ 291788 h 494489"/>
                      <a:gd name="connsiteX4" fmla="*/ 1611798 w 1657439"/>
                      <a:gd name="connsiteY4" fmla="*/ 345157 h 494489"/>
                      <a:gd name="connsiteX5" fmla="*/ 789905 w 1657439"/>
                      <a:gd name="connsiteY5" fmla="*/ 487477 h 494489"/>
                      <a:gd name="connsiteX6" fmla="*/ 636912 w 1657439"/>
                      <a:gd name="connsiteY6" fmla="*/ 473244 h 494489"/>
                      <a:gd name="connsiteX7" fmla="*/ 6419 w 1657439"/>
                      <a:gd name="connsiteY7" fmla="*/ 194462 h 494489"/>
                      <a:gd name="connsiteX8" fmla="*/ 42730 w 1657439"/>
                      <a:gd name="connsiteY8" fmla="*/ 117447 h 494489"/>
                      <a:gd name="connsiteX0" fmla="*/ 43268 w 1657977"/>
                      <a:gd name="connsiteY0" fmla="*/ 117447 h 494489"/>
                      <a:gd name="connsiteX1" fmla="*/ 898248 w 1657977"/>
                      <a:gd name="connsiteY1" fmla="*/ 3591 h 494489"/>
                      <a:gd name="connsiteX2" fmla="*/ 1035944 w 1657977"/>
                      <a:gd name="connsiteY2" fmla="*/ 24939 h 494489"/>
                      <a:gd name="connsiteX3" fmla="*/ 1630126 w 1657977"/>
                      <a:gd name="connsiteY3" fmla="*/ 291788 h 494489"/>
                      <a:gd name="connsiteX4" fmla="*/ 1612336 w 1657977"/>
                      <a:gd name="connsiteY4" fmla="*/ 345157 h 494489"/>
                      <a:gd name="connsiteX5" fmla="*/ 790443 w 1657977"/>
                      <a:gd name="connsiteY5" fmla="*/ 487477 h 494489"/>
                      <a:gd name="connsiteX6" fmla="*/ 637450 w 1657977"/>
                      <a:gd name="connsiteY6" fmla="*/ 473244 h 494489"/>
                      <a:gd name="connsiteX7" fmla="*/ 6957 w 1657977"/>
                      <a:gd name="connsiteY7" fmla="*/ 194462 h 494489"/>
                      <a:gd name="connsiteX8" fmla="*/ 43268 w 1657977"/>
                      <a:gd name="connsiteY8" fmla="*/ 117447 h 494489"/>
                      <a:gd name="connsiteX0" fmla="*/ 38431 w 1653140"/>
                      <a:gd name="connsiteY0" fmla="*/ 117447 h 494489"/>
                      <a:gd name="connsiteX1" fmla="*/ 893411 w 1653140"/>
                      <a:gd name="connsiteY1" fmla="*/ 3591 h 494489"/>
                      <a:gd name="connsiteX2" fmla="*/ 1031107 w 1653140"/>
                      <a:gd name="connsiteY2" fmla="*/ 24939 h 494489"/>
                      <a:gd name="connsiteX3" fmla="*/ 1625289 w 1653140"/>
                      <a:gd name="connsiteY3" fmla="*/ 291788 h 494489"/>
                      <a:gd name="connsiteX4" fmla="*/ 1607499 w 1653140"/>
                      <a:gd name="connsiteY4" fmla="*/ 345157 h 494489"/>
                      <a:gd name="connsiteX5" fmla="*/ 785606 w 1653140"/>
                      <a:gd name="connsiteY5" fmla="*/ 487477 h 494489"/>
                      <a:gd name="connsiteX6" fmla="*/ 632613 w 1653140"/>
                      <a:gd name="connsiteY6" fmla="*/ 473244 h 494489"/>
                      <a:gd name="connsiteX7" fmla="*/ 9264 w 1653140"/>
                      <a:gd name="connsiteY7" fmla="*/ 201606 h 494489"/>
                      <a:gd name="connsiteX8" fmla="*/ 38431 w 1653140"/>
                      <a:gd name="connsiteY8" fmla="*/ 117447 h 494489"/>
                      <a:gd name="connsiteX0" fmla="*/ 43573 w 1658282"/>
                      <a:gd name="connsiteY0" fmla="*/ 117447 h 494489"/>
                      <a:gd name="connsiteX1" fmla="*/ 898553 w 1658282"/>
                      <a:gd name="connsiteY1" fmla="*/ 3591 h 494489"/>
                      <a:gd name="connsiteX2" fmla="*/ 1036249 w 1658282"/>
                      <a:gd name="connsiteY2" fmla="*/ 24939 h 494489"/>
                      <a:gd name="connsiteX3" fmla="*/ 1630431 w 1658282"/>
                      <a:gd name="connsiteY3" fmla="*/ 291788 h 494489"/>
                      <a:gd name="connsiteX4" fmla="*/ 1612641 w 1658282"/>
                      <a:gd name="connsiteY4" fmla="*/ 345157 h 494489"/>
                      <a:gd name="connsiteX5" fmla="*/ 790748 w 1658282"/>
                      <a:gd name="connsiteY5" fmla="*/ 487477 h 494489"/>
                      <a:gd name="connsiteX6" fmla="*/ 637755 w 1658282"/>
                      <a:gd name="connsiteY6" fmla="*/ 473244 h 494489"/>
                      <a:gd name="connsiteX7" fmla="*/ 14406 w 1658282"/>
                      <a:gd name="connsiteY7" fmla="*/ 201606 h 494489"/>
                      <a:gd name="connsiteX8" fmla="*/ 43573 w 1658282"/>
                      <a:gd name="connsiteY8" fmla="*/ 117447 h 494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58282" h="494489">
                        <a:moveTo>
                          <a:pt x="43573" y="117447"/>
                        </a:moveTo>
                        <a:lnTo>
                          <a:pt x="898553" y="3591"/>
                        </a:lnTo>
                        <a:cubicBezTo>
                          <a:pt x="956685" y="88"/>
                          <a:pt x="976856" y="-8369"/>
                          <a:pt x="1036249" y="24939"/>
                        </a:cubicBezTo>
                        <a:lnTo>
                          <a:pt x="1630431" y="291788"/>
                        </a:lnTo>
                        <a:cubicBezTo>
                          <a:pt x="1674312" y="316694"/>
                          <a:pt x="1664824" y="345157"/>
                          <a:pt x="1612641" y="345157"/>
                        </a:cubicBezTo>
                        <a:lnTo>
                          <a:pt x="790748" y="487477"/>
                        </a:lnTo>
                        <a:cubicBezTo>
                          <a:pt x="718319" y="499402"/>
                          <a:pt x="688753" y="497038"/>
                          <a:pt x="637755" y="473244"/>
                        </a:cubicBezTo>
                        <a:lnTo>
                          <a:pt x="14406" y="201606"/>
                        </a:lnTo>
                        <a:cubicBezTo>
                          <a:pt x="-9210" y="164029"/>
                          <a:pt x="-6631" y="131212"/>
                          <a:pt x="43573" y="117447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 29">
                    <a:extLst>
                      <a:ext uri="{FF2B5EF4-FFF2-40B4-BE49-F238E27FC236}">
                        <a16:creationId xmlns:a16="http://schemas.microsoft.com/office/drawing/2014/main" id="{40748403-6D23-DD4F-545D-97123B78D5E3}"/>
                      </a:ext>
                    </a:extLst>
                  </p:cNvPr>
                  <p:cNvSpPr/>
                  <p:nvPr/>
                </p:nvSpPr>
                <p:spPr>
                  <a:xfrm>
                    <a:off x="1550946" y="709669"/>
                    <a:ext cx="1801454" cy="626759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34210 h 669661"/>
                      <a:gd name="connsiteX1" fmla="*/ 1226537 w 1930469"/>
                      <a:gd name="connsiteY1" fmla="*/ 57935 h 669661"/>
                      <a:gd name="connsiteX2" fmla="*/ 1426913 w 1930469"/>
                      <a:gd name="connsiteY2" fmla="*/ 10058 h 669661"/>
                      <a:gd name="connsiteX3" fmla="*/ 1885892 w 1930469"/>
                      <a:gd name="connsiteY3" fmla="*/ 291138 h 669661"/>
                      <a:gd name="connsiteX4" fmla="*/ 1878776 w 1930469"/>
                      <a:gd name="connsiteY4" fmla="*/ 380087 h 669661"/>
                      <a:gd name="connsiteX5" fmla="*/ 622810 w 1930469"/>
                      <a:gd name="connsiteY5" fmla="*/ 639819 h 669661"/>
                      <a:gd name="connsiteX6" fmla="*/ 437795 w 1930469"/>
                      <a:gd name="connsiteY6" fmla="*/ 643377 h 669661"/>
                      <a:gd name="connsiteX7" fmla="*/ 17954 w 1930469"/>
                      <a:gd name="connsiteY7" fmla="*/ 326717 h 669661"/>
                      <a:gd name="connsiteX8" fmla="*/ 64208 w 1930469"/>
                      <a:gd name="connsiteY8" fmla="*/ 234210 h 669661"/>
                      <a:gd name="connsiteX0" fmla="*/ 64208 w 1930469"/>
                      <a:gd name="connsiteY0" fmla="*/ 179889 h 615340"/>
                      <a:gd name="connsiteX1" fmla="*/ 1226537 w 1930469"/>
                      <a:gd name="connsiteY1" fmla="*/ 3614 h 615340"/>
                      <a:gd name="connsiteX2" fmla="*/ 1368856 w 1930469"/>
                      <a:gd name="connsiteY2" fmla="*/ 39194 h 615340"/>
                      <a:gd name="connsiteX3" fmla="*/ 1885892 w 1930469"/>
                      <a:gd name="connsiteY3" fmla="*/ 236817 h 615340"/>
                      <a:gd name="connsiteX4" fmla="*/ 1878776 w 1930469"/>
                      <a:gd name="connsiteY4" fmla="*/ 325766 h 615340"/>
                      <a:gd name="connsiteX5" fmla="*/ 622810 w 1930469"/>
                      <a:gd name="connsiteY5" fmla="*/ 585498 h 615340"/>
                      <a:gd name="connsiteX6" fmla="*/ 437795 w 1930469"/>
                      <a:gd name="connsiteY6" fmla="*/ 589056 h 615340"/>
                      <a:gd name="connsiteX7" fmla="*/ 17954 w 1930469"/>
                      <a:gd name="connsiteY7" fmla="*/ 272396 h 615340"/>
                      <a:gd name="connsiteX8" fmla="*/ 64208 w 1930469"/>
                      <a:gd name="connsiteY8" fmla="*/ 179889 h 615340"/>
                      <a:gd name="connsiteX0" fmla="*/ 64208 w 1899038"/>
                      <a:gd name="connsiteY0" fmla="*/ 179889 h 615340"/>
                      <a:gd name="connsiteX1" fmla="*/ 1226537 w 1899038"/>
                      <a:gd name="connsiteY1" fmla="*/ 3614 h 615340"/>
                      <a:gd name="connsiteX2" fmla="*/ 1368856 w 1899038"/>
                      <a:gd name="connsiteY2" fmla="*/ 39194 h 615340"/>
                      <a:gd name="connsiteX3" fmla="*/ 1740749 w 1899038"/>
                      <a:gd name="connsiteY3" fmla="*/ 283989 h 615340"/>
                      <a:gd name="connsiteX4" fmla="*/ 1878776 w 1899038"/>
                      <a:gd name="connsiteY4" fmla="*/ 325766 h 615340"/>
                      <a:gd name="connsiteX5" fmla="*/ 622810 w 1899038"/>
                      <a:gd name="connsiteY5" fmla="*/ 585498 h 615340"/>
                      <a:gd name="connsiteX6" fmla="*/ 437795 w 1899038"/>
                      <a:gd name="connsiteY6" fmla="*/ 589056 h 615340"/>
                      <a:gd name="connsiteX7" fmla="*/ 17954 w 1899038"/>
                      <a:gd name="connsiteY7" fmla="*/ 272396 h 615340"/>
                      <a:gd name="connsiteX8" fmla="*/ 64208 w 1899038"/>
                      <a:gd name="connsiteY8" fmla="*/ 179889 h 615340"/>
                      <a:gd name="connsiteX0" fmla="*/ 64208 w 1803053"/>
                      <a:gd name="connsiteY0" fmla="*/ 179889 h 615340"/>
                      <a:gd name="connsiteX1" fmla="*/ 1226537 w 1803053"/>
                      <a:gd name="connsiteY1" fmla="*/ 3614 h 615340"/>
                      <a:gd name="connsiteX2" fmla="*/ 1368856 w 1803053"/>
                      <a:gd name="connsiteY2" fmla="*/ 39194 h 615340"/>
                      <a:gd name="connsiteX3" fmla="*/ 1740749 w 1803053"/>
                      <a:gd name="connsiteY3" fmla="*/ 283989 h 615340"/>
                      <a:gd name="connsiteX4" fmla="*/ 1762661 w 1803053"/>
                      <a:gd name="connsiteY4" fmla="*/ 383824 h 615340"/>
                      <a:gd name="connsiteX5" fmla="*/ 622810 w 1803053"/>
                      <a:gd name="connsiteY5" fmla="*/ 585498 h 615340"/>
                      <a:gd name="connsiteX6" fmla="*/ 437795 w 1803053"/>
                      <a:gd name="connsiteY6" fmla="*/ 589056 h 615340"/>
                      <a:gd name="connsiteX7" fmla="*/ 17954 w 1803053"/>
                      <a:gd name="connsiteY7" fmla="*/ 272396 h 615340"/>
                      <a:gd name="connsiteX8" fmla="*/ 64208 w 1803053"/>
                      <a:gd name="connsiteY8" fmla="*/ 179889 h 615340"/>
                      <a:gd name="connsiteX0" fmla="*/ 64208 w 1803053"/>
                      <a:gd name="connsiteY0" fmla="*/ 179889 h 632179"/>
                      <a:gd name="connsiteX1" fmla="*/ 1226537 w 1803053"/>
                      <a:gd name="connsiteY1" fmla="*/ 3614 h 632179"/>
                      <a:gd name="connsiteX2" fmla="*/ 1368856 w 1803053"/>
                      <a:gd name="connsiteY2" fmla="*/ 39194 h 632179"/>
                      <a:gd name="connsiteX3" fmla="*/ 1740749 w 1803053"/>
                      <a:gd name="connsiteY3" fmla="*/ 283989 h 632179"/>
                      <a:gd name="connsiteX4" fmla="*/ 1762661 w 1803053"/>
                      <a:gd name="connsiteY4" fmla="*/ 383824 h 632179"/>
                      <a:gd name="connsiteX5" fmla="*/ 639479 w 1803053"/>
                      <a:gd name="connsiteY5" fmla="*/ 611692 h 632179"/>
                      <a:gd name="connsiteX6" fmla="*/ 437795 w 1803053"/>
                      <a:gd name="connsiteY6" fmla="*/ 589056 h 632179"/>
                      <a:gd name="connsiteX7" fmla="*/ 17954 w 1803053"/>
                      <a:gd name="connsiteY7" fmla="*/ 272396 h 632179"/>
                      <a:gd name="connsiteX8" fmla="*/ 64208 w 1803053"/>
                      <a:gd name="connsiteY8" fmla="*/ 179889 h 632179"/>
                      <a:gd name="connsiteX0" fmla="*/ 64208 w 1803053"/>
                      <a:gd name="connsiteY0" fmla="*/ 179889 h 634963"/>
                      <a:gd name="connsiteX1" fmla="*/ 1226537 w 1803053"/>
                      <a:gd name="connsiteY1" fmla="*/ 3614 h 634963"/>
                      <a:gd name="connsiteX2" fmla="*/ 1368856 w 1803053"/>
                      <a:gd name="connsiteY2" fmla="*/ 39194 h 634963"/>
                      <a:gd name="connsiteX3" fmla="*/ 1740749 w 1803053"/>
                      <a:gd name="connsiteY3" fmla="*/ 283989 h 634963"/>
                      <a:gd name="connsiteX4" fmla="*/ 1762661 w 1803053"/>
                      <a:gd name="connsiteY4" fmla="*/ 383824 h 634963"/>
                      <a:gd name="connsiteX5" fmla="*/ 639479 w 1803053"/>
                      <a:gd name="connsiteY5" fmla="*/ 611692 h 634963"/>
                      <a:gd name="connsiteX6" fmla="*/ 447320 w 1803053"/>
                      <a:gd name="connsiteY6" fmla="*/ 598581 h 634963"/>
                      <a:gd name="connsiteX7" fmla="*/ 17954 w 1803053"/>
                      <a:gd name="connsiteY7" fmla="*/ 272396 h 634963"/>
                      <a:gd name="connsiteX8" fmla="*/ 64208 w 1803053"/>
                      <a:gd name="connsiteY8" fmla="*/ 179889 h 634963"/>
                      <a:gd name="connsiteX0" fmla="*/ 64208 w 1803053"/>
                      <a:gd name="connsiteY0" fmla="*/ 179889 h 630806"/>
                      <a:gd name="connsiteX1" fmla="*/ 1226537 w 1803053"/>
                      <a:gd name="connsiteY1" fmla="*/ 3614 h 630806"/>
                      <a:gd name="connsiteX2" fmla="*/ 1368856 w 1803053"/>
                      <a:gd name="connsiteY2" fmla="*/ 39194 h 630806"/>
                      <a:gd name="connsiteX3" fmla="*/ 1740749 w 1803053"/>
                      <a:gd name="connsiteY3" fmla="*/ 283989 h 630806"/>
                      <a:gd name="connsiteX4" fmla="*/ 1762661 w 1803053"/>
                      <a:gd name="connsiteY4" fmla="*/ 383824 h 630806"/>
                      <a:gd name="connsiteX5" fmla="*/ 639479 w 1803053"/>
                      <a:gd name="connsiteY5" fmla="*/ 611692 h 630806"/>
                      <a:gd name="connsiteX6" fmla="*/ 447320 w 1803053"/>
                      <a:gd name="connsiteY6" fmla="*/ 598581 h 630806"/>
                      <a:gd name="connsiteX7" fmla="*/ 17954 w 1803053"/>
                      <a:gd name="connsiteY7" fmla="*/ 272396 h 630806"/>
                      <a:gd name="connsiteX8" fmla="*/ 64208 w 1803053"/>
                      <a:gd name="connsiteY8" fmla="*/ 179889 h 630806"/>
                      <a:gd name="connsiteX0" fmla="*/ 64208 w 1779586"/>
                      <a:gd name="connsiteY0" fmla="*/ 179889 h 630806"/>
                      <a:gd name="connsiteX1" fmla="*/ 1226537 w 1779586"/>
                      <a:gd name="connsiteY1" fmla="*/ 3614 h 630806"/>
                      <a:gd name="connsiteX2" fmla="*/ 1368856 w 1779586"/>
                      <a:gd name="connsiteY2" fmla="*/ 39194 h 630806"/>
                      <a:gd name="connsiteX3" fmla="*/ 1740749 w 1779586"/>
                      <a:gd name="connsiteY3" fmla="*/ 283989 h 630806"/>
                      <a:gd name="connsiteX4" fmla="*/ 1722179 w 1779586"/>
                      <a:gd name="connsiteY4" fmla="*/ 390968 h 630806"/>
                      <a:gd name="connsiteX5" fmla="*/ 639479 w 1779586"/>
                      <a:gd name="connsiteY5" fmla="*/ 611692 h 630806"/>
                      <a:gd name="connsiteX6" fmla="*/ 447320 w 1779586"/>
                      <a:gd name="connsiteY6" fmla="*/ 598581 h 630806"/>
                      <a:gd name="connsiteX7" fmla="*/ 17954 w 1779586"/>
                      <a:gd name="connsiteY7" fmla="*/ 272396 h 630806"/>
                      <a:gd name="connsiteX8" fmla="*/ 64208 w 1779586"/>
                      <a:gd name="connsiteY8" fmla="*/ 179889 h 630806"/>
                      <a:gd name="connsiteX0" fmla="*/ 64208 w 1791141"/>
                      <a:gd name="connsiteY0" fmla="*/ 179889 h 630806"/>
                      <a:gd name="connsiteX1" fmla="*/ 1226537 w 1791141"/>
                      <a:gd name="connsiteY1" fmla="*/ 3614 h 630806"/>
                      <a:gd name="connsiteX2" fmla="*/ 1368856 w 1791141"/>
                      <a:gd name="connsiteY2" fmla="*/ 39194 h 630806"/>
                      <a:gd name="connsiteX3" fmla="*/ 1740749 w 1791141"/>
                      <a:gd name="connsiteY3" fmla="*/ 283989 h 630806"/>
                      <a:gd name="connsiteX4" fmla="*/ 1722179 w 1791141"/>
                      <a:gd name="connsiteY4" fmla="*/ 390968 h 630806"/>
                      <a:gd name="connsiteX5" fmla="*/ 639479 w 1791141"/>
                      <a:gd name="connsiteY5" fmla="*/ 611692 h 630806"/>
                      <a:gd name="connsiteX6" fmla="*/ 447320 w 1791141"/>
                      <a:gd name="connsiteY6" fmla="*/ 598581 h 630806"/>
                      <a:gd name="connsiteX7" fmla="*/ 17954 w 1791141"/>
                      <a:gd name="connsiteY7" fmla="*/ 272396 h 630806"/>
                      <a:gd name="connsiteX8" fmla="*/ 64208 w 1791141"/>
                      <a:gd name="connsiteY8" fmla="*/ 179889 h 630806"/>
                      <a:gd name="connsiteX0" fmla="*/ 64208 w 1800990"/>
                      <a:gd name="connsiteY0" fmla="*/ 179889 h 630806"/>
                      <a:gd name="connsiteX1" fmla="*/ 1226537 w 1800990"/>
                      <a:gd name="connsiteY1" fmla="*/ 3614 h 630806"/>
                      <a:gd name="connsiteX2" fmla="*/ 1368856 w 1800990"/>
                      <a:gd name="connsiteY2" fmla="*/ 39194 h 630806"/>
                      <a:gd name="connsiteX3" fmla="*/ 1740749 w 1800990"/>
                      <a:gd name="connsiteY3" fmla="*/ 283989 h 630806"/>
                      <a:gd name="connsiteX4" fmla="*/ 1722179 w 1800990"/>
                      <a:gd name="connsiteY4" fmla="*/ 390968 h 630806"/>
                      <a:gd name="connsiteX5" fmla="*/ 639479 w 1800990"/>
                      <a:gd name="connsiteY5" fmla="*/ 611692 h 630806"/>
                      <a:gd name="connsiteX6" fmla="*/ 447320 w 1800990"/>
                      <a:gd name="connsiteY6" fmla="*/ 598581 h 630806"/>
                      <a:gd name="connsiteX7" fmla="*/ 17954 w 1800990"/>
                      <a:gd name="connsiteY7" fmla="*/ 272396 h 630806"/>
                      <a:gd name="connsiteX8" fmla="*/ 64208 w 1800990"/>
                      <a:gd name="connsiteY8" fmla="*/ 179889 h 630806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672 w 1801454"/>
                      <a:gd name="connsiteY0" fmla="*/ 177906 h 628823"/>
                      <a:gd name="connsiteX1" fmla="*/ 1231763 w 1801454"/>
                      <a:gd name="connsiteY1" fmla="*/ 4012 h 628823"/>
                      <a:gd name="connsiteX2" fmla="*/ 1369320 w 1801454"/>
                      <a:gd name="connsiteY2" fmla="*/ 37211 h 628823"/>
                      <a:gd name="connsiteX3" fmla="*/ 1741213 w 1801454"/>
                      <a:gd name="connsiteY3" fmla="*/ 282006 h 628823"/>
                      <a:gd name="connsiteX4" fmla="*/ 1722643 w 1801454"/>
                      <a:gd name="connsiteY4" fmla="*/ 388985 h 628823"/>
                      <a:gd name="connsiteX5" fmla="*/ 639943 w 1801454"/>
                      <a:gd name="connsiteY5" fmla="*/ 609709 h 628823"/>
                      <a:gd name="connsiteX6" fmla="*/ 447784 w 1801454"/>
                      <a:gd name="connsiteY6" fmla="*/ 596598 h 628823"/>
                      <a:gd name="connsiteX7" fmla="*/ 18418 w 1801454"/>
                      <a:gd name="connsiteY7" fmla="*/ 270413 h 628823"/>
                      <a:gd name="connsiteX8" fmla="*/ 64672 w 1801454"/>
                      <a:gd name="connsiteY8" fmla="*/ 177906 h 628823"/>
                      <a:gd name="connsiteX0" fmla="*/ 64672 w 1801454"/>
                      <a:gd name="connsiteY0" fmla="*/ 177906 h 626759"/>
                      <a:gd name="connsiteX1" fmla="*/ 1231763 w 1801454"/>
                      <a:gd name="connsiteY1" fmla="*/ 4012 h 626759"/>
                      <a:gd name="connsiteX2" fmla="*/ 1369320 w 1801454"/>
                      <a:gd name="connsiteY2" fmla="*/ 37211 h 626759"/>
                      <a:gd name="connsiteX3" fmla="*/ 1741213 w 1801454"/>
                      <a:gd name="connsiteY3" fmla="*/ 282006 h 626759"/>
                      <a:gd name="connsiteX4" fmla="*/ 1722643 w 1801454"/>
                      <a:gd name="connsiteY4" fmla="*/ 388985 h 626759"/>
                      <a:gd name="connsiteX5" fmla="*/ 639943 w 1801454"/>
                      <a:gd name="connsiteY5" fmla="*/ 609709 h 626759"/>
                      <a:gd name="connsiteX6" fmla="*/ 447784 w 1801454"/>
                      <a:gd name="connsiteY6" fmla="*/ 596598 h 626759"/>
                      <a:gd name="connsiteX7" fmla="*/ 18418 w 1801454"/>
                      <a:gd name="connsiteY7" fmla="*/ 270413 h 626759"/>
                      <a:gd name="connsiteX8" fmla="*/ 64672 w 1801454"/>
                      <a:gd name="connsiteY8" fmla="*/ 177906 h 626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1454" h="626759">
                        <a:moveTo>
                          <a:pt x="64672" y="177906"/>
                        </a:moveTo>
                        <a:lnTo>
                          <a:pt x="1231763" y="4012"/>
                        </a:lnTo>
                        <a:cubicBezTo>
                          <a:pt x="1293379" y="-5476"/>
                          <a:pt x="1325438" y="445"/>
                          <a:pt x="1369320" y="37211"/>
                        </a:cubicBezTo>
                        <a:lnTo>
                          <a:pt x="1741213" y="282006"/>
                        </a:lnTo>
                        <a:cubicBezTo>
                          <a:pt x="1820786" y="324739"/>
                          <a:pt x="1828308" y="366451"/>
                          <a:pt x="1722643" y="388985"/>
                        </a:cubicBezTo>
                        <a:lnTo>
                          <a:pt x="639943" y="609709"/>
                        </a:lnTo>
                        <a:cubicBezTo>
                          <a:pt x="540143" y="639303"/>
                          <a:pt x="495224" y="627434"/>
                          <a:pt x="447784" y="596598"/>
                        </a:cubicBezTo>
                        <a:lnTo>
                          <a:pt x="18418" y="270413"/>
                        </a:lnTo>
                        <a:cubicBezTo>
                          <a:pt x="-23091" y="232461"/>
                          <a:pt x="11293" y="183809"/>
                          <a:pt x="64672" y="177906"/>
                        </a:cubicBezTo>
                        <a:close/>
                      </a:path>
                    </a:pathLst>
                  </a:custGeom>
                  <a:solidFill>
                    <a:srgbClr val="0086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29">
                    <a:extLst>
                      <a:ext uri="{FF2B5EF4-FFF2-40B4-BE49-F238E27FC236}">
                        <a16:creationId xmlns:a16="http://schemas.microsoft.com/office/drawing/2014/main" id="{791A9C6B-A4EC-7DB4-A2B9-0564BCCED8DB}"/>
                      </a:ext>
                    </a:extLst>
                  </p:cNvPr>
                  <p:cNvSpPr/>
                  <p:nvPr/>
                </p:nvSpPr>
                <p:spPr>
                  <a:xfrm>
                    <a:off x="2948739" y="537243"/>
                    <a:ext cx="1545132" cy="512906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34210 h 669661"/>
                      <a:gd name="connsiteX1" fmla="*/ 1226537 w 1930469"/>
                      <a:gd name="connsiteY1" fmla="*/ 57935 h 669661"/>
                      <a:gd name="connsiteX2" fmla="*/ 1426913 w 1930469"/>
                      <a:gd name="connsiteY2" fmla="*/ 10058 h 669661"/>
                      <a:gd name="connsiteX3" fmla="*/ 1885892 w 1930469"/>
                      <a:gd name="connsiteY3" fmla="*/ 291138 h 669661"/>
                      <a:gd name="connsiteX4" fmla="*/ 1878776 w 1930469"/>
                      <a:gd name="connsiteY4" fmla="*/ 380087 h 669661"/>
                      <a:gd name="connsiteX5" fmla="*/ 622810 w 1930469"/>
                      <a:gd name="connsiteY5" fmla="*/ 639819 h 669661"/>
                      <a:gd name="connsiteX6" fmla="*/ 437795 w 1930469"/>
                      <a:gd name="connsiteY6" fmla="*/ 643377 h 669661"/>
                      <a:gd name="connsiteX7" fmla="*/ 17954 w 1930469"/>
                      <a:gd name="connsiteY7" fmla="*/ 326717 h 669661"/>
                      <a:gd name="connsiteX8" fmla="*/ 64208 w 1930469"/>
                      <a:gd name="connsiteY8" fmla="*/ 234210 h 669661"/>
                      <a:gd name="connsiteX0" fmla="*/ 64208 w 1930469"/>
                      <a:gd name="connsiteY0" fmla="*/ 179889 h 615340"/>
                      <a:gd name="connsiteX1" fmla="*/ 1226537 w 1930469"/>
                      <a:gd name="connsiteY1" fmla="*/ 3614 h 615340"/>
                      <a:gd name="connsiteX2" fmla="*/ 1368856 w 1930469"/>
                      <a:gd name="connsiteY2" fmla="*/ 39194 h 615340"/>
                      <a:gd name="connsiteX3" fmla="*/ 1885892 w 1930469"/>
                      <a:gd name="connsiteY3" fmla="*/ 236817 h 615340"/>
                      <a:gd name="connsiteX4" fmla="*/ 1878776 w 1930469"/>
                      <a:gd name="connsiteY4" fmla="*/ 325766 h 615340"/>
                      <a:gd name="connsiteX5" fmla="*/ 622810 w 1930469"/>
                      <a:gd name="connsiteY5" fmla="*/ 585498 h 615340"/>
                      <a:gd name="connsiteX6" fmla="*/ 437795 w 1930469"/>
                      <a:gd name="connsiteY6" fmla="*/ 589056 h 615340"/>
                      <a:gd name="connsiteX7" fmla="*/ 17954 w 1930469"/>
                      <a:gd name="connsiteY7" fmla="*/ 272396 h 615340"/>
                      <a:gd name="connsiteX8" fmla="*/ 64208 w 1930469"/>
                      <a:gd name="connsiteY8" fmla="*/ 179889 h 615340"/>
                      <a:gd name="connsiteX0" fmla="*/ 64208 w 1899038"/>
                      <a:gd name="connsiteY0" fmla="*/ 179889 h 615340"/>
                      <a:gd name="connsiteX1" fmla="*/ 1226537 w 1899038"/>
                      <a:gd name="connsiteY1" fmla="*/ 3614 h 615340"/>
                      <a:gd name="connsiteX2" fmla="*/ 1368856 w 1899038"/>
                      <a:gd name="connsiteY2" fmla="*/ 39194 h 615340"/>
                      <a:gd name="connsiteX3" fmla="*/ 1740749 w 1899038"/>
                      <a:gd name="connsiteY3" fmla="*/ 283989 h 615340"/>
                      <a:gd name="connsiteX4" fmla="*/ 1878776 w 1899038"/>
                      <a:gd name="connsiteY4" fmla="*/ 325766 h 615340"/>
                      <a:gd name="connsiteX5" fmla="*/ 622810 w 1899038"/>
                      <a:gd name="connsiteY5" fmla="*/ 585498 h 615340"/>
                      <a:gd name="connsiteX6" fmla="*/ 437795 w 1899038"/>
                      <a:gd name="connsiteY6" fmla="*/ 589056 h 615340"/>
                      <a:gd name="connsiteX7" fmla="*/ 17954 w 1899038"/>
                      <a:gd name="connsiteY7" fmla="*/ 272396 h 615340"/>
                      <a:gd name="connsiteX8" fmla="*/ 64208 w 1899038"/>
                      <a:gd name="connsiteY8" fmla="*/ 179889 h 615340"/>
                      <a:gd name="connsiteX0" fmla="*/ 64208 w 1803053"/>
                      <a:gd name="connsiteY0" fmla="*/ 179889 h 615340"/>
                      <a:gd name="connsiteX1" fmla="*/ 1226537 w 1803053"/>
                      <a:gd name="connsiteY1" fmla="*/ 3614 h 615340"/>
                      <a:gd name="connsiteX2" fmla="*/ 1368856 w 1803053"/>
                      <a:gd name="connsiteY2" fmla="*/ 39194 h 615340"/>
                      <a:gd name="connsiteX3" fmla="*/ 1740749 w 1803053"/>
                      <a:gd name="connsiteY3" fmla="*/ 283989 h 615340"/>
                      <a:gd name="connsiteX4" fmla="*/ 1762661 w 1803053"/>
                      <a:gd name="connsiteY4" fmla="*/ 383824 h 615340"/>
                      <a:gd name="connsiteX5" fmla="*/ 622810 w 1803053"/>
                      <a:gd name="connsiteY5" fmla="*/ 585498 h 615340"/>
                      <a:gd name="connsiteX6" fmla="*/ 437795 w 1803053"/>
                      <a:gd name="connsiteY6" fmla="*/ 589056 h 615340"/>
                      <a:gd name="connsiteX7" fmla="*/ 17954 w 1803053"/>
                      <a:gd name="connsiteY7" fmla="*/ 272396 h 615340"/>
                      <a:gd name="connsiteX8" fmla="*/ 64208 w 1803053"/>
                      <a:gd name="connsiteY8" fmla="*/ 179889 h 615340"/>
                      <a:gd name="connsiteX0" fmla="*/ 64208 w 1803053"/>
                      <a:gd name="connsiteY0" fmla="*/ 179889 h 632179"/>
                      <a:gd name="connsiteX1" fmla="*/ 1226537 w 1803053"/>
                      <a:gd name="connsiteY1" fmla="*/ 3614 h 632179"/>
                      <a:gd name="connsiteX2" fmla="*/ 1368856 w 1803053"/>
                      <a:gd name="connsiteY2" fmla="*/ 39194 h 632179"/>
                      <a:gd name="connsiteX3" fmla="*/ 1740749 w 1803053"/>
                      <a:gd name="connsiteY3" fmla="*/ 283989 h 632179"/>
                      <a:gd name="connsiteX4" fmla="*/ 1762661 w 1803053"/>
                      <a:gd name="connsiteY4" fmla="*/ 383824 h 632179"/>
                      <a:gd name="connsiteX5" fmla="*/ 639479 w 1803053"/>
                      <a:gd name="connsiteY5" fmla="*/ 611692 h 632179"/>
                      <a:gd name="connsiteX6" fmla="*/ 437795 w 1803053"/>
                      <a:gd name="connsiteY6" fmla="*/ 589056 h 632179"/>
                      <a:gd name="connsiteX7" fmla="*/ 17954 w 1803053"/>
                      <a:gd name="connsiteY7" fmla="*/ 272396 h 632179"/>
                      <a:gd name="connsiteX8" fmla="*/ 64208 w 1803053"/>
                      <a:gd name="connsiteY8" fmla="*/ 179889 h 632179"/>
                      <a:gd name="connsiteX0" fmla="*/ 64208 w 1803053"/>
                      <a:gd name="connsiteY0" fmla="*/ 179889 h 634963"/>
                      <a:gd name="connsiteX1" fmla="*/ 1226537 w 1803053"/>
                      <a:gd name="connsiteY1" fmla="*/ 3614 h 634963"/>
                      <a:gd name="connsiteX2" fmla="*/ 1368856 w 1803053"/>
                      <a:gd name="connsiteY2" fmla="*/ 39194 h 634963"/>
                      <a:gd name="connsiteX3" fmla="*/ 1740749 w 1803053"/>
                      <a:gd name="connsiteY3" fmla="*/ 283989 h 634963"/>
                      <a:gd name="connsiteX4" fmla="*/ 1762661 w 1803053"/>
                      <a:gd name="connsiteY4" fmla="*/ 383824 h 634963"/>
                      <a:gd name="connsiteX5" fmla="*/ 639479 w 1803053"/>
                      <a:gd name="connsiteY5" fmla="*/ 611692 h 634963"/>
                      <a:gd name="connsiteX6" fmla="*/ 447320 w 1803053"/>
                      <a:gd name="connsiteY6" fmla="*/ 598581 h 634963"/>
                      <a:gd name="connsiteX7" fmla="*/ 17954 w 1803053"/>
                      <a:gd name="connsiteY7" fmla="*/ 272396 h 634963"/>
                      <a:gd name="connsiteX8" fmla="*/ 64208 w 1803053"/>
                      <a:gd name="connsiteY8" fmla="*/ 179889 h 634963"/>
                      <a:gd name="connsiteX0" fmla="*/ 64208 w 1803053"/>
                      <a:gd name="connsiteY0" fmla="*/ 179889 h 630806"/>
                      <a:gd name="connsiteX1" fmla="*/ 1226537 w 1803053"/>
                      <a:gd name="connsiteY1" fmla="*/ 3614 h 630806"/>
                      <a:gd name="connsiteX2" fmla="*/ 1368856 w 1803053"/>
                      <a:gd name="connsiteY2" fmla="*/ 39194 h 630806"/>
                      <a:gd name="connsiteX3" fmla="*/ 1740749 w 1803053"/>
                      <a:gd name="connsiteY3" fmla="*/ 283989 h 630806"/>
                      <a:gd name="connsiteX4" fmla="*/ 1762661 w 1803053"/>
                      <a:gd name="connsiteY4" fmla="*/ 383824 h 630806"/>
                      <a:gd name="connsiteX5" fmla="*/ 639479 w 1803053"/>
                      <a:gd name="connsiteY5" fmla="*/ 611692 h 630806"/>
                      <a:gd name="connsiteX6" fmla="*/ 447320 w 1803053"/>
                      <a:gd name="connsiteY6" fmla="*/ 598581 h 630806"/>
                      <a:gd name="connsiteX7" fmla="*/ 17954 w 1803053"/>
                      <a:gd name="connsiteY7" fmla="*/ 272396 h 630806"/>
                      <a:gd name="connsiteX8" fmla="*/ 64208 w 1803053"/>
                      <a:gd name="connsiteY8" fmla="*/ 179889 h 630806"/>
                      <a:gd name="connsiteX0" fmla="*/ 64208 w 1779586"/>
                      <a:gd name="connsiteY0" fmla="*/ 179889 h 630806"/>
                      <a:gd name="connsiteX1" fmla="*/ 1226537 w 1779586"/>
                      <a:gd name="connsiteY1" fmla="*/ 3614 h 630806"/>
                      <a:gd name="connsiteX2" fmla="*/ 1368856 w 1779586"/>
                      <a:gd name="connsiteY2" fmla="*/ 39194 h 630806"/>
                      <a:gd name="connsiteX3" fmla="*/ 1740749 w 1779586"/>
                      <a:gd name="connsiteY3" fmla="*/ 283989 h 630806"/>
                      <a:gd name="connsiteX4" fmla="*/ 1722179 w 1779586"/>
                      <a:gd name="connsiteY4" fmla="*/ 390968 h 630806"/>
                      <a:gd name="connsiteX5" fmla="*/ 639479 w 1779586"/>
                      <a:gd name="connsiteY5" fmla="*/ 611692 h 630806"/>
                      <a:gd name="connsiteX6" fmla="*/ 447320 w 1779586"/>
                      <a:gd name="connsiteY6" fmla="*/ 598581 h 630806"/>
                      <a:gd name="connsiteX7" fmla="*/ 17954 w 1779586"/>
                      <a:gd name="connsiteY7" fmla="*/ 272396 h 630806"/>
                      <a:gd name="connsiteX8" fmla="*/ 64208 w 1779586"/>
                      <a:gd name="connsiteY8" fmla="*/ 179889 h 630806"/>
                      <a:gd name="connsiteX0" fmla="*/ 64208 w 1791141"/>
                      <a:gd name="connsiteY0" fmla="*/ 179889 h 630806"/>
                      <a:gd name="connsiteX1" fmla="*/ 1226537 w 1791141"/>
                      <a:gd name="connsiteY1" fmla="*/ 3614 h 630806"/>
                      <a:gd name="connsiteX2" fmla="*/ 1368856 w 1791141"/>
                      <a:gd name="connsiteY2" fmla="*/ 39194 h 630806"/>
                      <a:gd name="connsiteX3" fmla="*/ 1740749 w 1791141"/>
                      <a:gd name="connsiteY3" fmla="*/ 283989 h 630806"/>
                      <a:gd name="connsiteX4" fmla="*/ 1722179 w 1791141"/>
                      <a:gd name="connsiteY4" fmla="*/ 390968 h 630806"/>
                      <a:gd name="connsiteX5" fmla="*/ 639479 w 1791141"/>
                      <a:gd name="connsiteY5" fmla="*/ 611692 h 630806"/>
                      <a:gd name="connsiteX6" fmla="*/ 447320 w 1791141"/>
                      <a:gd name="connsiteY6" fmla="*/ 598581 h 630806"/>
                      <a:gd name="connsiteX7" fmla="*/ 17954 w 1791141"/>
                      <a:gd name="connsiteY7" fmla="*/ 272396 h 630806"/>
                      <a:gd name="connsiteX8" fmla="*/ 64208 w 1791141"/>
                      <a:gd name="connsiteY8" fmla="*/ 179889 h 630806"/>
                      <a:gd name="connsiteX0" fmla="*/ 64208 w 1800990"/>
                      <a:gd name="connsiteY0" fmla="*/ 179889 h 630806"/>
                      <a:gd name="connsiteX1" fmla="*/ 1226537 w 1800990"/>
                      <a:gd name="connsiteY1" fmla="*/ 3614 h 630806"/>
                      <a:gd name="connsiteX2" fmla="*/ 1368856 w 1800990"/>
                      <a:gd name="connsiteY2" fmla="*/ 39194 h 630806"/>
                      <a:gd name="connsiteX3" fmla="*/ 1740749 w 1800990"/>
                      <a:gd name="connsiteY3" fmla="*/ 283989 h 630806"/>
                      <a:gd name="connsiteX4" fmla="*/ 1722179 w 1800990"/>
                      <a:gd name="connsiteY4" fmla="*/ 390968 h 630806"/>
                      <a:gd name="connsiteX5" fmla="*/ 639479 w 1800990"/>
                      <a:gd name="connsiteY5" fmla="*/ 611692 h 630806"/>
                      <a:gd name="connsiteX6" fmla="*/ 447320 w 1800990"/>
                      <a:gd name="connsiteY6" fmla="*/ 598581 h 630806"/>
                      <a:gd name="connsiteX7" fmla="*/ 17954 w 1800990"/>
                      <a:gd name="connsiteY7" fmla="*/ 272396 h 630806"/>
                      <a:gd name="connsiteX8" fmla="*/ 64208 w 1800990"/>
                      <a:gd name="connsiteY8" fmla="*/ 179889 h 630806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672 w 1801454"/>
                      <a:gd name="connsiteY0" fmla="*/ 177906 h 628823"/>
                      <a:gd name="connsiteX1" fmla="*/ 1231763 w 1801454"/>
                      <a:gd name="connsiteY1" fmla="*/ 4012 h 628823"/>
                      <a:gd name="connsiteX2" fmla="*/ 1369320 w 1801454"/>
                      <a:gd name="connsiteY2" fmla="*/ 37211 h 628823"/>
                      <a:gd name="connsiteX3" fmla="*/ 1741213 w 1801454"/>
                      <a:gd name="connsiteY3" fmla="*/ 282006 h 628823"/>
                      <a:gd name="connsiteX4" fmla="*/ 1722643 w 1801454"/>
                      <a:gd name="connsiteY4" fmla="*/ 388985 h 628823"/>
                      <a:gd name="connsiteX5" fmla="*/ 639943 w 1801454"/>
                      <a:gd name="connsiteY5" fmla="*/ 609709 h 628823"/>
                      <a:gd name="connsiteX6" fmla="*/ 447784 w 1801454"/>
                      <a:gd name="connsiteY6" fmla="*/ 596598 h 628823"/>
                      <a:gd name="connsiteX7" fmla="*/ 18418 w 1801454"/>
                      <a:gd name="connsiteY7" fmla="*/ 270413 h 628823"/>
                      <a:gd name="connsiteX8" fmla="*/ 64672 w 1801454"/>
                      <a:gd name="connsiteY8" fmla="*/ 177906 h 628823"/>
                      <a:gd name="connsiteX0" fmla="*/ 64672 w 1801454"/>
                      <a:gd name="connsiteY0" fmla="*/ 177906 h 626759"/>
                      <a:gd name="connsiteX1" fmla="*/ 1231763 w 1801454"/>
                      <a:gd name="connsiteY1" fmla="*/ 4012 h 626759"/>
                      <a:gd name="connsiteX2" fmla="*/ 1369320 w 1801454"/>
                      <a:gd name="connsiteY2" fmla="*/ 37211 h 626759"/>
                      <a:gd name="connsiteX3" fmla="*/ 1741213 w 1801454"/>
                      <a:gd name="connsiteY3" fmla="*/ 282006 h 626759"/>
                      <a:gd name="connsiteX4" fmla="*/ 1722643 w 1801454"/>
                      <a:gd name="connsiteY4" fmla="*/ 388985 h 626759"/>
                      <a:gd name="connsiteX5" fmla="*/ 639943 w 1801454"/>
                      <a:gd name="connsiteY5" fmla="*/ 609709 h 626759"/>
                      <a:gd name="connsiteX6" fmla="*/ 447784 w 1801454"/>
                      <a:gd name="connsiteY6" fmla="*/ 596598 h 626759"/>
                      <a:gd name="connsiteX7" fmla="*/ 18418 w 1801454"/>
                      <a:gd name="connsiteY7" fmla="*/ 270413 h 626759"/>
                      <a:gd name="connsiteX8" fmla="*/ 64672 w 1801454"/>
                      <a:gd name="connsiteY8" fmla="*/ 177906 h 626759"/>
                      <a:gd name="connsiteX0" fmla="*/ 64672 w 1801454"/>
                      <a:gd name="connsiteY0" fmla="*/ 177906 h 615699"/>
                      <a:gd name="connsiteX1" fmla="*/ 1231763 w 1801454"/>
                      <a:gd name="connsiteY1" fmla="*/ 4012 h 615699"/>
                      <a:gd name="connsiteX2" fmla="*/ 1369320 w 1801454"/>
                      <a:gd name="connsiteY2" fmla="*/ 37211 h 615699"/>
                      <a:gd name="connsiteX3" fmla="*/ 1741213 w 1801454"/>
                      <a:gd name="connsiteY3" fmla="*/ 282006 h 615699"/>
                      <a:gd name="connsiteX4" fmla="*/ 1722643 w 1801454"/>
                      <a:gd name="connsiteY4" fmla="*/ 388985 h 615699"/>
                      <a:gd name="connsiteX5" fmla="*/ 639943 w 1801454"/>
                      <a:gd name="connsiteY5" fmla="*/ 609709 h 615699"/>
                      <a:gd name="connsiteX6" fmla="*/ 416828 w 1801454"/>
                      <a:gd name="connsiteY6" fmla="*/ 520398 h 615699"/>
                      <a:gd name="connsiteX7" fmla="*/ 18418 w 1801454"/>
                      <a:gd name="connsiteY7" fmla="*/ 270413 h 615699"/>
                      <a:gd name="connsiteX8" fmla="*/ 64672 w 1801454"/>
                      <a:gd name="connsiteY8" fmla="*/ 177906 h 615699"/>
                      <a:gd name="connsiteX0" fmla="*/ 64672 w 1801454"/>
                      <a:gd name="connsiteY0" fmla="*/ 177906 h 557171"/>
                      <a:gd name="connsiteX1" fmla="*/ 1231763 w 1801454"/>
                      <a:gd name="connsiteY1" fmla="*/ 4012 h 557171"/>
                      <a:gd name="connsiteX2" fmla="*/ 1369320 w 1801454"/>
                      <a:gd name="connsiteY2" fmla="*/ 37211 h 557171"/>
                      <a:gd name="connsiteX3" fmla="*/ 1741213 w 1801454"/>
                      <a:gd name="connsiteY3" fmla="*/ 282006 h 557171"/>
                      <a:gd name="connsiteX4" fmla="*/ 1722643 w 1801454"/>
                      <a:gd name="connsiteY4" fmla="*/ 388985 h 557171"/>
                      <a:gd name="connsiteX5" fmla="*/ 575649 w 1801454"/>
                      <a:gd name="connsiteY5" fmla="*/ 543034 h 557171"/>
                      <a:gd name="connsiteX6" fmla="*/ 416828 w 1801454"/>
                      <a:gd name="connsiteY6" fmla="*/ 520398 h 557171"/>
                      <a:gd name="connsiteX7" fmla="*/ 18418 w 1801454"/>
                      <a:gd name="connsiteY7" fmla="*/ 270413 h 557171"/>
                      <a:gd name="connsiteX8" fmla="*/ 64672 w 1801454"/>
                      <a:gd name="connsiteY8" fmla="*/ 177906 h 557171"/>
                      <a:gd name="connsiteX0" fmla="*/ 64672 w 1758420"/>
                      <a:gd name="connsiteY0" fmla="*/ 177906 h 557171"/>
                      <a:gd name="connsiteX1" fmla="*/ 1231763 w 1758420"/>
                      <a:gd name="connsiteY1" fmla="*/ 4012 h 557171"/>
                      <a:gd name="connsiteX2" fmla="*/ 1369320 w 1758420"/>
                      <a:gd name="connsiteY2" fmla="*/ 37211 h 557171"/>
                      <a:gd name="connsiteX3" fmla="*/ 1741213 w 1758420"/>
                      <a:gd name="connsiteY3" fmla="*/ 282006 h 557171"/>
                      <a:gd name="connsiteX4" fmla="*/ 1498805 w 1758420"/>
                      <a:gd name="connsiteY4" fmla="*/ 369935 h 557171"/>
                      <a:gd name="connsiteX5" fmla="*/ 575649 w 1758420"/>
                      <a:gd name="connsiteY5" fmla="*/ 543034 h 557171"/>
                      <a:gd name="connsiteX6" fmla="*/ 416828 w 1758420"/>
                      <a:gd name="connsiteY6" fmla="*/ 520398 h 557171"/>
                      <a:gd name="connsiteX7" fmla="*/ 18418 w 1758420"/>
                      <a:gd name="connsiteY7" fmla="*/ 270413 h 557171"/>
                      <a:gd name="connsiteX8" fmla="*/ 64672 w 1758420"/>
                      <a:gd name="connsiteY8" fmla="*/ 177906 h 557171"/>
                      <a:gd name="connsiteX0" fmla="*/ 64672 w 1566315"/>
                      <a:gd name="connsiteY0" fmla="*/ 177906 h 557171"/>
                      <a:gd name="connsiteX1" fmla="*/ 1231763 w 1566315"/>
                      <a:gd name="connsiteY1" fmla="*/ 4012 h 557171"/>
                      <a:gd name="connsiteX2" fmla="*/ 1369320 w 1566315"/>
                      <a:gd name="connsiteY2" fmla="*/ 37211 h 557171"/>
                      <a:gd name="connsiteX3" fmla="*/ 1493563 w 1566315"/>
                      <a:gd name="connsiteY3" fmla="*/ 291531 h 557171"/>
                      <a:gd name="connsiteX4" fmla="*/ 1498805 w 1566315"/>
                      <a:gd name="connsiteY4" fmla="*/ 369935 h 557171"/>
                      <a:gd name="connsiteX5" fmla="*/ 575649 w 1566315"/>
                      <a:gd name="connsiteY5" fmla="*/ 543034 h 557171"/>
                      <a:gd name="connsiteX6" fmla="*/ 416828 w 1566315"/>
                      <a:gd name="connsiteY6" fmla="*/ 520398 h 557171"/>
                      <a:gd name="connsiteX7" fmla="*/ 18418 w 1566315"/>
                      <a:gd name="connsiteY7" fmla="*/ 270413 h 557171"/>
                      <a:gd name="connsiteX8" fmla="*/ 64672 w 1566315"/>
                      <a:gd name="connsiteY8" fmla="*/ 177906 h 557171"/>
                      <a:gd name="connsiteX0" fmla="*/ 64672 w 1566315"/>
                      <a:gd name="connsiteY0" fmla="*/ 155589 h 534854"/>
                      <a:gd name="connsiteX1" fmla="*/ 907913 w 1566315"/>
                      <a:gd name="connsiteY1" fmla="*/ 29320 h 534854"/>
                      <a:gd name="connsiteX2" fmla="*/ 1369320 w 1566315"/>
                      <a:gd name="connsiteY2" fmla="*/ 14894 h 534854"/>
                      <a:gd name="connsiteX3" fmla="*/ 1493563 w 1566315"/>
                      <a:gd name="connsiteY3" fmla="*/ 269214 h 534854"/>
                      <a:gd name="connsiteX4" fmla="*/ 1498805 w 1566315"/>
                      <a:gd name="connsiteY4" fmla="*/ 347618 h 534854"/>
                      <a:gd name="connsiteX5" fmla="*/ 575649 w 1566315"/>
                      <a:gd name="connsiteY5" fmla="*/ 520717 h 534854"/>
                      <a:gd name="connsiteX6" fmla="*/ 416828 w 1566315"/>
                      <a:gd name="connsiteY6" fmla="*/ 498081 h 534854"/>
                      <a:gd name="connsiteX7" fmla="*/ 18418 w 1566315"/>
                      <a:gd name="connsiteY7" fmla="*/ 248096 h 534854"/>
                      <a:gd name="connsiteX8" fmla="*/ 64672 w 1566315"/>
                      <a:gd name="connsiteY8" fmla="*/ 155589 h 534854"/>
                      <a:gd name="connsiteX0" fmla="*/ 64672 w 1566315"/>
                      <a:gd name="connsiteY0" fmla="*/ 135419 h 514684"/>
                      <a:gd name="connsiteX1" fmla="*/ 907913 w 1566315"/>
                      <a:gd name="connsiteY1" fmla="*/ 9150 h 514684"/>
                      <a:gd name="connsiteX2" fmla="*/ 1033563 w 1566315"/>
                      <a:gd name="connsiteY2" fmla="*/ 25680 h 514684"/>
                      <a:gd name="connsiteX3" fmla="*/ 1493563 w 1566315"/>
                      <a:gd name="connsiteY3" fmla="*/ 249044 h 514684"/>
                      <a:gd name="connsiteX4" fmla="*/ 1498805 w 1566315"/>
                      <a:gd name="connsiteY4" fmla="*/ 327448 h 514684"/>
                      <a:gd name="connsiteX5" fmla="*/ 575649 w 1566315"/>
                      <a:gd name="connsiteY5" fmla="*/ 500547 h 514684"/>
                      <a:gd name="connsiteX6" fmla="*/ 416828 w 1566315"/>
                      <a:gd name="connsiteY6" fmla="*/ 477911 h 514684"/>
                      <a:gd name="connsiteX7" fmla="*/ 18418 w 1566315"/>
                      <a:gd name="connsiteY7" fmla="*/ 227926 h 514684"/>
                      <a:gd name="connsiteX8" fmla="*/ 64672 w 1566315"/>
                      <a:gd name="connsiteY8" fmla="*/ 135419 h 514684"/>
                      <a:gd name="connsiteX0" fmla="*/ 64672 w 1555889"/>
                      <a:gd name="connsiteY0" fmla="*/ 135419 h 514684"/>
                      <a:gd name="connsiteX1" fmla="*/ 907913 w 1555889"/>
                      <a:gd name="connsiteY1" fmla="*/ 9150 h 514684"/>
                      <a:gd name="connsiteX2" fmla="*/ 1033563 w 1555889"/>
                      <a:gd name="connsiteY2" fmla="*/ 25680 h 514684"/>
                      <a:gd name="connsiteX3" fmla="*/ 1493563 w 1555889"/>
                      <a:gd name="connsiteY3" fmla="*/ 249044 h 514684"/>
                      <a:gd name="connsiteX4" fmla="*/ 1498805 w 1555889"/>
                      <a:gd name="connsiteY4" fmla="*/ 327448 h 514684"/>
                      <a:gd name="connsiteX5" fmla="*/ 575649 w 1555889"/>
                      <a:gd name="connsiteY5" fmla="*/ 500547 h 514684"/>
                      <a:gd name="connsiteX6" fmla="*/ 416828 w 1555889"/>
                      <a:gd name="connsiteY6" fmla="*/ 477911 h 514684"/>
                      <a:gd name="connsiteX7" fmla="*/ 18418 w 1555889"/>
                      <a:gd name="connsiteY7" fmla="*/ 227926 h 514684"/>
                      <a:gd name="connsiteX8" fmla="*/ 64672 w 1555889"/>
                      <a:gd name="connsiteY8" fmla="*/ 135419 h 514684"/>
                      <a:gd name="connsiteX0" fmla="*/ 64672 w 1551675"/>
                      <a:gd name="connsiteY0" fmla="*/ 135419 h 514684"/>
                      <a:gd name="connsiteX1" fmla="*/ 907913 w 1551675"/>
                      <a:gd name="connsiteY1" fmla="*/ 9150 h 514684"/>
                      <a:gd name="connsiteX2" fmla="*/ 1033563 w 1551675"/>
                      <a:gd name="connsiteY2" fmla="*/ 25680 h 514684"/>
                      <a:gd name="connsiteX3" fmla="*/ 1493563 w 1551675"/>
                      <a:gd name="connsiteY3" fmla="*/ 249044 h 514684"/>
                      <a:gd name="connsiteX4" fmla="*/ 1498805 w 1551675"/>
                      <a:gd name="connsiteY4" fmla="*/ 327448 h 514684"/>
                      <a:gd name="connsiteX5" fmla="*/ 575649 w 1551675"/>
                      <a:gd name="connsiteY5" fmla="*/ 500547 h 514684"/>
                      <a:gd name="connsiteX6" fmla="*/ 416828 w 1551675"/>
                      <a:gd name="connsiteY6" fmla="*/ 477911 h 514684"/>
                      <a:gd name="connsiteX7" fmla="*/ 18418 w 1551675"/>
                      <a:gd name="connsiteY7" fmla="*/ 227926 h 514684"/>
                      <a:gd name="connsiteX8" fmla="*/ 64672 w 1551675"/>
                      <a:gd name="connsiteY8" fmla="*/ 135419 h 514684"/>
                      <a:gd name="connsiteX0" fmla="*/ 64672 w 1545132"/>
                      <a:gd name="connsiteY0" fmla="*/ 135419 h 514684"/>
                      <a:gd name="connsiteX1" fmla="*/ 907913 w 1545132"/>
                      <a:gd name="connsiteY1" fmla="*/ 9150 h 514684"/>
                      <a:gd name="connsiteX2" fmla="*/ 1033563 w 1545132"/>
                      <a:gd name="connsiteY2" fmla="*/ 25680 h 514684"/>
                      <a:gd name="connsiteX3" fmla="*/ 1493563 w 1545132"/>
                      <a:gd name="connsiteY3" fmla="*/ 249044 h 514684"/>
                      <a:gd name="connsiteX4" fmla="*/ 1498805 w 1545132"/>
                      <a:gd name="connsiteY4" fmla="*/ 327448 h 514684"/>
                      <a:gd name="connsiteX5" fmla="*/ 575649 w 1545132"/>
                      <a:gd name="connsiteY5" fmla="*/ 500547 h 514684"/>
                      <a:gd name="connsiteX6" fmla="*/ 416828 w 1545132"/>
                      <a:gd name="connsiteY6" fmla="*/ 477911 h 514684"/>
                      <a:gd name="connsiteX7" fmla="*/ 18418 w 1545132"/>
                      <a:gd name="connsiteY7" fmla="*/ 227926 h 514684"/>
                      <a:gd name="connsiteX8" fmla="*/ 64672 w 1545132"/>
                      <a:gd name="connsiteY8" fmla="*/ 135419 h 514684"/>
                      <a:gd name="connsiteX0" fmla="*/ 64672 w 1545132"/>
                      <a:gd name="connsiteY0" fmla="*/ 134604 h 513869"/>
                      <a:gd name="connsiteX1" fmla="*/ 907913 w 1545132"/>
                      <a:gd name="connsiteY1" fmla="*/ 8335 h 513869"/>
                      <a:gd name="connsiteX2" fmla="*/ 1033563 w 1545132"/>
                      <a:gd name="connsiteY2" fmla="*/ 24865 h 513869"/>
                      <a:gd name="connsiteX3" fmla="*/ 1493563 w 1545132"/>
                      <a:gd name="connsiteY3" fmla="*/ 248229 h 513869"/>
                      <a:gd name="connsiteX4" fmla="*/ 1498805 w 1545132"/>
                      <a:gd name="connsiteY4" fmla="*/ 326633 h 513869"/>
                      <a:gd name="connsiteX5" fmla="*/ 575649 w 1545132"/>
                      <a:gd name="connsiteY5" fmla="*/ 499732 h 513869"/>
                      <a:gd name="connsiteX6" fmla="*/ 416828 w 1545132"/>
                      <a:gd name="connsiteY6" fmla="*/ 477096 h 513869"/>
                      <a:gd name="connsiteX7" fmla="*/ 18418 w 1545132"/>
                      <a:gd name="connsiteY7" fmla="*/ 227111 h 513869"/>
                      <a:gd name="connsiteX8" fmla="*/ 64672 w 1545132"/>
                      <a:gd name="connsiteY8" fmla="*/ 134604 h 513869"/>
                      <a:gd name="connsiteX0" fmla="*/ 64672 w 1545132"/>
                      <a:gd name="connsiteY0" fmla="*/ 133641 h 512906"/>
                      <a:gd name="connsiteX1" fmla="*/ 907913 w 1545132"/>
                      <a:gd name="connsiteY1" fmla="*/ 7372 h 512906"/>
                      <a:gd name="connsiteX2" fmla="*/ 1033563 w 1545132"/>
                      <a:gd name="connsiteY2" fmla="*/ 23902 h 512906"/>
                      <a:gd name="connsiteX3" fmla="*/ 1493563 w 1545132"/>
                      <a:gd name="connsiteY3" fmla="*/ 247266 h 512906"/>
                      <a:gd name="connsiteX4" fmla="*/ 1498805 w 1545132"/>
                      <a:gd name="connsiteY4" fmla="*/ 325670 h 512906"/>
                      <a:gd name="connsiteX5" fmla="*/ 575649 w 1545132"/>
                      <a:gd name="connsiteY5" fmla="*/ 498769 h 512906"/>
                      <a:gd name="connsiteX6" fmla="*/ 416828 w 1545132"/>
                      <a:gd name="connsiteY6" fmla="*/ 476133 h 512906"/>
                      <a:gd name="connsiteX7" fmla="*/ 18418 w 1545132"/>
                      <a:gd name="connsiteY7" fmla="*/ 226148 h 512906"/>
                      <a:gd name="connsiteX8" fmla="*/ 64672 w 1545132"/>
                      <a:gd name="connsiteY8" fmla="*/ 133641 h 512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45132" h="512906">
                        <a:moveTo>
                          <a:pt x="64672" y="133641"/>
                        </a:moveTo>
                        <a:lnTo>
                          <a:pt x="907913" y="7372"/>
                        </a:lnTo>
                        <a:cubicBezTo>
                          <a:pt x="962385" y="266"/>
                          <a:pt x="975393" y="-10483"/>
                          <a:pt x="1033563" y="23902"/>
                        </a:cubicBezTo>
                        <a:lnTo>
                          <a:pt x="1493563" y="247266"/>
                        </a:lnTo>
                        <a:cubicBezTo>
                          <a:pt x="1561230" y="289999"/>
                          <a:pt x="1561608" y="310280"/>
                          <a:pt x="1498805" y="325670"/>
                        </a:cubicBezTo>
                        <a:lnTo>
                          <a:pt x="575649" y="498769"/>
                        </a:lnTo>
                        <a:cubicBezTo>
                          <a:pt x="475849" y="528363"/>
                          <a:pt x="464268" y="506969"/>
                          <a:pt x="416828" y="476133"/>
                        </a:cubicBezTo>
                        <a:lnTo>
                          <a:pt x="18418" y="226148"/>
                        </a:lnTo>
                        <a:cubicBezTo>
                          <a:pt x="-23091" y="188196"/>
                          <a:pt x="11293" y="139544"/>
                          <a:pt x="64672" y="13364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29">
                    <a:extLst>
                      <a:ext uri="{FF2B5EF4-FFF2-40B4-BE49-F238E27FC236}">
                        <a16:creationId xmlns:a16="http://schemas.microsoft.com/office/drawing/2014/main" id="{E1EFC505-D28D-AF22-8930-891F1BC223AC}"/>
                      </a:ext>
                    </a:extLst>
                  </p:cNvPr>
                  <p:cNvSpPr/>
                  <p:nvPr/>
                </p:nvSpPr>
                <p:spPr>
                  <a:xfrm>
                    <a:off x="4051257" y="379265"/>
                    <a:ext cx="1513645" cy="447836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34210 h 669661"/>
                      <a:gd name="connsiteX1" fmla="*/ 1226537 w 1930469"/>
                      <a:gd name="connsiteY1" fmla="*/ 57935 h 669661"/>
                      <a:gd name="connsiteX2" fmla="*/ 1426913 w 1930469"/>
                      <a:gd name="connsiteY2" fmla="*/ 10058 h 669661"/>
                      <a:gd name="connsiteX3" fmla="*/ 1885892 w 1930469"/>
                      <a:gd name="connsiteY3" fmla="*/ 291138 h 669661"/>
                      <a:gd name="connsiteX4" fmla="*/ 1878776 w 1930469"/>
                      <a:gd name="connsiteY4" fmla="*/ 380087 h 669661"/>
                      <a:gd name="connsiteX5" fmla="*/ 622810 w 1930469"/>
                      <a:gd name="connsiteY5" fmla="*/ 639819 h 669661"/>
                      <a:gd name="connsiteX6" fmla="*/ 437795 w 1930469"/>
                      <a:gd name="connsiteY6" fmla="*/ 643377 h 669661"/>
                      <a:gd name="connsiteX7" fmla="*/ 17954 w 1930469"/>
                      <a:gd name="connsiteY7" fmla="*/ 326717 h 669661"/>
                      <a:gd name="connsiteX8" fmla="*/ 64208 w 1930469"/>
                      <a:gd name="connsiteY8" fmla="*/ 234210 h 669661"/>
                      <a:gd name="connsiteX0" fmla="*/ 64208 w 1930469"/>
                      <a:gd name="connsiteY0" fmla="*/ 179889 h 615340"/>
                      <a:gd name="connsiteX1" fmla="*/ 1226537 w 1930469"/>
                      <a:gd name="connsiteY1" fmla="*/ 3614 h 615340"/>
                      <a:gd name="connsiteX2" fmla="*/ 1368856 w 1930469"/>
                      <a:gd name="connsiteY2" fmla="*/ 39194 h 615340"/>
                      <a:gd name="connsiteX3" fmla="*/ 1885892 w 1930469"/>
                      <a:gd name="connsiteY3" fmla="*/ 236817 h 615340"/>
                      <a:gd name="connsiteX4" fmla="*/ 1878776 w 1930469"/>
                      <a:gd name="connsiteY4" fmla="*/ 325766 h 615340"/>
                      <a:gd name="connsiteX5" fmla="*/ 622810 w 1930469"/>
                      <a:gd name="connsiteY5" fmla="*/ 585498 h 615340"/>
                      <a:gd name="connsiteX6" fmla="*/ 437795 w 1930469"/>
                      <a:gd name="connsiteY6" fmla="*/ 589056 h 615340"/>
                      <a:gd name="connsiteX7" fmla="*/ 17954 w 1930469"/>
                      <a:gd name="connsiteY7" fmla="*/ 272396 h 615340"/>
                      <a:gd name="connsiteX8" fmla="*/ 64208 w 1930469"/>
                      <a:gd name="connsiteY8" fmla="*/ 179889 h 615340"/>
                      <a:gd name="connsiteX0" fmla="*/ 64208 w 1899038"/>
                      <a:gd name="connsiteY0" fmla="*/ 179889 h 615340"/>
                      <a:gd name="connsiteX1" fmla="*/ 1226537 w 1899038"/>
                      <a:gd name="connsiteY1" fmla="*/ 3614 h 615340"/>
                      <a:gd name="connsiteX2" fmla="*/ 1368856 w 1899038"/>
                      <a:gd name="connsiteY2" fmla="*/ 39194 h 615340"/>
                      <a:gd name="connsiteX3" fmla="*/ 1740749 w 1899038"/>
                      <a:gd name="connsiteY3" fmla="*/ 283989 h 615340"/>
                      <a:gd name="connsiteX4" fmla="*/ 1878776 w 1899038"/>
                      <a:gd name="connsiteY4" fmla="*/ 325766 h 615340"/>
                      <a:gd name="connsiteX5" fmla="*/ 622810 w 1899038"/>
                      <a:gd name="connsiteY5" fmla="*/ 585498 h 615340"/>
                      <a:gd name="connsiteX6" fmla="*/ 437795 w 1899038"/>
                      <a:gd name="connsiteY6" fmla="*/ 589056 h 615340"/>
                      <a:gd name="connsiteX7" fmla="*/ 17954 w 1899038"/>
                      <a:gd name="connsiteY7" fmla="*/ 272396 h 615340"/>
                      <a:gd name="connsiteX8" fmla="*/ 64208 w 1899038"/>
                      <a:gd name="connsiteY8" fmla="*/ 179889 h 615340"/>
                      <a:gd name="connsiteX0" fmla="*/ 64208 w 1803053"/>
                      <a:gd name="connsiteY0" fmla="*/ 179889 h 615340"/>
                      <a:gd name="connsiteX1" fmla="*/ 1226537 w 1803053"/>
                      <a:gd name="connsiteY1" fmla="*/ 3614 h 615340"/>
                      <a:gd name="connsiteX2" fmla="*/ 1368856 w 1803053"/>
                      <a:gd name="connsiteY2" fmla="*/ 39194 h 615340"/>
                      <a:gd name="connsiteX3" fmla="*/ 1740749 w 1803053"/>
                      <a:gd name="connsiteY3" fmla="*/ 283989 h 615340"/>
                      <a:gd name="connsiteX4" fmla="*/ 1762661 w 1803053"/>
                      <a:gd name="connsiteY4" fmla="*/ 383824 h 615340"/>
                      <a:gd name="connsiteX5" fmla="*/ 622810 w 1803053"/>
                      <a:gd name="connsiteY5" fmla="*/ 585498 h 615340"/>
                      <a:gd name="connsiteX6" fmla="*/ 437795 w 1803053"/>
                      <a:gd name="connsiteY6" fmla="*/ 589056 h 615340"/>
                      <a:gd name="connsiteX7" fmla="*/ 17954 w 1803053"/>
                      <a:gd name="connsiteY7" fmla="*/ 272396 h 615340"/>
                      <a:gd name="connsiteX8" fmla="*/ 64208 w 1803053"/>
                      <a:gd name="connsiteY8" fmla="*/ 179889 h 615340"/>
                      <a:gd name="connsiteX0" fmla="*/ 64208 w 1803053"/>
                      <a:gd name="connsiteY0" fmla="*/ 179889 h 632179"/>
                      <a:gd name="connsiteX1" fmla="*/ 1226537 w 1803053"/>
                      <a:gd name="connsiteY1" fmla="*/ 3614 h 632179"/>
                      <a:gd name="connsiteX2" fmla="*/ 1368856 w 1803053"/>
                      <a:gd name="connsiteY2" fmla="*/ 39194 h 632179"/>
                      <a:gd name="connsiteX3" fmla="*/ 1740749 w 1803053"/>
                      <a:gd name="connsiteY3" fmla="*/ 283989 h 632179"/>
                      <a:gd name="connsiteX4" fmla="*/ 1762661 w 1803053"/>
                      <a:gd name="connsiteY4" fmla="*/ 383824 h 632179"/>
                      <a:gd name="connsiteX5" fmla="*/ 639479 w 1803053"/>
                      <a:gd name="connsiteY5" fmla="*/ 611692 h 632179"/>
                      <a:gd name="connsiteX6" fmla="*/ 437795 w 1803053"/>
                      <a:gd name="connsiteY6" fmla="*/ 589056 h 632179"/>
                      <a:gd name="connsiteX7" fmla="*/ 17954 w 1803053"/>
                      <a:gd name="connsiteY7" fmla="*/ 272396 h 632179"/>
                      <a:gd name="connsiteX8" fmla="*/ 64208 w 1803053"/>
                      <a:gd name="connsiteY8" fmla="*/ 179889 h 632179"/>
                      <a:gd name="connsiteX0" fmla="*/ 64208 w 1803053"/>
                      <a:gd name="connsiteY0" fmla="*/ 179889 h 634963"/>
                      <a:gd name="connsiteX1" fmla="*/ 1226537 w 1803053"/>
                      <a:gd name="connsiteY1" fmla="*/ 3614 h 634963"/>
                      <a:gd name="connsiteX2" fmla="*/ 1368856 w 1803053"/>
                      <a:gd name="connsiteY2" fmla="*/ 39194 h 634963"/>
                      <a:gd name="connsiteX3" fmla="*/ 1740749 w 1803053"/>
                      <a:gd name="connsiteY3" fmla="*/ 283989 h 634963"/>
                      <a:gd name="connsiteX4" fmla="*/ 1762661 w 1803053"/>
                      <a:gd name="connsiteY4" fmla="*/ 383824 h 634963"/>
                      <a:gd name="connsiteX5" fmla="*/ 639479 w 1803053"/>
                      <a:gd name="connsiteY5" fmla="*/ 611692 h 634963"/>
                      <a:gd name="connsiteX6" fmla="*/ 447320 w 1803053"/>
                      <a:gd name="connsiteY6" fmla="*/ 598581 h 634963"/>
                      <a:gd name="connsiteX7" fmla="*/ 17954 w 1803053"/>
                      <a:gd name="connsiteY7" fmla="*/ 272396 h 634963"/>
                      <a:gd name="connsiteX8" fmla="*/ 64208 w 1803053"/>
                      <a:gd name="connsiteY8" fmla="*/ 179889 h 634963"/>
                      <a:gd name="connsiteX0" fmla="*/ 64208 w 1803053"/>
                      <a:gd name="connsiteY0" fmla="*/ 179889 h 630806"/>
                      <a:gd name="connsiteX1" fmla="*/ 1226537 w 1803053"/>
                      <a:gd name="connsiteY1" fmla="*/ 3614 h 630806"/>
                      <a:gd name="connsiteX2" fmla="*/ 1368856 w 1803053"/>
                      <a:gd name="connsiteY2" fmla="*/ 39194 h 630806"/>
                      <a:gd name="connsiteX3" fmla="*/ 1740749 w 1803053"/>
                      <a:gd name="connsiteY3" fmla="*/ 283989 h 630806"/>
                      <a:gd name="connsiteX4" fmla="*/ 1762661 w 1803053"/>
                      <a:gd name="connsiteY4" fmla="*/ 383824 h 630806"/>
                      <a:gd name="connsiteX5" fmla="*/ 639479 w 1803053"/>
                      <a:gd name="connsiteY5" fmla="*/ 611692 h 630806"/>
                      <a:gd name="connsiteX6" fmla="*/ 447320 w 1803053"/>
                      <a:gd name="connsiteY6" fmla="*/ 598581 h 630806"/>
                      <a:gd name="connsiteX7" fmla="*/ 17954 w 1803053"/>
                      <a:gd name="connsiteY7" fmla="*/ 272396 h 630806"/>
                      <a:gd name="connsiteX8" fmla="*/ 64208 w 1803053"/>
                      <a:gd name="connsiteY8" fmla="*/ 179889 h 630806"/>
                      <a:gd name="connsiteX0" fmla="*/ 64208 w 1779586"/>
                      <a:gd name="connsiteY0" fmla="*/ 179889 h 630806"/>
                      <a:gd name="connsiteX1" fmla="*/ 1226537 w 1779586"/>
                      <a:gd name="connsiteY1" fmla="*/ 3614 h 630806"/>
                      <a:gd name="connsiteX2" fmla="*/ 1368856 w 1779586"/>
                      <a:gd name="connsiteY2" fmla="*/ 39194 h 630806"/>
                      <a:gd name="connsiteX3" fmla="*/ 1740749 w 1779586"/>
                      <a:gd name="connsiteY3" fmla="*/ 283989 h 630806"/>
                      <a:gd name="connsiteX4" fmla="*/ 1722179 w 1779586"/>
                      <a:gd name="connsiteY4" fmla="*/ 390968 h 630806"/>
                      <a:gd name="connsiteX5" fmla="*/ 639479 w 1779586"/>
                      <a:gd name="connsiteY5" fmla="*/ 611692 h 630806"/>
                      <a:gd name="connsiteX6" fmla="*/ 447320 w 1779586"/>
                      <a:gd name="connsiteY6" fmla="*/ 598581 h 630806"/>
                      <a:gd name="connsiteX7" fmla="*/ 17954 w 1779586"/>
                      <a:gd name="connsiteY7" fmla="*/ 272396 h 630806"/>
                      <a:gd name="connsiteX8" fmla="*/ 64208 w 1779586"/>
                      <a:gd name="connsiteY8" fmla="*/ 179889 h 630806"/>
                      <a:gd name="connsiteX0" fmla="*/ 64208 w 1791141"/>
                      <a:gd name="connsiteY0" fmla="*/ 179889 h 630806"/>
                      <a:gd name="connsiteX1" fmla="*/ 1226537 w 1791141"/>
                      <a:gd name="connsiteY1" fmla="*/ 3614 h 630806"/>
                      <a:gd name="connsiteX2" fmla="*/ 1368856 w 1791141"/>
                      <a:gd name="connsiteY2" fmla="*/ 39194 h 630806"/>
                      <a:gd name="connsiteX3" fmla="*/ 1740749 w 1791141"/>
                      <a:gd name="connsiteY3" fmla="*/ 283989 h 630806"/>
                      <a:gd name="connsiteX4" fmla="*/ 1722179 w 1791141"/>
                      <a:gd name="connsiteY4" fmla="*/ 390968 h 630806"/>
                      <a:gd name="connsiteX5" fmla="*/ 639479 w 1791141"/>
                      <a:gd name="connsiteY5" fmla="*/ 611692 h 630806"/>
                      <a:gd name="connsiteX6" fmla="*/ 447320 w 1791141"/>
                      <a:gd name="connsiteY6" fmla="*/ 598581 h 630806"/>
                      <a:gd name="connsiteX7" fmla="*/ 17954 w 1791141"/>
                      <a:gd name="connsiteY7" fmla="*/ 272396 h 630806"/>
                      <a:gd name="connsiteX8" fmla="*/ 64208 w 1791141"/>
                      <a:gd name="connsiteY8" fmla="*/ 179889 h 630806"/>
                      <a:gd name="connsiteX0" fmla="*/ 64208 w 1800990"/>
                      <a:gd name="connsiteY0" fmla="*/ 179889 h 630806"/>
                      <a:gd name="connsiteX1" fmla="*/ 1226537 w 1800990"/>
                      <a:gd name="connsiteY1" fmla="*/ 3614 h 630806"/>
                      <a:gd name="connsiteX2" fmla="*/ 1368856 w 1800990"/>
                      <a:gd name="connsiteY2" fmla="*/ 39194 h 630806"/>
                      <a:gd name="connsiteX3" fmla="*/ 1740749 w 1800990"/>
                      <a:gd name="connsiteY3" fmla="*/ 283989 h 630806"/>
                      <a:gd name="connsiteX4" fmla="*/ 1722179 w 1800990"/>
                      <a:gd name="connsiteY4" fmla="*/ 390968 h 630806"/>
                      <a:gd name="connsiteX5" fmla="*/ 639479 w 1800990"/>
                      <a:gd name="connsiteY5" fmla="*/ 611692 h 630806"/>
                      <a:gd name="connsiteX6" fmla="*/ 447320 w 1800990"/>
                      <a:gd name="connsiteY6" fmla="*/ 598581 h 630806"/>
                      <a:gd name="connsiteX7" fmla="*/ 17954 w 1800990"/>
                      <a:gd name="connsiteY7" fmla="*/ 272396 h 630806"/>
                      <a:gd name="connsiteX8" fmla="*/ 64208 w 1800990"/>
                      <a:gd name="connsiteY8" fmla="*/ 179889 h 630806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672 w 1801454"/>
                      <a:gd name="connsiteY0" fmla="*/ 177906 h 628823"/>
                      <a:gd name="connsiteX1" fmla="*/ 1231763 w 1801454"/>
                      <a:gd name="connsiteY1" fmla="*/ 4012 h 628823"/>
                      <a:gd name="connsiteX2" fmla="*/ 1369320 w 1801454"/>
                      <a:gd name="connsiteY2" fmla="*/ 37211 h 628823"/>
                      <a:gd name="connsiteX3" fmla="*/ 1741213 w 1801454"/>
                      <a:gd name="connsiteY3" fmla="*/ 282006 h 628823"/>
                      <a:gd name="connsiteX4" fmla="*/ 1722643 w 1801454"/>
                      <a:gd name="connsiteY4" fmla="*/ 388985 h 628823"/>
                      <a:gd name="connsiteX5" fmla="*/ 639943 w 1801454"/>
                      <a:gd name="connsiteY5" fmla="*/ 609709 h 628823"/>
                      <a:gd name="connsiteX6" fmla="*/ 447784 w 1801454"/>
                      <a:gd name="connsiteY6" fmla="*/ 596598 h 628823"/>
                      <a:gd name="connsiteX7" fmla="*/ 18418 w 1801454"/>
                      <a:gd name="connsiteY7" fmla="*/ 270413 h 628823"/>
                      <a:gd name="connsiteX8" fmla="*/ 64672 w 1801454"/>
                      <a:gd name="connsiteY8" fmla="*/ 177906 h 628823"/>
                      <a:gd name="connsiteX0" fmla="*/ 64672 w 1801454"/>
                      <a:gd name="connsiteY0" fmla="*/ 177906 h 626759"/>
                      <a:gd name="connsiteX1" fmla="*/ 1231763 w 1801454"/>
                      <a:gd name="connsiteY1" fmla="*/ 4012 h 626759"/>
                      <a:gd name="connsiteX2" fmla="*/ 1369320 w 1801454"/>
                      <a:gd name="connsiteY2" fmla="*/ 37211 h 626759"/>
                      <a:gd name="connsiteX3" fmla="*/ 1741213 w 1801454"/>
                      <a:gd name="connsiteY3" fmla="*/ 282006 h 626759"/>
                      <a:gd name="connsiteX4" fmla="*/ 1722643 w 1801454"/>
                      <a:gd name="connsiteY4" fmla="*/ 388985 h 626759"/>
                      <a:gd name="connsiteX5" fmla="*/ 639943 w 1801454"/>
                      <a:gd name="connsiteY5" fmla="*/ 609709 h 626759"/>
                      <a:gd name="connsiteX6" fmla="*/ 447784 w 1801454"/>
                      <a:gd name="connsiteY6" fmla="*/ 596598 h 626759"/>
                      <a:gd name="connsiteX7" fmla="*/ 18418 w 1801454"/>
                      <a:gd name="connsiteY7" fmla="*/ 270413 h 626759"/>
                      <a:gd name="connsiteX8" fmla="*/ 64672 w 1801454"/>
                      <a:gd name="connsiteY8" fmla="*/ 177906 h 626759"/>
                      <a:gd name="connsiteX0" fmla="*/ 64672 w 1801454"/>
                      <a:gd name="connsiteY0" fmla="*/ 177906 h 615699"/>
                      <a:gd name="connsiteX1" fmla="*/ 1231763 w 1801454"/>
                      <a:gd name="connsiteY1" fmla="*/ 4012 h 615699"/>
                      <a:gd name="connsiteX2" fmla="*/ 1369320 w 1801454"/>
                      <a:gd name="connsiteY2" fmla="*/ 37211 h 615699"/>
                      <a:gd name="connsiteX3" fmla="*/ 1741213 w 1801454"/>
                      <a:gd name="connsiteY3" fmla="*/ 282006 h 615699"/>
                      <a:gd name="connsiteX4" fmla="*/ 1722643 w 1801454"/>
                      <a:gd name="connsiteY4" fmla="*/ 388985 h 615699"/>
                      <a:gd name="connsiteX5" fmla="*/ 639943 w 1801454"/>
                      <a:gd name="connsiteY5" fmla="*/ 609709 h 615699"/>
                      <a:gd name="connsiteX6" fmla="*/ 416828 w 1801454"/>
                      <a:gd name="connsiteY6" fmla="*/ 520398 h 615699"/>
                      <a:gd name="connsiteX7" fmla="*/ 18418 w 1801454"/>
                      <a:gd name="connsiteY7" fmla="*/ 270413 h 615699"/>
                      <a:gd name="connsiteX8" fmla="*/ 64672 w 1801454"/>
                      <a:gd name="connsiteY8" fmla="*/ 177906 h 615699"/>
                      <a:gd name="connsiteX0" fmla="*/ 64672 w 1801454"/>
                      <a:gd name="connsiteY0" fmla="*/ 177906 h 557171"/>
                      <a:gd name="connsiteX1" fmla="*/ 1231763 w 1801454"/>
                      <a:gd name="connsiteY1" fmla="*/ 4012 h 557171"/>
                      <a:gd name="connsiteX2" fmla="*/ 1369320 w 1801454"/>
                      <a:gd name="connsiteY2" fmla="*/ 37211 h 557171"/>
                      <a:gd name="connsiteX3" fmla="*/ 1741213 w 1801454"/>
                      <a:gd name="connsiteY3" fmla="*/ 282006 h 557171"/>
                      <a:gd name="connsiteX4" fmla="*/ 1722643 w 1801454"/>
                      <a:gd name="connsiteY4" fmla="*/ 388985 h 557171"/>
                      <a:gd name="connsiteX5" fmla="*/ 575649 w 1801454"/>
                      <a:gd name="connsiteY5" fmla="*/ 543034 h 557171"/>
                      <a:gd name="connsiteX6" fmla="*/ 416828 w 1801454"/>
                      <a:gd name="connsiteY6" fmla="*/ 520398 h 557171"/>
                      <a:gd name="connsiteX7" fmla="*/ 18418 w 1801454"/>
                      <a:gd name="connsiteY7" fmla="*/ 270413 h 557171"/>
                      <a:gd name="connsiteX8" fmla="*/ 64672 w 1801454"/>
                      <a:gd name="connsiteY8" fmla="*/ 177906 h 557171"/>
                      <a:gd name="connsiteX0" fmla="*/ 64672 w 1758420"/>
                      <a:gd name="connsiteY0" fmla="*/ 177906 h 557171"/>
                      <a:gd name="connsiteX1" fmla="*/ 1231763 w 1758420"/>
                      <a:gd name="connsiteY1" fmla="*/ 4012 h 557171"/>
                      <a:gd name="connsiteX2" fmla="*/ 1369320 w 1758420"/>
                      <a:gd name="connsiteY2" fmla="*/ 37211 h 557171"/>
                      <a:gd name="connsiteX3" fmla="*/ 1741213 w 1758420"/>
                      <a:gd name="connsiteY3" fmla="*/ 282006 h 557171"/>
                      <a:gd name="connsiteX4" fmla="*/ 1498805 w 1758420"/>
                      <a:gd name="connsiteY4" fmla="*/ 369935 h 557171"/>
                      <a:gd name="connsiteX5" fmla="*/ 575649 w 1758420"/>
                      <a:gd name="connsiteY5" fmla="*/ 543034 h 557171"/>
                      <a:gd name="connsiteX6" fmla="*/ 416828 w 1758420"/>
                      <a:gd name="connsiteY6" fmla="*/ 520398 h 557171"/>
                      <a:gd name="connsiteX7" fmla="*/ 18418 w 1758420"/>
                      <a:gd name="connsiteY7" fmla="*/ 270413 h 557171"/>
                      <a:gd name="connsiteX8" fmla="*/ 64672 w 1758420"/>
                      <a:gd name="connsiteY8" fmla="*/ 177906 h 557171"/>
                      <a:gd name="connsiteX0" fmla="*/ 64672 w 1566315"/>
                      <a:gd name="connsiteY0" fmla="*/ 177906 h 557171"/>
                      <a:gd name="connsiteX1" fmla="*/ 1231763 w 1566315"/>
                      <a:gd name="connsiteY1" fmla="*/ 4012 h 557171"/>
                      <a:gd name="connsiteX2" fmla="*/ 1369320 w 1566315"/>
                      <a:gd name="connsiteY2" fmla="*/ 37211 h 557171"/>
                      <a:gd name="connsiteX3" fmla="*/ 1493563 w 1566315"/>
                      <a:gd name="connsiteY3" fmla="*/ 291531 h 557171"/>
                      <a:gd name="connsiteX4" fmla="*/ 1498805 w 1566315"/>
                      <a:gd name="connsiteY4" fmla="*/ 369935 h 557171"/>
                      <a:gd name="connsiteX5" fmla="*/ 575649 w 1566315"/>
                      <a:gd name="connsiteY5" fmla="*/ 543034 h 557171"/>
                      <a:gd name="connsiteX6" fmla="*/ 416828 w 1566315"/>
                      <a:gd name="connsiteY6" fmla="*/ 520398 h 557171"/>
                      <a:gd name="connsiteX7" fmla="*/ 18418 w 1566315"/>
                      <a:gd name="connsiteY7" fmla="*/ 270413 h 557171"/>
                      <a:gd name="connsiteX8" fmla="*/ 64672 w 1566315"/>
                      <a:gd name="connsiteY8" fmla="*/ 177906 h 557171"/>
                      <a:gd name="connsiteX0" fmla="*/ 64672 w 1566315"/>
                      <a:gd name="connsiteY0" fmla="*/ 155589 h 534854"/>
                      <a:gd name="connsiteX1" fmla="*/ 907913 w 1566315"/>
                      <a:gd name="connsiteY1" fmla="*/ 29320 h 534854"/>
                      <a:gd name="connsiteX2" fmla="*/ 1369320 w 1566315"/>
                      <a:gd name="connsiteY2" fmla="*/ 14894 h 534854"/>
                      <a:gd name="connsiteX3" fmla="*/ 1493563 w 1566315"/>
                      <a:gd name="connsiteY3" fmla="*/ 269214 h 534854"/>
                      <a:gd name="connsiteX4" fmla="*/ 1498805 w 1566315"/>
                      <a:gd name="connsiteY4" fmla="*/ 347618 h 534854"/>
                      <a:gd name="connsiteX5" fmla="*/ 575649 w 1566315"/>
                      <a:gd name="connsiteY5" fmla="*/ 520717 h 534854"/>
                      <a:gd name="connsiteX6" fmla="*/ 416828 w 1566315"/>
                      <a:gd name="connsiteY6" fmla="*/ 498081 h 534854"/>
                      <a:gd name="connsiteX7" fmla="*/ 18418 w 1566315"/>
                      <a:gd name="connsiteY7" fmla="*/ 248096 h 534854"/>
                      <a:gd name="connsiteX8" fmla="*/ 64672 w 1566315"/>
                      <a:gd name="connsiteY8" fmla="*/ 155589 h 534854"/>
                      <a:gd name="connsiteX0" fmla="*/ 64672 w 1566315"/>
                      <a:gd name="connsiteY0" fmla="*/ 135419 h 514684"/>
                      <a:gd name="connsiteX1" fmla="*/ 907913 w 1566315"/>
                      <a:gd name="connsiteY1" fmla="*/ 9150 h 514684"/>
                      <a:gd name="connsiteX2" fmla="*/ 1033563 w 1566315"/>
                      <a:gd name="connsiteY2" fmla="*/ 25680 h 514684"/>
                      <a:gd name="connsiteX3" fmla="*/ 1493563 w 1566315"/>
                      <a:gd name="connsiteY3" fmla="*/ 249044 h 514684"/>
                      <a:gd name="connsiteX4" fmla="*/ 1498805 w 1566315"/>
                      <a:gd name="connsiteY4" fmla="*/ 327448 h 514684"/>
                      <a:gd name="connsiteX5" fmla="*/ 575649 w 1566315"/>
                      <a:gd name="connsiteY5" fmla="*/ 500547 h 514684"/>
                      <a:gd name="connsiteX6" fmla="*/ 416828 w 1566315"/>
                      <a:gd name="connsiteY6" fmla="*/ 477911 h 514684"/>
                      <a:gd name="connsiteX7" fmla="*/ 18418 w 1566315"/>
                      <a:gd name="connsiteY7" fmla="*/ 227926 h 514684"/>
                      <a:gd name="connsiteX8" fmla="*/ 64672 w 1566315"/>
                      <a:gd name="connsiteY8" fmla="*/ 135419 h 514684"/>
                      <a:gd name="connsiteX0" fmla="*/ 64672 w 1555889"/>
                      <a:gd name="connsiteY0" fmla="*/ 135419 h 514684"/>
                      <a:gd name="connsiteX1" fmla="*/ 907913 w 1555889"/>
                      <a:gd name="connsiteY1" fmla="*/ 9150 h 514684"/>
                      <a:gd name="connsiteX2" fmla="*/ 1033563 w 1555889"/>
                      <a:gd name="connsiteY2" fmla="*/ 25680 h 514684"/>
                      <a:gd name="connsiteX3" fmla="*/ 1493563 w 1555889"/>
                      <a:gd name="connsiteY3" fmla="*/ 249044 h 514684"/>
                      <a:gd name="connsiteX4" fmla="*/ 1498805 w 1555889"/>
                      <a:gd name="connsiteY4" fmla="*/ 327448 h 514684"/>
                      <a:gd name="connsiteX5" fmla="*/ 575649 w 1555889"/>
                      <a:gd name="connsiteY5" fmla="*/ 500547 h 514684"/>
                      <a:gd name="connsiteX6" fmla="*/ 416828 w 1555889"/>
                      <a:gd name="connsiteY6" fmla="*/ 477911 h 514684"/>
                      <a:gd name="connsiteX7" fmla="*/ 18418 w 1555889"/>
                      <a:gd name="connsiteY7" fmla="*/ 227926 h 514684"/>
                      <a:gd name="connsiteX8" fmla="*/ 64672 w 1555889"/>
                      <a:gd name="connsiteY8" fmla="*/ 135419 h 514684"/>
                      <a:gd name="connsiteX0" fmla="*/ 64672 w 1551675"/>
                      <a:gd name="connsiteY0" fmla="*/ 135419 h 514684"/>
                      <a:gd name="connsiteX1" fmla="*/ 907913 w 1551675"/>
                      <a:gd name="connsiteY1" fmla="*/ 9150 h 514684"/>
                      <a:gd name="connsiteX2" fmla="*/ 1033563 w 1551675"/>
                      <a:gd name="connsiteY2" fmla="*/ 25680 h 514684"/>
                      <a:gd name="connsiteX3" fmla="*/ 1493563 w 1551675"/>
                      <a:gd name="connsiteY3" fmla="*/ 249044 h 514684"/>
                      <a:gd name="connsiteX4" fmla="*/ 1498805 w 1551675"/>
                      <a:gd name="connsiteY4" fmla="*/ 327448 h 514684"/>
                      <a:gd name="connsiteX5" fmla="*/ 575649 w 1551675"/>
                      <a:gd name="connsiteY5" fmla="*/ 500547 h 514684"/>
                      <a:gd name="connsiteX6" fmla="*/ 416828 w 1551675"/>
                      <a:gd name="connsiteY6" fmla="*/ 477911 h 514684"/>
                      <a:gd name="connsiteX7" fmla="*/ 18418 w 1551675"/>
                      <a:gd name="connsiteY7" fmla="*/ 227926 h 514684"/>
                      <a:gd name="connsiteX8" fmla="*/ 64672 w 1551675"/>
                      <a:gd name="connsiteY8" fmla="*/ 135419 h 514684"/>
                      <a:gd name="connsiteX0" fmla="*/ 64672 w 1545132"/>
                      <a:gd name="connsiteY0" fmla="*/ 135419 h 514684"/>
                      <a:gd name="connsiteX1" fmla="*/ 907913 w 1545132"/>
                      <a:gd name="connsiteY1" fmla="*/ 9150 h 514684"/>
                      <a:gd name="connsiteX2" fmla="*/ 1033563 w 1545132"/>
                      <a:gd name="connsiteY2" fmla="*/ 25680 h 514684"/>
                      <a:gd name="connsiteX3" fmla="*/ 1493563 w 1545132"/>
                      <a:gd name="connsiteY3" fmla="*/ 249044 h 514684"/>
                      <a:gd name="connsiteX4" fmla="*/ 1498805 w 1545132"/>
                      <a:gd name="connsiteY4" fmla="*/ 327448 h 514684"/>
                      <a:gd name="connsiteX5" fmla="*/ 575649 w 1545132"/>
                      <a:gd name="connsiteY5" fmla="*/ 500547 h 514684"/>
                      <a:gd name="connsiteX6" fmla="*/ 416828 w 1545132"/>
                      <a:gd name="connsiteY6" fmla="*/ 477911 h 514684"/>
                      <a:gd name="connsiteX7" fmla="*/ 18418 w 1545132"/>
                      <a:gd name="connsiteY7" fmla="*/ 227926 h 514684"/>
                      <a:gd name="connsiteX8" fmla="*/ 64672 w 1545132"/>
                      <a:gd name="connsiteY8" fmla="*/ 135419 h 514684"/>
                      <a:gd name="connsiteX0" fmla="*/ 64672 w 1545132"/>
                      <a:gd name="connsiteY0" fmla="*/ 134604 h 513869"/>
                      <a:gd name="connsiteX1" fmla="*/ 907913 w 1545132"/>
                      <a:gd name="connsiteY1" fmla="*/ 8335 h 513869"/>
                      <a:gd name="connsiteX2" fmla="*/ 1033563 w 1545132"/>
                      <a:gd name="connsiteY2" fmla="*/ 24865 h 513869"/>
                      <a:gd name="connsiteX3" fmla="*/ 1493563 w 1545132"/>
                      <a:gd name="connsiteY3" fmla="*/ 248229 h 513869"/>
                      <a:gd name="connsiteX4" fmla="*/ 1498805 w 1545132"/>
                      <a:gd name="connsiteY4" fmla="*/ 326633 h 513869"/>
                      <a:gd name="connsiteX5" fmla="*/ 575649 w 1545132"/>
                      <a:gd name="connsiteY5" fmla="*/ 499732 h 513869"/>
                      <a:gd name="connsiteX6" fmla="*/ 416828 w 1545132"/>
                      <a:gd name="connsiteY6" fmla="*/ 477096 h 513869"/>
                      <a:gd name="connsiteX7" fmla="*/ 18418 w 1545132"/>
                      <a:gd name="connsiteY7" fmla="*/ 227111 h 513869"/>
                      <a:gd name="connsiteX8" fmla="*/ 64672 w 1545132"/>
                      <a:gd name="connsiteY8" fmla="*/ 134604 h 513869"/>
                      <a:gd name="connsiteX0" fmla="*/ 64672 w 1545132"/>
                      <a:gd name="connsiteY0" fmla="*/ 133641 h 512906"/>
                      <a:gd name="connsiteX1" fmla="*/ 907913 w 1545132"/>
                      <a:gd name="connsiteY1" fmla="*/ 7372 h 512906"/>
                      <a:gd name="connsiteX2" fmla="*/ 1033563 w 1545132"/>
                      <a:gd name="connsiteY2" fmla="*/ 23902 h 512906"/>
                      <a:gd name="connsiteX3" fmla="*/ 1493563 w 1545132"/>
                      <a:gd name="connsiteY3" fmla="*/ 247266 h 512906"/>
                      <a:gd name="connsiteX4" fmla="*/ 1498805 w 1545132"/>
                      <a:gd name="connsiteY4" fmla="*/ 325670 h 512906"/>
                      <a:gd name="connsiteX5" fmla="*/ 575649 w 1545132"/>
                      <a:gd name="connsiteY5" fmla="*/ 498769 h 512906"/>
                      <a:gd name="connsiteX6" fmla="*/ 416828 w 1545132"/>
                      <a:gd name="connsiteY6" fmla="*/ 476133 h 512906"/>
                      <a:gd name="connsiteX7" fmla="*/ 18418 w 1545132"/>
                      <a:gd name="connsiteY7" fmla="*/ 226148 h 512906"/>
                      <a:gd name="connsiteX8" fmla="*/ 64672 w 1545132"/>
                      <a:gd name="connsiteY8" fmla="*/ 133641 h 512906"/>
                      <a:gd name="connsiteX0" fmla="*/ 64672 w 1545132"/>
                      <a:gd name="connsiteY0" fmla="*/ 133641 h 505805"/>
                      <a:gd name="connsiteX1" fmla="*/ 907913 w 1545132"/>
                      <a:gd name="connsiteY1" fmla="*/ 7372 h 505805"/>
                      <a:gd name="connsiteX2" fmla="*/ 1033563 w 1545132"/>
                      <a:gd name="connsiteY2" fmla="*/ 23902 h 505805"/>
                      <a:gd name="connsiteX3" fmla="*/ 1493563 w 1545132"/>
                      <a:gd name="connsiteY3" fmla="*/ 247266 h 505805"/>
                      <a:gd name="connsiteX4" fmla="*/ 1498805 w 1545132"/>
                      <a:gd name="connsiteY4" fmla="*/ 325670 h 505805"/>
                      <a:gd name="connsiteX5" fmla="*/ 575649 w 1545132"/>
                      <a:gd name="connsiteY5" fmla="*/ 498769 h 505805"/>
                      <a:gd name="connsiteX6" fmla="*/ 428735 w 1545132"/>
                      <a:gd name="connsiteY6" fmla="*/ 426127 h 505805"/>
                      <a:gd name="connsiteX7" fmla="*/ 18418 w 1545132"/>
                      <a:gd name="connsiteY7" fmla="*/ 226148 h 505805"/>
                      <a:gd name="connsiteX8" fmla="*/ 64672 w 1545132"/>
                      <a:gd name="connsiteY8" fmla="*/ 133641 h 505805"/>
                      <a:gd name="connsiteX0" fmla="*/ 64672 w 1545132"/>
                      <a:gd name="connsiteY0" fmla="*/ 133641 h 472174"/>
                      <a:gd name="connsiteX1" fmla="*/ 907913 w 1545132"/>
                      <a:gd name="connsiteY1" fmla="*/ 7372 h 472174"/>
                      <a:gd name="connsiteX2" fmla="*/ 1033563 w 1545132"/>
                      <a:gd name="connsiteY2" fmla="*/ 23902 h 472174"/>
                      <a:gd name="connsiteX3" fmla="*/ 1493563 w 1545132"/>
                      <a:gd name="connsiteY3" fmla="*/ 247266 h 472174"/>
                      <a:gd name="connsiteX4" fmla="*/ 1498805 w 1545132"/>
                      <a:gd name="connsiteY4" fmla="*/ 325670 h 472174"/>
                      <a:gd name="connsiteX5" fmla="*/ 575649 w 1545132"/>
                      <a:gd name="connsiteY5" fmla="*/ 460669 h 472174"/>
                      <a:gd name="connsiteX6" fmla="*/ 428735 w 1545132"/>
                      <a:gd name="connsiteY6" fmla="*/ 426127 h 472174"/>
                      <a:gd name="connsiteX7" fmla="*/ 18418 w 1545132"/>
                      <a:gd name="connsiteY7" fmla="*/ 226148 h 472174"/>
                      <a:gd name="connsiteX8" fmla="*/ 64672 w 1545132"/>
                      <a:gd name="connsiteY8" fmla="*/ 133641 h 472174"/>
                      <a:gd name="connsiteX0" fmla="*/ 64672 w 1545132"/>
                      <a:gd name="connsiteY0" fmla="*/ 133641 h 466070"/>
                      <a:gd name="connsiteX1" fmla="*/ 907913 w 1545132"/>
                      <a:gd name="connsiteY1" fmla="*/ 7372 h 466070"/>
                      <a:gd name="connsiteX2" fmla="*/ 1033563 w 1545132"/>
                      <a:gd name="connsiteY2" fmla="*/ 23902 h 466070"/>
                      <a:gd name="connsiteX3" fmla="*/ 1493563 w 1545132"/>
                      <a:gd name="connsiteY3" fmla="*/ 247266 h 466070"/>
                      <a:gd name="connsiteX4" fmla="*/ 1498805 w 1545132"/>
                      <a:gd name="connsiteY4" fmla="*/ 325670 h 466070"/>
                      <a:gd name="connsiteX5" fmla="*/ 575649 w 1545132"/>
                      <a:gd name="connsiteY5" fmla="*/ 460669 h 466070"/>
                      <a:gd name="connsiteX6" fmla="*/ 428735 w 1545132"/>
                      <a:gd name="connsiteY6" fmla="*/ 426127 h 466070"/>
                      <a:gd name="connsiteX7" fmla="*/ 18418 w 1545132"/>
                      <a:gd name="connsiteY7" fmla="*/ 226148 h 466070"/>
                      <a:gd name="connsiteX8" fmla="*/ 64672 w 1545132"/>
                      <a:gd name="connsiteY8" fmla="*/ 133641 h 466070"/>
                      <a:gd name="connsiteX0" fmla="*/ 64672 w 1545132"/>
                      <a:gd name="connsiteY0" fmla="*/ 126684 h 459113"/>
                      <a:gd name="connsiteX1" fmla="*/ 853144 w 1545132"/>
                      <a:gd name="connsiteY1" fmla="*/ 17084 h 459113"/>
                      <a:gd name="connsiteX2" fmla="*/ 1033563 w 1545132"/>
                      <a:gd name="connsiteY2" fmla="*/ 16945 h 459113"/>
                      <a:gd name="connsiteX3" fmla="*/ 1493563 w 1545132"/>
                      <a:gd name="connsiteY3" fmla="*/ 240309 h 459113"/>
                      <a:gd name="connsiteX4" fmla="*/ 1498805 w 1545132"/>
                      <a:gd name="connsiteY4" fmla="*/ 318713 h 459113"/>
                      <a:gd name="connsiteX5" fmla="*/ 575649 w 1545132"/>
                      <a:gd name="connsiteY5" fmla="*/ 453712 h 459113"/>
                      <a:gd name="connsiteX6" fmla="*/ 428735 w 1545132"/>
                      <a:gd name="connsiteY6" fmla="*/ 419170 h 459113"/>
                      <a:gd name="connsiteX7" fmla="*/ 18418 w 1545132"/>
                      <a:gd name="connsiteY7" fmla="*/ 219191 h 459113"/>
                      <a:gd name="connsiteX8" fmla="*/ 64672 w 1545132"/>
                      <a:gd name="connsiteY8" fmla="*/ 126684 h 459113"/>
                      <a:gd name="connsiteX0" fmla="*/ 64672 w 1545132"/>
                      <a:gd name="connsiteY0" fmla="*/ 116973 h 449402"/>
                      <a:gd name="connsiteX1" fmla="*/ 853144 w 1545132"/>
                      <a:gd name="connsiteY1" fmla="*/ 7373 h 449402"/>
                      <a:gd name="connsiteX2" fmla="*/ 995463 w 1545132"/>
                      <a:gd name="connsiteY2" fmla="*/ 23902 h 449402"/>
                      <a:gd name="connsiteX3" fmla="*/ 1493563 w 1545132"/>
                      <a:gd name="connsiteY3" fmla="*/ 230598 h 449402"/>
                      <a:gd name="connsiteX4" fmla="*/ 1498805 w 1545132"/>
                      <a:gd name="connsiteY4" fmla="*/ 309002 h 449402"/>
                      <a:gd name="connsiteX5" fmla="*/ 575649 w 1545132"/>
                      <a:gd name="connsiteY5" fmla="*/ 444001 h 449402"/>
                      <a:gd name="connsiteX6" fmla="*/ 428735 w 1545132"/>
                      <a:gd name="connsiteY6" fmla="*/ 409459 h 449402"/>
                      <a:gd name="connsiteX7" fmla="*/ 18418 w 1545132"/>
                      <a:gd name="connsiteY7" fmla="*/ 209480 h 449402"/>
                      <a:gd name="connsiteX8" fmla="*/ 64672 w 1545132"/>
                      <a:gd name="connsiteY8" fmla="*/ 116973 h 449402"/>
                      <a:gd name="connsiteX0" fmla="*/ 64672 w 1545132"/>
                      <a:gd name="connsiteY0" fmla="*/ 115407 h 447836"/>
                      <a:gd name="connsiteX1" fmla="*/ 853144 w 1545132"/>
                      <a:gd name="connsiteY1" fmla="*/ 5807 h 447836"/>
                      <a:gd name="connsiteX2" fmla="*/ 995463 w 1545132"/>
                      <a:gd name="connsiteY2" fmla="*/ 22336 h 447836"/>
                      <a:gd name="connsiteX3" fmla="*/ 1493563 w 1545132"/>
                      <a:gd name="connsiteY3" fmla="*/ 229032 h 447836"/>
                      <a:gd name="connsiteX4" fmla="*/ 1498805 w 1545132"/>
                      <a:gd name="connsiteY4" fmla="*/ 307436 h 447836"/>
                      <a:gd name="connsiteX5" fmla="*/ 575649 w 1545132"/>
                      <a:gd name="connsiteY5" fmla="*/ 442435 h 447836"/>
                      <a:gd name="connsiteX6" fmla="*/ 428735 w 1545132"/>
                      <a:gd name="connsiteY6" fmla="*/ 407893 h 447836"/>
                      <a:gd name="connsiteX7" fmla="*/ 18418 w 1545132"/>
                      <a:gd name="connsiteY7" fmla="*/ 207914 h 447836"/>
                      <a:gd name="connsiteX8" fmla="*/ 64672 w 1545132"/>
                      <a:gd name="connsiteY8" fmla="*/ 115407 h 447836"/>
                      <a:gd name="connsiteX0" fmla="*/ 64672 w 1545132"/>
                      <a:gd name="connsiteY0" fmla="*/ 115407 h 447836"/>
                      <a:gd name="connsiteX1" fmla="*/ 853144 w 1545132"/>
                      <a:gd name="connsiteY1" fmla="*/ 5807 h 447836"/>
                      <a:gd name="connsiteX2" fmla="*/ 995463 w 1545132"/>
                      <a:gd name="connsiteY2" fmla="*/ 22336 h 447836"/>
                      <a:gd name="connsiteX3" fmla="*/ 1493563 w 1545132"/>
                      <a:gd name="connsiteY3" fmla="*/ 229032 h 447836"/>
                      <a:gd name="connsiteX4" fmla="*/ 1498805 w 1545132"/>
                      <a:gd name="connsiteY4" fmla="*/ 307436 h 447836"/>
                      <a:gd name="connsiteX5" fmla="*/ 575649 w 1545132"/>
                      <a:gd name="connsiteY5" fmla="*/ 442435 h 447836"/>
                      <a:gd name="connsiteX6" fmla="*/ 428735 w 1545132"/>
                      <a:gd name="connsiteY6" fmla="*/ 407893 h 447836"/>
                      <a:gd name="connsiteX7" fmla="*/ 18418 w 1545132"/>
                      <a:gd name="connsiteY7" fmla="*/ 207914 h 447836"/>
                      <a:gd name="connsiteX8" fmla="*/ 64672 w 1545132"/>
                      <a:gd name="connsiteY8" fmla="*/ 115407 h 447836"/>
                      <a:gd name="connsiteX0" fmla="*/ 64672 w 1539393"/>
                      <a:gd name="connsiteY0" fmla="*/ 115407 h 447836"/>
                      <a:gd name="connsiteX1" fmla="*/ 853144 w 1539393"/>
                      <a:gd name="connsiteY1" fmla="*/ 5807 h 447836"/>
                      <a:gd name="connsiteX2" fmla="*/ 995463 w 1539393"/>
                      <a:gd name="connsiteY2" fmla="*/ 22336 h 447836"/>
                      <a:gd name="connsiteX3" fmla="*/ 1493563 w 1539393"/>
                      <a:gd name="connsiteY3" fmla="*/ 229032 h 447836"/>
                      <a:gd name="connsiteX4" fmla="*/ 1486899 w 1539393"/>
                      <a:gd name="connsiteY4" fmla="*/ 297911 h 447836"/>
                      <a:gd name="connsiteX5" fmla="*/ 575649 w 1539393"/>
                      <a:gd name="connsiteY5" fmla="*/ 442435 h 447836"/>
                      <a:gd name="connsiteX6" fmla="*/ 428735 w 1539393"/>
                      <a:gd name="connsiteY6" fmla="*/ 407893 h 447836"/>
                      <a:gd name="connsiteX7" fmla="*/ 18418 w 1539393"/>
                      <a:gd name="connsiteY7" fmla="*/ 207914 h 447836"/>
                      <a:gd name="connsiteX8" fmla="*/ 64672 w 1539393"/>
                      <a:gd name="connsiteY8" fmla="*/ 115407 h 447836"/>
                      <a:gd name="connsiteX0" fmla="*/ 64672 w 1530987"/>
                      <a:gd name="connsiteY0" fmla="*/ 115407 h 447836"/>
                      <a:gd name="connsiteX1" fmla="*/ 853144 w 1530987"/>
                      <a:gd name="connsiteY1" fmla="*/ 5807 h 447836"/>
                      <a:gd name="connsiteX2" fmla="*/ 995463 w 1530987"/>
                      <a:gd name="connsiteY2" fmla="*/ 22336 h 447836"/>
                      <a:gd name="connsiteX3" fmla="*/ 1476894 w 1530987"/>
                      <a:gd name="connsiteY3" fmla="*/ 240938 h 447836"/>
                      <a:gd name="connsiteX4" fmla="*/ 1486899 w 1530987"/>
                      <a:gd name="connsiteY4" fmla="*/ 297911 h 447836"/>
                      <a:gd name="connsiteX5" fmla="*/ 575649 w 1530987"/>
                      <a:gd name="connsiteY5" fmla="*/ 442435 h 447836"/>
                      <a:gd name="connsiteX6" fmla="*/ 428735 w 1530987"/>
                      <a:gd name="connsiteY6" fmla="*/ 407893 h 447836"/>
                      <a:gd name="connsiteX7" fmla="*/ 18418 w 1530987"/>
                      <a:gd name="connsiteY7" fmla="*/ 207914 h 447836"/>
                      <a:gd name="connsiteX8" fmla="*/ 64672 w 1530987"/>
                      <a:gd name="connsiteY8" fmla="*/ 115407 h 447836"/>
                      <a:gd name="connsiteX0" fmla="*/ 64672 w 1524636"/>
                      <a:gd name="connsiteY0" fmla="*/ 115407 h 447836"/>
                      <a:gd name="connsiteX1" fmla="*/ 853144 w 1524636"/>
                      <a:gd name="connsiteY1" fmla="*/ 5807 h 447836"/>
                      <a:gd name="connsiteX2" fmla="*/ 995463 w 1524636"/>
                      <a:gd name="connsiteY2" fmla="*/ 22336 h 447836"/>
                      <a:gd name="connsiteX3" fmla="*/ 1476894 w 1524636"/>
                      <a:gd name="connsiteY3" fmla="*/ 240938 h 447836"/>
                      <a:gd name="connsiteX4" fmla="*/ 1486899 w 1524636"/>
                      <a:gd name="connsiteY4" fmla="*/ 297911 h 447836"/>
                      <a:gd name="connsiteX5" fmla="*/ 575649 w 1524636"/>
                      <a:gd name="connsiteY5" fmla="*/ 442435 h 447836"/>
                      <a:gd name="connsiteX6" fmla="*/ 428735 w 1524636"/>
                      <a:gd name="connsiteY6" fmla="*/ 407893 h 447836"/>
                      <a:gd name="connsiteX7" fmla="*/ 18418 w 1524636"/>
                      <a:gd name="connsiteY7" fmla="*/ 207914 h 447836"/>
                      <a:gd name="connsiteX8" fmla="*/ 64672 w 1524636"/>
                      <a:gd name="connsiteY8" fmla="*/ 115407 h 447836"/>
                      <a:gd name="connsiteX0" fmla="*/ 64672 w 1515812"/>
                      <a:gd name="connsiteY0" fmla="*/ 115407 h 447836"/>
                      <a:gd name="connsiteX1" fmla="*/ 853144 w 1515812"/>
                      <a:gd name="connsiteY1" fmla="*/ 5807 h 447836"/>
                      <a:gd name="connsiteX2" fmla="*/ 995463 w 1515812"/>
                      <a:gd name="connsiteY2" fmla="*/ 22336 h 447836"/>
                      <a:gd name="connsiteX3" fmla="*/ 1476894 w 1515812"/>
                      <a:gd name="connsiteY3" fmla="*/ 240938 h 447836"/>
                      <a:gd name="connsiteX4" fmla="*/ 1486899 w 1515812"/>
                      <a:gd name="connsiteY4" fmla="*/ 297911 h 447836"/>
                      <a:gd name="connsiteX5" fmla="*/ 575649 w 1515812"/>
                      <a:gd name="connsiteY5" fmla="*/ 442435 h 447836"/>
                      <a:gd name="connsiteX6" fmla="*/ 428735 w 1515812"/>
                      <a:gd name="connsiteY6" fmla="*/ 407893 h 447836"/>
                      <a:gd name="connsiteX7" fmla="*/ 18418 w 1515812"/>
                      <a:gd name="connsiteY7" fmla="*/ 207914 h 447836"/>
                      <a:gd name="connsiteX8" fmla="*/ 64672 w 1515812"/>
                      <a:gd name="connsiteY8" fmla="*/ 115407 h 447836"/>
                      <a:gd name="connsiteX0" fmla="*/ 64672 w 1520107"/>
                      <a:gd name="connsiteY0" fmla="*/ 115407 h 447836"/>
                      <a:gd name="connsiteX1" fmla="*/ 853144 w 1520107"/>
                      <a:gd name="connsiteY1" fmla="*/ 5807 h 447836"/>
                      <a:gd name="connsiteX2" fmla="*/ 995463 w 1520107"/>
                      <a:gd name="connsiteY2" fmla="*/ 22336 h 447836"/>
                      <a:gd name="connsiteX3" fmla="*/ 1476894 w 1520107"/>
                      <a:gd name="connsiteY3" fmla="*/ 240938 h 447836"/>
                      <a:gd name="connsiteX4" fmla="*/ 1486899 w 1520107"/>
                      <a:gd name="connsiteY4" fmla="*/ 297911 h 447836"/>
                      <a:gd name="connsiteX5" fmla="*/ 575649 w 1520107"/>
                      <a:gd name="connsiteY5" fmla="*/ 442435 h 447836"/>
                      <a:gd name="connsiteX6" fmla="*/ 428735 w 1520107"/>
                      <a:gd name="connsiteY6" fmla="*/ 407893 h 447836"/>
                      <a:gd name="connsiteX7" fmla="*/ 18418 w 1520107"/>
                      <a:gd name="connsiteY7" fmla="*/ 207914 h 447836"/>
                      <a:gd name="connsiteX8" fmla="*/ 64672 w 1520107"/>
                      <a:gd name="connsiteY8" fmla="*/ 115407 h 447836"/>
                      <a:gd name="connsiteX0" fmla="*/ 64672 w 1510100"/>
                      <a:gd name="connsiteY0" fmla="*/ 115407 h 447836"/>
                      <a:gd name="connsiteX1" fmla="*/ 853144 w 1510100"/>
                      <a:gd name="connsiteY1" fmla="*/ 5807 h 447836"/>
                      <a:gd name="connsiteX2" fmla="*/ 995463 w 1510100"/>
                      <a:gd name="connsiteY2" fmla="*/ 22336 h 447836"/>
                      <a:gd name="connsiteX3" fmla="*/ 1476894 w 1510100"/>
                      <a:gd name="connsiteY3" fmla="*/ 240938 h 447836"/>
                      <a:gd name="connsiteX4" fmla="*/ 1463087 w 1510100"/>
                      <a:gd name="connsiteY4" fmla="*/ 302674 h 447836"/>
                      <a:gd name="connsiteX5" fmla="*/ 575649 w 1510100"/>
                      <a:gd name="connsiteY5" fmla="*/ 442435 h 447836"/>
                      <a:gd name="connsiteX6" fmla="*/ 428735 w 1510100"/>
                      <a:gd name="connsiteY6" fmla="*/ 407893 h 447836"/>
                      <a:gd name="connsiteX7" fmla="*/ 18418 w 1510100"/>
                      <a:gd name="connsiteY7" fmla="*/ 207914 h 447836"/>
                      <a:gd name="connsiteX8" fmla="*/ 64672 w 1510100"/>
                      <a:gd name="connsiteY8" fmla="*/ 115407 h 447836"/>
                      <a:gd name="connsiteX0" fmla="*/ 64672 w 1513645"/>
                      <a:gd name="connsiteY0" fmla="*/ 115407 h 447836"/>
                      <a:gd name="connsiteX1" fmla="*/ 853144 w 1513645"/>
                      <a:gd name="connsiteY1" fmla="*/ 5807 h 447836"/>
                      <a:gd name="connsiteX2" fmla="*/ 995463 w 1513645"/>
                      <a:gd name="connsiteY2" fmla="*/ 22336 h 447836"/>
                      <a:gd name="connsiteX3" fmla="*/ 1476894 w 1513645"/>
                      <a:gd name="connsiteY3" fmla="*/ 240938 h 447836"/>
                      <a:gd name="connsiteX4" fmla="*/ 1463087 w 1513645"/>
                      <a:gd name="connsiteY4" fmla="*/ 302674 h 447836"/>
                      <a:gd name="connsiteX5" fmla="*/ 575649 w 1513645"/>
                      <a:gd name="connsiteY5" fmla="*/ 442435 h 447836"/>
                      <a:gd name="connsiteX6" fmla="*/ 428735 w 1513645"/>
                      <a:gd name="connsiteY6" fmla="*/ 407893 h 447836"/>
                      <a:gd name="connsiteX7" fmla="*/ 18418 w 1513645"/>
                      <a:gd name="connsiteY7" fmla="*/ 207914 h 447836"/>
                      <a:gd name="connsiteX8" fmla="*/ 64672 w 1513645"/>
                      <a:gd name="connsiteY8" fmla="*/ 115407 h 447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3645" h="447836">
                        <a:moveTo>
                          <a:pt x="64672" y="115407"/>
                        </a:moveTo>
                        <a:lnTo>
                          <a:pt x="853144" y="5807"/>
                        </a:lnTo>
                        <a:cubicBezTo>
                          <a:pt x="893328" y="-1299"/>
                          <a:pt x="932530" y="-7287"/>
                          <a:pt x="995463" y="22336"/>
                        </a:cubicBezTo>
                        <a:lnTo>
                          <a:pt x="1476894" y="240938"/>
                        </a:lnTo>
                        <a:cubicBezTo>
                          <a:pt x="1537417" y="267003"/>
                          <a:pt x="1516365" y="287283"/>
                          <a:pt x="1463087" y="302674"/>
                        </a:cubicBezTo>
                        <a:lnTo>
                          <a:pt x="575649" y="442435"/>
                        </a:lnTo>
                        <a:cubicBezTo>
                          <a:pt x="480612" y="457742"/>
                          <a:pt x="476175" y="438729"/>
                          <a:pt x="428735" y="407893"/>
                        </a:cubicBezTo>
                        <a:lnTo>
                          <a:pt x="18418" y="207914"/>
                        </a:lnTo>
                        <a:cubicBezTo>
                          <a:pt x="-23091" y="169962"/>
                          <a:pt x="11293" y="121310"/>
                          <a:pt x="64672" y="115407"/>
                        </a:cubicBezTo>
                        <a:close/>
                      </a:path>
                    </a:pathLst>
                  </a:custGeom>
                  <a:solidFill>
                    <a:srgbClr val="FF7D25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EDE98AE0-4F84-6EEB-8AB3-531ECB8ED0FE}"/>
                  </a:ext>
                </a:extLst>
              </p:cNvPr>
              <p:cNvGrpSpPr/>
              <p:nvPr/>
            </p:nvGrpSpPr>
            <p:grpSpPr>
              <a:xfrm>
                <a:off x="342552" y="1856743"/>
                <a:ext cx="1585482" cy="4522508"/>
                <a:chOff x="1509040" y="978714"/>
                <a:chExt cx="1936002" cy="5522349"/>
              </a:xfrm>
            </p:grpSpPr>
            <p:sp>
              <p:nvSpPr>
                <p:cNvPr id="130" name="Rectangle 1">
                  <a:extLst>
                    <a:ext uri="{FF2B5EF4-FFF2-40B4-BE49-F238E27FC236}">
                      <a16:creationId xmlns:a16="http://schemas.microsoft.com/office/drawing/2014/main" id="{05EF7B03-FD22-C52A-DE59-2D92A2818D53}"/>
                    </a:ext>
                  </a:extLst>
                </p:cNvPr>
                <p:cNvSpPr/>
                <p:nvPr/>
              </p:nvSpPr>
              <p:spPr>
                <a:xfrm>
                  <a:off x="1509040" y="978714"/>
                  <a:ext cx="1891229" cy="2859360"/>
                </a:xfrm>
                <a:custGeom>
                  <a:avLst/>
                  <a:gdLst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0 w 914400"/>
                    <a:gd name="connsiteY3" fmla="*/ 1216255 h 1216255"/>
                    <a:gd name="connsiteX4" fmla="*/ 0 w 914400"/>
                    <a:gd name="connsiteY4" fmla="*/ 0 h 1216255"/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96253 w 914400"/>
                    <a:gd name="connsiteY3" fmla="*/ 1208234 h 1216255"/>
                    <a:gd name="connsiteX4" fmla="*/ 0 w 914400"/>
                    <a:gd name="connsiteY4" fmla="*/ 0 h 1216255"/>
                    <a:gd name="connsiteX0" fmla="*/ 0 w 1892969"/>
                    <a:gd name="connsiteY0" fmla="*/ 0 h 2860571"/>
                    <a:gd name="connsiteX1" fmla="*/ 914400 w 1892969"/>
                    <a:gd name="connsiteY1" fmla="*/ 0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2969"/>
                    <a:gd name="connsiteY0" fmla="*/ 0 h 2860571"/>
                    <a:gd name="connsiteX1" fmla="*/ 1884948 w 1892969"/>
                    <a:gd name="connsiteY1" fmla="*/ 1439779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50795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43576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458771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1229"/>
                    <a:gd name="connsiteY0" fmla="*/ 0 h 2859360"/>
                    <a:gd name="connsiteX1" fmla="*/ 1883208 w 1891229"/>
                    <a:gd name="connsiteY1" fmla="*/ 1441518 h 2859360"/>
                    <a:gd name="connsiteX2" fmla="*/ 1891229 w 1891229"/>
                    <a:gd name="connsiteY2" fmla="*/ 2859360 h 2859360"/>
                    <a:gd name="connsiteX3" fmla="*/ 90502 w 1891229"/>
                    <a:gd name="connsiteY3" fmla="*/ 1190981 h 2859360"/>
                    <a:gd name="connsiteX4" fmla="*/ 0 w 1891229"/>
                    <a:gd name="connsiteY4" fmla="*/ 0 h 28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1229" h="2859360">
                      <a:moveTo>
                        <a:pt x="0" y="0"/>
                      </a:moveTo>
                      <a:lnTo>
                        <a:pt x="1883208" y="1441518"/>
                      </a:lnTo>
                      <a:cubicBezTo>
                        <a:pt x="1885882" y="1915115"/>
                        <a:pt x="1888555" y="2385763"/>
                        <a:pt x="1891229" y="2859360"/>
                      </a:cubicBezTo>
                      <a:lnTo>
                        <a:pt x="90502" y="11909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">
                  <a:extLst>
                    <a:ext uri="{FF2B5EF4-FFF2-40B4-BE49-F238E27FC236}">
                      <a16:creationId xmlns:a16="http://schemas.microsoft.com/office/drawing/2014/main" id="{F4F17AA1-3924-AAD4-42AC-D208ADE51FE4}"/>
                    </a:ext>
                  </a:extLst>
                </p:cNvPr>
                <p:cNvSpPr/>
                <p:nvPr/>
              </p:nvSpPr>
              <p:spPr>
                <a:xfrm>
                  <a:off x="1599540" y="2164616"/>
                  <a:ext cx="1840833" cy="3085160"/>
                </a:xfrm>
                <a:custGeom>
                  <a:avLst/>
                  <a:gdLst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0 w 914400"/>
                    <a:gd name="connsiteY3" fmla="*/ 1216255 h 1216255"/>
                    <a:gd name="connsiteX4" fmla="*/ 0 w 914400"/>
                    <a:gd name="connsiteY4" fmla="*/ 0 h 1216255"/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96253 w 914400"/>
                    <a:gd name="connsiteY3" fmla="*/ 1208234 h 1216255"/>
                    <a:gd name="connsiteX4" fmla="*/ 0 w 914400"/>
                    <a:gd name="connsiteY4" fmla="*/ 0 h 1216255"/>
                    <a:gd name="connsiteX0" fmla="*/ 0 w 1892969"/>
                    <a:gd name="connsiteY0" fmla="*/ 0 h 2860571"/>
                    <a:gd name="connsiteX1" fmla="*/ 914400 w 1892969"/>
                    <a:gd name="connsiteY1" fmla="*/ 0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2969"/>
                    <a:gd name="connsiteY0" fmla="*/ 0 h 2860571"/>
                    <a:gd name="connsiteX1" fmla="*/ 1884948 w 1892969"/>
                    <a:gd name="connsiteY1" fmla="*/ 1439779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50795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43576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89056"/>
                    <a:gd name="connsiteY0" fmla="*/ 0 h 3085160"/>
                    <a:gd name="connsiteX1" fmla="*/ 1888959 w 1889056"/>
                    <a:gd name="connsiteY1" fmla="*/ 1435768 h 3085160"/>
                    <a:gd name="connsiteX2" fmla="*/ 1840833 w 1889056"/>
                    <a:gd name="connsiteY2" fmla="*/ 3085160 h 3085160"/>
                    <a:gd name="connsiteX3" fmla="*/ 96253 w 1889056"/>
                    <a:gd name="connsiteY3" fmla="*/ 1208234 h 3085160"/>
                    <a:gd name="connsiteX4" fmla="*/ 0 w 1889056"/>
                    <a:gd name="connsiteY4" fmla="*/ 0 h 3085160"/>
                    <a:gd name="connsiteX0" fmla="*/ 0 w 1840833"/>
                    <a:gd name="connsiteY0" fmla="*/ 0 h 3085160"/>
                    <a:gd name="connsiteX1" fmla="*/ 1804738 w 1840833"/>
                    <a:gd name="connsiteY1" fmla="*/ 1660358 h 3085160"/>
                    <a:gd name="connsiteX2" fmla="*/ 1840833 w 1840833"/>
                    <a:gd name="connsiteY2" fmla="*/ 3085160 h 3085160"/>
                    <a:gd name="connsiteX3" fmla="*/ 96253 w 1840833"/>
                    <a:gd name="connsiteY3" fmla="*/ 1208234 h 3085160"/>
                    <a:gd name="connsiteX4" fmla="*/ 0 w 1840833"/>
                    <a:gd name="connsiteY4" fmla="*/ 0 h 3085160"/>
                    <a:gd name="connsiteX0" fmla="*/ 0 w 1840833"/>
                    <a:gd name="connsiteY0" fmla="*/ 0 h 3085160"/>
                    <a:gd name="connsiteX1" fmla="*/ 1804738 w 1840833"/>
                    <a:gd name="connsiteY1" fmla="*/ 1660358 h 3085160"/>
                    <a:gd name="connsiteX2" fmla="*/ 1840833 w 1840833"/>
                    <a:gd name="connsiteY2" fmla="*/ 3085160 h 3085160"/>
                    <a:gd name="connsiteX3" fmla="*/ 96253 w 1840833"/>
                    <a:gd name="connsiteY3" fmla="*/ 1208234 h 3085160"/>
                    <a:gd name="connsiteX4" fmla="*/ 0 w 1840833"/>
                    <a:gd name="connsiteY4" fmla="*/ 0 h 3085160"/>
                    <a:gd name="connsiteX0" fmla="*/ 0 w 1840833"/>
                    <a:gd name="connsiteY0" fmla="*/ 0 h 3085160"/>
                    <a:gd name="connsiteX1" fmla="*/ 1804738 w 1840833"/>
                    <a:gd name="connsiteY1" fmla="*/ 1660358 h 3085160"/>
                    <a:gd name="connsiteX2" fmla="*/ 1840833 w 1840833"/>
                    <a:gd name="connsiteY2" fmla="*/ 3085160 h 3085160"/>
                    <a:gd name="connsiteX3" fmla="*/ 108285 w 1840833"/>
                    <a:gd name="connsiteY3" fmla="*/ 1184170 h 3085160"/>
                    <a:gd name="connsiteX4" fmla="*/ 0 w 1840833"/>
                    <a:gd name="connsiteY4" fmla="*/ 0 h 3085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0833" h="3085160">
                      <a:moveTo>
                        <a:pt x="0" y="0"/>
                      </a:moveTo>
                      <a:lnTo>
                        <a:pt x="1804738" y="1660358"/>
                      </a:lnTo>
                      <a:cubicBezTo>
                        <a:pt x="1807412" y="2133955"/>
                        <a:pt x="1822117" y="2431089"/>
                        <a:pt x="1840833" y="3085160"/>
                      </a:cubicBezTo>
                      <a:lnTo>
                        <a:pt x="108285" y="1184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7">
                  <a:extLst>
                    <a:ext uri="{FF2B5EF4-FFF2-40B4-BE49-F238E27FC236}">
                      <a16:creationId xmlns:a16="http://schemas.microsoft.com/office/drawing/2014/main" id="{1F0ACC31-EE2D-3A64-A4DB-C7DB464FA332}"/>
                    </a:ext>
                  </a:extLst>
                </p:cNvPr>
                <p:cNvSpPr/>
                <p:nvPr/>
              </p:nvSpPr>
              <p:spPr>
                <a:xfrm>
                  <a:off x="1728536" y="3457073"/>
                  <a:ext cx="1716506" cy="3043990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68179 w 914400"/>
                    <a:gd name="connsiteY3" fmla="*/ 914400 h 914400"/>
                    <a:gd name="connsiteX4" fmla="*/ 0 w 914400"/>
                    <a:gd name="connsiteY4" fmla="*/ 0 h 914400"/>
                    <a:gd name="connsiteX0" fmla="*/ 0 w 1692442"/>
                    <a:gd name="connsiteY0" fmla="*/ 0 h 3060032"/>
                    <a:gd name="connsiteX1" fmla="*/ 914400 w 1692442"/>
                    <a:gd name="connsiteY1" fmla="*/ 0 h 3060032"/>
                    <a:gd name="connsiteX2" fmla="*/ 1692442 w 1692442"/>
                    <a:gd name="connsiteY2" fmla="*/ 3060032 h 3060032"/>
                    <a:gd name="connsiteX3" fmla="*/ 68179 w 1692442"/>
                    <a:gd name="connsiteY3" fmla="*/ 914400 h 3060032"/>
                    <a:gd name="connsiteX4" fmla="*/ 0 w 1692442"/>
                    <a:gd name="connsiteY4" fmla="*/ 0 h 3060032"/>
                    <a:gd name="connsiteX0" fmla="*/ 0 w 1716506"/>
                    <a:gd name="connsiteY0" fmla="*/ 0 h 3060032"/>
                    <a:gd name="connsiteX1" fmla="*/ 1716506 w 1716506"/>
                    <a:gd name="connsiteY1" fmla="*/ 1788695 h 3060032"/>
                    <a:gd name="connsiteX2" fmla="*/ 1692442 w 1716506"/>
                    <a:gd name="connsiteY2" fmla="*/ 3060032 h 3060032"/>
                    <a:gd name="connsiteX3" fmla="*/ 68179 w 1716506"/>
                    <a:gd name="connsiteY3" fmla="*/ 914400 h 3060032"/>
                    <a:gd name="connsiteX4" fmla="*/ 0 w 1716506"/>
                    <a:gd name="connsiteY4" fmla="*/ 0 h 3060032"/>
                    <a:gd name="connsiteX0" fmla="*/ 0 w 1716506"/>
                    <a:gd name="connsiteY0" fmla="*/ 0 h 3043990"/>
                    <a:gd name="connsiteX1" fmla="*/ 1716506 w 1716506"/>
                    <a:gd name="connsiteY1" fmla="*/ 1788695 h 3043990"/>
                    <a:gd name="connsiteX2" fmla="*/ 1708485 w 1716506"/>
                    <a:gd name="connsiteY2" fmla="*/ 3043990 h 3043990"/>
                    <a:gd name="connsiteX3" fmla="*/ 68179 w 1716506"/>
                    <a:gd name="connsiteY3" fmla="*/ 914400 h 3043990"/>
                    <a:gd name="connsiteX4" fmla="*/ 0 w 1716506"/>
                    <a:gd name="connsiteY4" fmla="*/ 0 h 3043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6506" h="3043990">
                      <a:moveTo>
                        <a:pt x="0" y="0"/>
                      </a:moveTo>
                      <a:lnTo>
                        <a:pt x="1716506" y="1788695"/>
                      </a:lnTo>
                      <a:cubicBezTo>
                        <a:pt x="1713832" y="2207127"/>
                        <a:pt x="1711159" y="2625558"/>
                        <a:pt x="1708485" y="3043990"/>
                      </a:cubicBezTo>
                      <a:lnTo>
                        <a:pt x="68179" y="91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8364A9C-947B-5783-FF97-2ACF4A2D091D}"/>
                    </a:ext>
                  </a:extLst>
                </p:cNvPr>
                <p:cNvGrpSpPr/>
                <p:nvPr/>
              </p:nvGrpSpPr>
              <p:grpSpPr>
                <a:xfrm>
                  <a:off x="1539266" y="1041049"/>
                  <a:ext cx="1871771" cy="5356576"/>
                  <a:chOff x="1539266" y="1041049"/>
                  <a:chExt cx="1871771" cy="5356576"/>
                </a:xfrm>
              </p:grpSpPr>
              <p:sp>
                <p:nvSpPr>
                  <p:cNvPr id="134" name="Rectangle 35">
                    <a:extLst>
                      <a:ext uri="{FF2B5EF4-FFF2-40B4-BE49-F238E27FC236}">
                        <a16:creationId xmlns:a16="http://schemas.microsoft.com/office/drawing/2014/main" id="{9E110C2F-FFD6-D953-44D3-F9617AED83A3}"/>
                      </a:ext>
                    </a:extLst>
                  </p:cNvPr>
                  <p:cNvSpPr/>
                  <p:nvPr/>
                </p:nvSpPr>
                <p:spPr>
                  <a:xfrm>
                    <a:off x="1539266" y="1041049"/>
                    <a:ext cx="550839" cy="1491180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839" h="1491180">
                        <a:moveTo>
                          <a:pt x="937" y="47591"/>
                        </a:moveTo>
                        <a:cubicBezTo>
                          <a:pt x="-6845" y="-11444"/>
                          <a:pt x="35460" y="-13128"/>
                          <a:pt x="68200" y="29141"/>
                        </a:cubicBezTo>
                        <a:lnTo>
                          <a:pt x="432508" y="320588"/>
                        </a:lnTo>
                        <a:cubicBezTo>
                          <a:pt x="465019" y="354072"/>
                          <a:pt x="468955" y="392319"/>
                          <a:pt x="465748" y="428184"/>
                        </a:cubicBezTo>
                        <a:lnTo>
                          <a:pt x="549092" y="1414020"/>
                        </a:lnTo>
                        <a:cubicBezTo>
                          <a:pt x="559457" y="1464378"/>
                          <a:pt x="522196" y="1519498"/>
                          <a:pt x="477792" y="1474606"/>
                        </a:cubicBezTo>
                        <a:lnTo>
                          <a:pt x="144279" y="1147320"/>
                        </a:lnTo>
                        <a:cubicBezTo>
                          <a:pt x="115185" y="1123133"/>
                          <a:pt x="88473" y="1087039"/>
                          <a:pt x="85573" y="1031895"/>
                        </a:cubicBezTo>
                        <a:lnTo>
                          <a:pt x="937" y="47591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35">
                    <a:extLst>
                      <a:ext uri="{FF2B5EF4-FFF2-40B4-BE49-F238E27FC236}">
                        <a16:creationId xmlns:a16="http://schemas.microsoft.com/office/drawing/2014/main" id="{2EC001AB-9FB0-6024-283D-FD9ED997C4E3}"/>
                      </a:ext>
                    </a:extLst>
                  </p:cNvPr>
                  <p:cNvSpPr/>
                  <p:nvPr/>
                </p:nvSpPr>
                <p:spPr>
                  <a:xfrm>
                    <a:off x="2029202" y="1456859"/>
                    <a:ext cx="585203" cy="1513672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5203" h="1513672">
                        <a:moveTo>
                          <a:pt x="1603" y="71923"/>
                        </a:moveTo>
                        <a:cubicBezTo>
                          <a:pt x="-6179" y="12888"/>
                          <a:pt x="14694" y="-19752"/>
                          <a:pt x="56959" y="12992"/>
                        </a:cubicBezTo>
                        <a:lnTo>
                          <a:pt x="471274" y="349682"/>
                        </a:lnTo>
                        <a:cubicBezTo>
                          <a:pt x="513310" y="380784"/>
                          <a:pt x="531534" y="433320"/>
                          <a:pt x="533089" y="483472"/>
                        </a:cubicBezTo>
                        <a:lnTo>
                          <a:pt x="583095" y="1405015"/>
                        </a:lnTo>
                        <a:cubicBezTo>
                          <a:pt x="591079" y="1500614"/>
                          <a:pt x="577630" y="1531923"/>
                          <a:pt x="521320" y="1503700"/>
                        </a:cubicBezTo>
                        <a:lnTo>
                          <a:pt x="144945" y="1154983"/>
                        </a:lnTo>
                        <a:cubicBezTo>
                          <a:pt x="115851" y="1130796"/>
                          <a:pt x="89139" y="1094703"/>
                          <a:pt x="86239" y="1039559"/>
                        </a:cubicBezTo>
                        <a:lnTo>
                          <a:pt x="1603" y="71923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35">
                    <a:extLst>
                      <a:ext uri="{FF2B5EF4-FFF2-40B4-BE49-F238E27FC236}">
                        <a16:creationId xmlns:a16="http://schemas.microsoft.com/office/drawing/2014/main" id="{4EF9ACB0-555A-59F5-3D1F-A4CA80A79BBF}"/>
                      </a:ext>
                    </a:extLst>
                  </p:cNvPr>
                  <p:cNvSpPr/>
                  <p:nvPr/>
                </p:nvSpPr>
                <p:spPr>
                  <a:xfrm>
                    <a:off x="2607984" y="1913823"/>
                    <a:ext cx="769626" cy="177924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9626" h="1779245">
                        <a:moveTo>
                          <a:pt x="1468" y="79309"/>
                        </a:moveTo>
                        <a:cubicBezTo>
                          <a:pt x="-8695" y="10749"/>
                          <a:pt x="35990" y="-19510"/>
                          <a:pt x="71111" y="13234"/>
                        </a:cubicBezTo>
                        <a:lnTo>
                          <a:pt x="706882" y="468987"/>
                        </a:lnTo>
                        <a:cubicBezTo>
                          <a:pt x="753680" y="509615"/>
                          <a:pt x="750474" y="552625"/>
                          <a:pt x="752029" y="602777"/>
                        </a:cubicBezTo>
                        <a:lnTo>
                          <a:pt x="768697" y="1669577"/>
                        </a:lnTo>
                        <a:cubicBezTo>
                          <a:pt x="776681" y="1765176"/>
                          <a:pt x="732278" y="1803628"/>
                          <a:pt x="671205" y="1763499"/>
                        </a:cubicBezTo>
                        <a:lnTo>
                          <a:pt x="106710" y="1188563"/>
                        </a:lnTo>
                        <a:cubicBezTo>
                          <a:pt x="68091" y="1154850"/>
                          <a:pt x="46143" y="1130665"/>
                          <a:pt x="40861" y="1056471"/>
                        </a:cubicBezTo>
                        <a:lnTo>
                          <a:pt x="1468" y="79309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35">
                    <a:extLst>
                      <a:ext uri="{FF2B5EF4-FFF2-40B4-BE49-F238E27FC236}">
                        <a16:creationId xmlns:a16="http://schemas.microsoft.com/office/drawing/2014/main" id="{BB79113E-58B4-7216-ED58-D804D2EA8FA5}"/>
                      </a:ext>
                    </a:extLst>
                  </p:cNvPr>
                  <p:cNvSpPr/>
                  <p:nvPr/>
                </p:nvSpPr>
                <p:spPr>
                  <a:xfrm>
                    <a:off x="2648208" y="3208372"/>
                    <a:ext cx="762829" cy="1903152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2829" h="1903152">
                        <a:moveTo>
                          <a:pt x="1468" y="79309"/>
                        </a:moveTo>
                        <a:cubicBezTo>
                          <a:pt x="-8695" y="10749"/>
                          <a:pt x="35990" y="-19510"/>
                          <a:pt x="71111" y="13234"/>
                        </a:cubicBezTo>
                        <a:lnTo>
                          <a:pt x="676288" y="625352"/>
                        </a:lnTo>
                        <a:cubicBezTo>
                          <a:pt x="723086" y="665980"/>
                          <a:pt x="733477" y="749782"/>
                          <a:pt x="735032" y="799934"/>
                        </a:cubicBezTo>
                        <a:lnTo>
                          <a:pt x="761899" y="1798748"/>
                        </a:lnTo>
                        <a:cubicBezTo>
                          <a:pt x="769883" y="1894347"/>
                          <a:pt x="725479" y="1929401"/>
                          <a:pt x="667806" y="1882473"/>
                        </a:cubicBezTo>
                        <a:lnTo>
                          <a:pt x="130505" y="1236153"/>
                        </a:lnTo>
                        <a:cubicBezTo>
                          <a:pt x="91886" y="1202440"/>
                          <a:pt x="59740" y="1164658"/>
                          <a:pt x="54458" y="1090464"/>
                        </a:cubicBezTo>
                        <a:lnTo>
                          <a:pt x="1468" y="79309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35">
                    <a:extLst>
                      <a:ext uri="{FF2B5EF4-FFF2-40B4-BE49-F238E27FC236}">
                        <a16:creationId xmlns:a16="http://schemas.microsoft.com/office/drawing/2014/main" id="{69A8A025-E605-F832-F355-93E8FE96D68E}"/>
                      </a:ext>
                    </a:extLst>
                  </p:cNvPr>
                  <p:cNvSpPr/>
                  <p:nvPr/>
                </p:nvSpPr>
                <p:spPr>
                  <a:xfrm>
                    <a:off x="2130952" y="2708113"/>
                    <a:ext cx="526293" cy="1593870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6293" h="1593870">
                        <a:moveTo>
                          <a:pt x="1468" y="79309"/>
                        </a:moveTo>
                        <a:cubicBezTo>
                          <a:pt x="-8695" y="10749"/>
                          <a:pt x="35990" y="-19510"/>
                          <a:pt x="71111" y="13234"/>
                        </a:cubicBezTo>
                        <a:lnTo>
                          <a:pt x="435782" y="377702"/>
                        </a:lnTo>
                        <a:cubicBezTo>
                          <a:pt x="482580" y="418330"/>
                          <a:pt x="478683" y="454507"/>
                          <a:pt x="480238" y="504659"/>
                        </a:cubicBezTo>
                        <a:lnTo>
                          <a:pt x="526155" y="1532048"/>
                        </a:lnTo>
                        <a:cubicBezTo>
                          <a:pt x="529376" y="1613359"/>
                          <a:pt x="475448" y="1603170"/>
                          <a:pt x="446350" y="1565767"/>
                        </a:cubicBezTo>
                        <a:lnTo>
                          <a:pt x="123361" y="1217103"/>
                        </a:lnTo>
                        <a:cubicBezTo>
                          <a:pt x="84742" y="1183390"/>
                          <a:pt x="62121" y="1157514"/>
                          <a:pt x="56839" y="1083320"/>
                        </a:cubicBezTo>
                        <a:lnTo>
                          <a:pt x="1468" y="79309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35">
                    <a:extLst>
                      <a:ext uri="{FF2B5EF4-FFF2-40B4-BE49-F238E27FC236}">
                        <a16:creationId xmlns:a16="http://schemas.microsoft.com/office/drawing/2014/main" id="{C7C4173E-30BE-202B-AD46-1EBD98503603}"/>
                      </a:ext>
                    </a:extLst>
                  </p:cNvPr>
                  <p:cNvSpPr/>
                  <p:nvPr/>
                </p:nvSpPr>
                <p:spPr>
                  <a:xfrm>
                    <a:off x="1644509" y="2248412"/>
                    <a:ext cx="519406" cy="154137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  <a:gd name="connsiteX0" fmla="*/ 872 w 562273"/>
                      <a:gd name="connsiteY0" fmla="*/ 117337 h 1588672"/>
                      <a:gd name="connsiteX1" fmla="*/ 107091 w 562273"/>
                      <a:gd name="connsiteY1" fmla="*/ 8036 h 1588672"/>
                      <a:gd name="connsiteX2" fmla="*/ 471762 w 562273"/>
                      <a:gd name="connsiteY2" fmla="*/ 372504 h 1588672"/>
                      <a:gd name="connsiteX3" fmla="*/ 516218 w 562273"/>
                      <a:gd name="connsiteY3" fmla="*/ 499461 h 1588672"/>
                      <a:gd name="connsiteX4" fmla="*/ 562135 w 562273"/>
                      <a:gd name="connsiteY4" fmla="*/ 1526850 h 1588672"/>
                      <a:gd name="connsiteX5" fmla="*/ 482330 w 562273"/>
                      <a:gd name="connsiteY5" fmla="*/ 1560569 h 1588672"/>
                      <a:gd name="connsiteX6" fmla="*/ 159341 w 562273"/>
                      <a:gd name="connsiteY6" fmla="*/ 1211905 h 1588672"/>
                      <a:gd name="connsiteX7" fmla="*/ 92819 w 562273"/>
                      <a:gd name="connsiteY7" fmla="*/ 1078122 h 1588672"/>
                      <a:gd name="connsiteX8" fmla="*/ 872 w 562273"/>
                      <a:gd name="connsiteY8" fmla="*/ 117337 h 1588672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73423 w 563934"/>
                      <a:gd name="connsiteY2" fmla="*/ 339985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468003 w 563934"/>
                      <a:gd name="connsiteY3" fmla="*/ 520144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17944"/>
                      <a:gd name="connsiteY0" fmla="*/ 84818 h 1539473"/>
                      <a:gd name="connsiteX1" fmla="*/ 48900 w 517944"/>
                      <a:gd name="connsiteY1" fmla="*/ 12093 h 1539473"/>
                      <a:gd name="connsiteX2" fmla="*/ 400271 w 517944"/>
                      <a:gd name="connsiteY2" fmla="*/ 356610 h 1539473"/>
                      <a:gd name="connsiteX3" fmla="*/ 468003 w 517944"/>
                      <a:gd name="connsiteY3" fmla="*/ 520144 h 1539473"/>
                      <a:gd name="connsiteX4" fmla="*/ 517245 w 517944"/>
                      <a:gd name="connsiteY4" fmla="*/ 1424504 h 1539473"/>
                      <a:gd name="connsiteX5" fmla="*/ 483991 w 517944"/>
                      <a:gd name="connsiteY5" fmla="*/ 1528050 h 1539473"/>
                      <a:gd name="connsiteX6" fmla="*/ 161002 w 517944"/>
                      <a:gd name="connsiteY6" fmla="*/ 1179386 h 1539473"/>
                      <a:gd name="connsiteX7" fmla="*/ 94480 w 517944"/>
                      <a:gd name="connsiteY7" fmla="*/ 1045603 h 1539473"/>
                      <a:gd name="connsiteX8" fmla="*/ 2533 w 517944"/>
                      <a:gd name="connsiteY8" fmla="*/ 84818 h 1539473"/>
                      <a:gd name="connsiteX0" fmla="*/ 2533 w 517797"/>
                      <a:gd name="connsiteY0" fmla="*/ 84818 h 1551425"/>
                      <a:gd name="connsiteX1" fmla="*/ 48900 w 517797"/>
                      <a:gd name="connsiteY1" fmla="*/ 12093 h 1551425"/>
                      <a:gd name="connsiteX2" fmla="*/ 400271 w 517797"/>
                      <a:gd name="connsiteY2" fmla="*/ 356610 h 1551425"/>
                      <a:gd name="connsiteX3" fmla="*/ 468003 w 517797"/>
                      <a:gd name="connsiteY3" fmla="*/ 520144 h 1551425"/>
                      <a:gd name="connsiteX4" fmla="*/ 517245 w 517797"/>
                      <a:gd name="connsiteY4" fmla="*/ 1424504 h 1551425"/>
                      <a:gd name="connsiteX5" fmla="*/ 480666 w 517797"/>
                      <a:gd name="connsiteY5" fmla="*/ 1541351 h 1551425"/>
                      <a:gd name="connsiteX6" fmla="*/ 161002 w 517797"/>
                      <a:gd name="connsiteY6" fmla="*/ 1179386 h 1551425"/>
                      <a:gd name="connsiteX7" fmla="*/ 94480 w 517797"/>
                      <a:gd name="connsiteY7" fmla="*/ 1045603 h 1551425"/>
                      <a:gd name="connsiteX8" fmla="*/ 2533 w 517797"/>
                      <a:gd name="connsiteY8" fmla="*/ 84818 h 1551425"/>
                      <a:gd name="connsiteX0" fmla="*/ 2533 w 517797"/>
                      <a:gd name="connsiteY0" fmla="*/ 84818 h 1553163"/>
                      <a:gd name="connsiteX1" fmla="*/ 48900 w 517797"/>
                      <a:gd name="connsiteY1" fmla="*/ 12093 h 1553163"/>
                      <a:gd name="connsiteX2" fmla="*/ 400271 w 517797"/>
                      <a:gd name="connsiteY2" fmla="*/ 356610 h 1553163"/>
                      <a:gd name="connsiteX3" fmla="*/ 468003 w 517797"/>
                      <a:gd name="connsiteY3" fmla="*/ 520144 h 1553163"/>
                      <a:gd name="connsiteX4" fmla="*/ 517245 w 517797"/>
                      <a:gd name="connsiteY4" fmla="*/ 1441130 h 1553163"/>
                      <a:gd name="connsiteX5" fmla="*/ 480666 w 517797"/>
                      <a:gd name="connsiteY5" fmla="*/ 1541351 h 1553163"/>
                      <a:gd name="connsiteX6" fmla="*/ 161002 w 517797"/>
                      <a:gd name="connsiteY6" fmla="*/ 1179386 h 1553163"/>
                      <a:gd name="connsiteX7" fmla="*/ 94480 w 517797"/>
                      <a:gd name="connsiteY7" fmla="*/ 1045603 h 1553163"/>
                      <a:gd name="connsiteX8" fmla="*/ 2533 w 517797"/>
                      <a:gd name="connsiteY8" fmla="*/ 84818 h 1553163"/>
                      <a:gd name="connsiteX0" fmla="*/ 2533 w 519406"/>
                      <a:gd name="connsiteY0" fmla="*/ 84818 h 1548019"/>
                      <a:gd name="connsiteX1" fmla="*/ 48900 w 519406"/>
                      <a:gd name="connsiteY1" fmla="*/ 12093 h 1548019"/>
                      <a:gd name="connsiteX2" fmla="*/ 400271 w 519406"/>
                      <a:gd name="connsiteY2" fmla="*/ 356610 h 1548019"/>
                      <a:gd name="connsiteX3" fmla="*/ 468003 w 519406"/>
                      <a:gd name="connsiteY3" fmla="*/ 520144 h 1548019"/>
                      <a:gd name="connsiteX4" fmla="*/ 517245 w 519406"/>
                      <a:gd name="connsiteY4" fmla="*/ 1441130 h 1548019"/>
                      <a:gd name="connsiteX5" fmla="*/ 480666 w 519406"/>
                      <a:gd name="connsiteY5" fmla="*/ 1541351 h 1548019"/>
                      <a:gd name="connsiteX6" fmla="*/ 161002 w 519406"/>
                      <a:gd name="connsiteY6" fmla="*/ 1179386 h 1548019"/>
                      <a:gd name="connsiteX7" fmla="*/ 94480 w 519406"/>
                      <a:gd name="connsiteY7" fmla="*/ 1045603 h 1548019"/>
                      <a:gd name="connsiteX8" fmla="*/ 2533 w 519406"/>
                      <a:gd name="connsiteY8" fmla="*/ 84818 h 1548019"/>
                      <a:gd name="connsiteX0" fmla="*/ 2533 w 519406"/>
                      <a:gd name="connsiteY0" fmla="*/ 84818 h 1541375"/>
                      <a:gd name="connsiteX1" fmla="*/ 48900 w 519406"/>
                      <a:gd name="connsiteY1" fmla="*/ 12093 h 1541375"/>
                      <a:gd name="connsiteX2" fmla="*/ 400271 w 519406"/>
                      <a:gd name="connsiteY2" fmla="*/ 356610 h 1541375"/>
                      <a:gd name="connsiteX3" fmla="*/ 468003 w 519406"/>
                      <a:gd name="connsiteY3" fmla="*/ 520144 h 1541375"/>
                      <a:gd name="connsiteX4" fmla="*/ 517245 w 519406"/>
                      <a:gd name="connsiteY4" fmla="*/ 1441130 h 1541375"/>
                      <a:gd name="connsiteX5" fmla="*/ 480666 w 519406"/>
                      <a:gd name="connsiteY5" fmla="*/ 1541351 h 1541375"/>
                      <a:gd name="connsiteX6" fmla="*/ 161002 w 519406"/>
                      <a:gd name="connsiteY6" fmla="*/ 1179386 h 1541375"/>
                      <a:gd name="connsiteX7" fmla="*/ 94480 w 519406"/>
                      <a:gd name="connsiteY7" fmla="*/ 1045603 h 1541375"/>
                      <a:gd name="connsiteX8" fmla="*/ 2533 w 519406"/>
                      <a:gd name="connsiteY8" fmla="*/ 84818 h 1541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9406" h="1541375">
                        <a:moveTo>
                          <a:pt x="2533" y="84818"/>
                        </a:moveTo>
                        <a:cubicBezTo>
                          <a:pt x="-7630" y="16258"/>
                          <a:pt x="13779" y="-20651"/>
                          <a:pt x="48900" y="12093"/>
                        </a:cubicBezTo>
                        <a:lnTo>
                          <a:pt x="400271" y="356610"/>
                        </a:lnTo>
                        <a:cubicBezTo>
                          <a:pt x="447069" y="397238"/>
                          <a:pt x="466448" y="469992"/>
                          <a:pt x="468003" y="520144"/>
                        </a:cubicBezTo>
                        <a:lnTo>
                          <a:pt x="517245" y="1441130"/>
                        </a:lnTo>
                        <a:cubicBezTo>
                          <a:pt x="520466" y="1522441"/>
                          <a:pt x="526389" y="1542178"/>
                          <a:pt x="480666" y="1541351"/>
                        </a:cubicBezTo>
                        <a:lnTo>
                          <a:pt x="161002" y="1179386"/>
                        </a:lnTo>
                        <a:cubicBezTo>
                          <a:pt x="122383" y="1145673"/>
                          <a:pt x="99762" y="1119797"/>
                          <a:pt x="94480" y="1045603"/>
                        </a:cubicBezTo>
                        <a:lnTo>
                          <a:pt x="2533" y="84818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35">
                    <a:extLst>
                      <a:ext uri="{FF2B5EF4-FFF2-40B4-BE49-F238E27FC236}">
                        <a16:creationId xmlns:a16="http://schemas.microsoft.com/office/drawing/2014/main" id="{F19E1C60-7875-3BDB-7BC5-A9AB5B1247A8}"/>
                      </a:ext>
                    </a:extLst>
                  </p:cNvPr>
                  <p:cNvSpPr/>
                  <p:nvPr/>
                </p:nvSpPr>
                <p:spPr>
                  <a:xfrm>
                    <a:off x="1766705" y="3487703"/>
                    <a:ext cx="446103" cy="132888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  <a:gd name="connsiteX0" fmla="*/ 872 w 562273"/>
                      <a:gd name="connsiteY0" fmla="*/ 117337 h 1588672"/>
                      <a:gd name="connsiteX1" fmla="*/ 107091 w 562273"/>
                      <a:gd name="connsiteY1" fmla="*/ 8036 h 1588672"/>
                      <a:gd name="connsiteX2" fmla="*/ 471762 w 562273"/>
                      <a:gd name="connsiteY2" fmla="*/ 372504 h 1588672"/>
                      <a:gd name="connsiteX3" fmla="*/ 516218 w 562273"/>
                      <a:gd name="connsiteY3" fmla="*/ 499461 h 1588672"/>
                      <a:gd name="connsiteX4" fmla="*/ 562135 w 562273"/>
                      <a:gd name="connsiteY4" fmla="*/ 1526850 h 1588672"/>
                      <a:gd name="connsiteX5" fmla="*/ 482330 w 562273"/>
                      <a:gd name="connsiteY5" fmla="*/ 1560569 h 1588672"/>
                      <a:gd name="connsiteX6" fmla="*/ 159341 w 562273"/>
                      <a:gd name="connsiteY6" fmla="*/ 1211905 h 1588672"/>
                      <a:gd name="connsiteX7" fmla="*/ 92819 w 562273"/>
                      <a:gd name="connsiteY7" fmla="*/ 1078122 h 1588672"/>
                      <a:gd name="connsiteX8" fmla="*/ 872 w 562273"/>
                      <a:gd name="connsiteY8" fmla="*/ 117337 h 1588672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73423 w 563934"/>
                      <a:gd name="connsiteY2" fmla="*/ 339985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468003 w 563934"/>
                      <a:gd name="connsiteY3" fmla="*/ 520144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17944"/>
                      <a:gd name="connsiteY0" fmla="*/ 84818 h 1539473"/>
                      <a:gd name="connsiteX1" fmla="*/ 48900 w 517944"/>
                      <a:gd name="connsiteY1" fmla="*/ 12093 h 1539473"/>
                      <a:gd name="connsiteX2" fmla="*/ 400271 w 517944"/>
                      <a:gd name="connsiteY2" fmla="*/ 356610 h 1539473"/>
                      <a:gd name="connsiteX3" fmla="*/ 468003 w 517944"/>
                      <a:gd name="connsiteY3" fmla="*/ 520144 h 1539473"/>
                      <a:gd name="connsiteX4" fmla="*/ 517245 w 517944"/>
                      <a:gd name="connsiteY4" fmla="*/ 1424504 h 1539473"/>
                      <a:gd name="connsiteX5" fmla="*/ 483991 w 517944"/>
                      <a:gd name="connsiteY5" fmla="*/ 1528050 h 1539473"/>
                      <a:gd name="connsiteX6" fmla="*/ 161002 w 517944"/>
                      <a:gd name="connsiteY6" fmla="*/ 1179386 h 1539473"/>
                      <a:gd name="connsiteX7" fmla="*/ 94480 w 517944"/>
                      <a:gd name="connsiteY7" fmla="*/ 1045603 h 1539473"/>
                      <a:gd name="connsiteX8" fmla="*/ 2533 w 517944"/>
                      <a:gd name="connsiteY8" fmla="*/ 84818 h 1539473"/>
                      <a:gd name="connsiteX0" fmla="*/ 2533 w 517797"/>
                      <a:gd name="connsiteY0" fmla="*/ 84818 h 1551425"/>
                      <a:gd name="connsiteX1" fmla="*/ 48900 w 517797"/>
                      <a:gd name="connsiteY1" fmla="*/ 12093 h 1551425"/>
                      <a:gd name="connsiteX2" fmla="*/ 400271 w 517797"/>
                      <a:gd name="connsiteY2" fmla="*/ 356610 h 1551425"/>
                      <a:gd name="connsiteX3" fmla="*/ 468003 w 517797"/>
                      <a:gd name="connsiteY3" fmla="*/ 520144 h 1551425"/>
                      <a:gd name="connsiteX4" fmla="*/ 517245 w 517797"/>
                      <a:gd name="connsiteY4" fmla="*/ 1424504 h 1551425"/>
                      <a:gd name="connsiteX5" fmla="*/ 480666 w 517797"/>
                      <a:gd name="connsiteY5" fmla="*/ 1541351 h 1551425"/>
                      <a:gd name="connsiteX6" fmla="*/ 161002 w 517797"/>
                      <a:gd name="connsiteY6" fmla="*/ 1179386 h 1551425"/>
                      <a:gd name="connsiteX7" fmla="*/ 94480 w 517797"/>
                      <a:gd name="connsiteY7" fmla="*/ 1045603 h 1551425"/>
                      <a:gd name="connsiteX8" fmla="*/ 2533 w 517797"/>
                      <a:gd name="connsiteY8" fmla="*/ 84818 h 1551425"/>
                      <a:gd name="connsiteX0" fmla="*/ 2533 w 517797"/>
                      <a:gd name="connsiteY0" fmla="*/ 84818 h 1553163"/>
                      <a:gd name="connsiteX1" fmla="*/ 48900 w 517797"/>
                      <a:gd name="connsiteY1" fmla="*/ 12093 h 1553163"/>
                      <a:gd name="connsiteX2" fmla="*/ 400271 w 517797"/>
                      <a:gd name="connsiteY2" fmla="*/ 356610 h 1553163"/>
                      <a:gd name="connsiteX3" fmla="*/ 468003 w 517797"/>
                      <a:gd name="connsiteY3" fmla="*/ 520144 h 1553163"/>
                      <a:gd name="connsiteX4" fmla="*/ 517245 w 517797"/>
                      <a:gd name="connsiteY4" fmla="*/ 1441130 h 1553163"/>
                      <a:gd name="connsiteX5" fmla="*/ 480666 w 517797"/>
                      <a:gd name="connsiteY5" fmla="*/ 1541351 h 1553163"/>
                      <a:gd name="connsiteX6" fmla="*/ 161002 w 517797"/>
                      <a:gd name="connsiteY6" fmla="*/ 1179386 h 1553163"/>
                      <a:gd name="connsiteX7" fmla="*/ 94480 w 517797"/>
                      <a:gd name="connsiteY7" fmla="*/ 1045603 h 1553163"/>
                      <a:gd name="connsiteX8" fmla="*/ 2533 w 517797"/>
                      <a:gd name="connsiteY8" fmla="*/ 84818 h 1553163"/>
                      <a:gd name="connsiteX0" fmla="*/ 2533 w 519406"/>
                      <a:gd name="connsiteY0" fmla="*/ 84818 h 1548019"/>
                      <a:gd name="connsiteX1" fmla="*/ 48900 w 519406"/>
                      <a:gd name="connsiteY1" fmla="*/ 12093 h 1548019"/>
                      <a:gd name="connsiteX2" fmla="*/ 400271 w 519406"/>
                      <a:gd name="connsiteY2" fmla="*/ 356610 h 1548019"/>
                      <a:gd name="connsiteX3" fmla="*/ 468003 w 519406"/>
                      <a:gd name="connsiteY3" fmla="*/ 520144 h 1548019"/>
                      <a:gd name="connsiteX4" fmla="*/ 517245 w 519406"/>
                      <a:gd name="connsiteY4" fmla="*/ 1441130 h 1548019"/>
                      <a:gd name="connsiteX5" fmla="*/ 480666 w 519406"/>
                      <a:gd name="connsiteY5" fmla="*/ 1541351 h 1548019"/>
                      <a:gd name="connsiteX6" fmla="*/ 161002 w 519406"/>
                      <a:gd name="connsiteY6" fmla="*/ 1179386 h 1548019"/>
                      <a:gd name="connsiteX7" fmla="*/ 94480 w 519406"/>
                      <a:gd name="connsiteY7" fmla="*/ 1045603 h 1548019"/>
                      <a:gd name="connsiteX8" fmla="*/ 2533 w 519406"/>
                      <a:gd name="connsiteY8" fmla="*/ 84818 h 1548019"/>
                      <a:gd name="connsiteX0" fmla="*/ 2533 w 519406"/>
                      <a:gd name="connsiteY0" fmla="*/ 84818 h 1541375"/>
                      <a:gd name="connsiteX1" fmla="*/ 48900 w 519406"/>
                      <a:gd name="connsiteY1" fmla="*/ 12093 h 1541375"/>
                      <a:gd name="connsiteX2" fmla="*/ 400271 w 519406"/>
                      <a:gd name="connsiteY2" fmla="*/ 356610 h 1541375"/>
                      <a:gd name="connsiteX3" fmla="*/ 468003 w 519406"/>
                      <a:gd name="connsiteY3" fmla="*/ 520144 h 1541375"/>
                      <a:gd name="connsiteX4" fmla="*/ 517245 w 519406"/>
                      <a:gd name="connsiteY4" fmla="*/ 1441130 h 1541375"/>
                      <a:gd name="connsiteX5" fmla="*/ 480666 w 519406"/>
                      <a:gd name="connsiteY5" fmla="*/ 1541351 h 1541375"/>
                      <a:gd name="connsiteX6" fmla="*/ 161002 w 519406"/>
                      <a:gd name="connsiteY6" fmla="*/ 1179386 h 1541375"/>
                      <a:gd name="connsiteX7" fmla="*/ 94480 w 519406"/>
                      <a:gd name="connsiteY7" fmla="*/ 1045603 h 1541375"/>
                      <a:gd name="connsiteX8" fmla="*/ 2533 w 519406"/>
                      <a:gd name="connsiteY8" fmla="*/ 84818 h 1541375"/>
                      <a:gd name="connsiteX0" fmla="*/ 16072 w 489719"/>
                      <a:gd name="connsiteY0" fmla="*/ 311522 h 1531997"/>
                      <a:gd name="connsiteX1" fmla="*/ 19213 w 489719"/>
                      <a:gd name="connsiteY1" fmla="*/ 2715 h 1531997"/>
                      <a:gd name="connsiteX2" fmla="*/ 370584 w 489719"/>
                      <a:gd name="connsiteY2" fmla="*/ 347232 h 1531997"/>
                      <a:gd name="connsiteX3" fmla="*/ 438316 w 489719"/>
                      <a:gd name="connsiteY3" fmla="*/ 510766 h 1531997"/>
                      <a:gd name="connsiteX4" fmla="*/ 487558 w 489719"/>
                      <a:gd name="connsiteY4" fmla="*/ 1431752 h 1531997"/>
                      <a:gd name="connsiteX5" fmla="*/ 450979 w 489719"/>
                      <a:gd name="connsiteY5" fmla="*/ 1531973 h 1531997"/>
                      <a:gd name="connsiteX6" fmla="*/ 131315 w 489719"/>
                      <a:gd name="connsiteY6" fmla="*/ 1170008 h 1531997"/>
                      <a:gd name="connsiteX7" fmla="*/ 64793 w 489719"/>
                      <a:gd name="connsiteY7" fmla="*/ 1036225 h 1531997"/>
                      <a:gd name="connsiteX8" fmla="*/ 16072 w 489719"/>
                      <a:gd name="connsiteY8" fmla="*/ 311522 h 1531997"/>
                      <a:gd name="connsiteX0" fmla="*/ 1798 w 475445"/>
                      <a:gd name="connsiteY0" fmla="*/ 79309 h 1299784"/>
                      <a:gd name="connsiteX1" fmla="*/ 61466 w 475445"/>
                      <a:gd name="connsiteY1" fmla="*/ 13234 h 1299784"/>
                      <a:gd name="connsiteX2" fmla="*/ 356310 w 475445"/>
                      <a:gd name="connsiteY2" fmla="*/ 115019 h 1299784"/>
                      <a:gd name="connsiteX3" fmla="*/ 424042 w 475445"/>
                      <a:gd name="connsiteY3" fmla="*/ 278553 h 1299784"/>
                      <a:gd name="connsiteX4" fmla="*/ 473284 w 475445"/>
                      <a:gd name="connsiteY4" fmla="*/ 1199539 h 1299784"/>
                      <a:gd name="connsiteX5" fmla="*/ 436705 w 475445"/>
                      <a:gd name="connsiteY5" fmla="*/ 1299760 h 1299784"/>
                      <a:gd name="connsiteX6" fmla="*/ 117041 w 475445"/>
                      <a:gd name="connsiteY6" fmla="*/ 937795 h 1299784"/>
                      <a:gd name="connsiteX7" fmla="*/ 50519 w 475445"/>
                      <a:gd name="connsiteY7" fmla="*/ 804012 h 1299784"/>
                      <a:gd name="connsiteX8" fmla="*/ 1798 w 475445"/>
                      <a:gd name="connsiteY8" fmla="*/ 79309 h 1299784"/>
                      <a:gd name="connsiteX0" fmla="*/ 1798 w 473439"/>
                      <a:gd name="connsiteY0" fmla="*/ 79309 h 1306428"/>
                      <a:gd name="connsiteX1" fmla="*/ 61466 w 473439"/>
                      <a:gd name="connsiteY1" fmla="*/ 13234 h 1306428"/>
                      <a:gd name="connsiteX2" fmla="*/ 356310 w 473439"/>
                      <a:gd name="connsiteY2" fmla="*/ 115019 h 1306428"/>
                      <a:gd name="connsiteX3" fmla="*/ 424042 w 473439"/>
                      <a:gd name="connsiteY3" fmla="*/ 278553 h 1306428"/>
                      <a:gd name="connsiteX4" fmla="*/ 473284 w 473439"/>
                      <a:gd name="connsiteY4" fmla="*/ 1199539 h 1306428"/>
                      <a:gd name="connsiteX5" fmla="*/ 383503 w 473439"/>
                      <a:gd name="connsiteY5" fmla="*/ 1306410 h 1306428"/>
                      <a:gd name="connsiteX6" fmla="*/ 117041 w 473439"/>
                      <a:gd name="connsiteY6" fmla="*/ 937795 h 1306428"/>
                      <a:gd name="connsiteX7" fmla="*/ 50519 w 473439"/>
                      <a:gd name="connsiteY7" fmla="*/ 804012 h 1306428"/>
                      <a:gd name="connsiteX8" fmla="*/ 1798 w 473439"/>
                      <a:gd name="connsiteY8" fmla="*/ 79309 h 1306428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56310 w 450294"/>
                      <a:gd name="connsiteY2" fmla="*/ 115019 h 1326434"/>
                      <a:gd name="connsiteX3" fmla="*/ 424042 w 450294"/>
                      <a:gd name="connsiteY3" fmla="*/ 278553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0519 w 450294"/>
                      <a:gd name="connsiteY7" fmla="*/ 804012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56310 w 450294"/>
                      <a:gd name="connsiteY2" fmla="*/ 115019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0519 w 450294"/>
                      <a:gd name="connsiteY7" fmla="*/ 804012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49660 w 450294"/>
                      <a:gd name="connsiteY2" fmla="*/ 354425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0519 w 450294"/>
                      <a:gd name="connsiteY7" fmla="*/ 804012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49660 w 450294"/>
                      <a:gd name="connsiteY2" fmla="*/ 354425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3844 w 450294"/>
                      <a:gd name="connsiteY7" fmla="*/ 807337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49660 w 450294"/>
                      <a:gd name="connsiteY2" fmla="*/ 354425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3844 w 450294"/>
                      <a:gd name="connsiteY7" fmla="*/ 807337 h 1326434"/>
                      <a:gd name="connsiteX8" fmla="*/ 1798 w 450294"/>
                      <a:gd name="connsiteY8" fmla="*/ 79309 h 1326434"/>
                      <a:gd name="connsiteX0" fmla="*/ 2107 w 443953"/>
                      <a:gd name="connsiteY0" fmla="*/ 99226 h 1323076"/>
                      <a:gd name="connsiteX1" fmla="*/ 55125 w 443953"/>
                      <a:gd name="connsiteY1" fmla="*/ 9876 h 1323076"/>
                      <a:gd name="connsiteX2" fmla="*/ 343319 w 443953"/>
                      <a:gd name="connsiteY2" fmla="*/ 351067 h 1323076"/>
                      <a:gd name="connsiteX3" fmla="*/ 394425 w 443953"/>
                      <a:gd name="connsiteY3" fmla="*/ 497976 h 1323076"/>
                      <a:gd name="connsiteX4" fmla="*/ 443667 w 443953"/>
                      <a:gd name="connsiteY4" fmla="*/ 1279309 h 1323076"/>
                      <a:gd name="connsiteX5" fmla="*/ 377162 w 443953"/>
                      <a:gd name="connsiteY5" fmla="*/ 1303052 h 1323076"/>
                      <a:gd name="connsiteX6" fmla="*/ 110700 w 443953"/>
                      <a:gd name="connsiteY6" fmla="*/ 934437 h 1323076"/>
                      <a:gd name="connsiteX7" fmla="*/ 47503 w 443953"/>
                      <a:gd name="connsiteY7" fmla="*/ 803979 h 1323076"/>
                      <a:gd name="connsiteX8" fmla="*/ 2107 w 443953"/>
                      <a:gd name="connsiteY8" fmla="*/ 99226 h 1323076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44023 w 444657"/>
                      <a:gd name="connsiteY2" fmla="*/ 357023 h 1329032"/>
                      <a:gd name="connsiteX3" fmla="*/ 395129 w 444657"/>
                      <a:gd name="connsiteY3" fmla="*/ 503932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44023 w 444657"/>
                      <a:gd name="connsiteY2" fmla="*/ 357023 h 1329032"/>
                      <a:gd name="connsiteX3" fmla="*/ 401779 w 444657"/>
                      <a:gd name="connsiteY3" fmla="*/ 547158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57323 w 444657"/>
                      <a:gd name="connsiteY2" fmla="*/ 373649 h 1329032"/>
                      <a:gd name="connsiteX3" fmla="*/ 401779 w 444657"/>
                      <a:gd name="connsiteY3" fmla="*/ 547158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57323 w 444657"/>
                      <a:gd name="connsiteY2" fmla="*/ 373649 h 1329032"/>
                      <a:gd name="connsiteX3" fmla="*/ 401779 w 444657"/>
                      <a:gd name="connsiteY3" fmla="*/ 547158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09839"/>
                      <a:gd name="connsiteX1" fmla="*/ 45854 w 444657"/>
                      <a:gd name="connsiteY1" fmla="*/ 9182 h 1309839"/>
                      <a:gd name="connsiteX2" fmla="*/ 357323 w 444657"/>
                      <a:gd name="connsiteY2" fmla="*/ 373649 h 1309839"/>
                      <a:gd name="connsiteX3" fmla="*/ 401779 w 444657"/>
                      <a:gd name="connsiteY3" fmla="*/ 547158 h 1309839"/>
                      <a:gd name="connsiteX4" fmla="*/ 444371 w 444657"/>
                      <a:gd name="connsiteY4" fmla="*/ 1238714 h 1309839"/>
                      <a:gd name="connsiteX5" fmla="*/ 377866 w 444657"/>
                      <a:gd name="connsiteY5" fmla="*/ 1309008 h 1309839"/>
                      <a:gd name="connsiteX6" fmla="*/ 111404 w 444657"/>
                      <a:gd name="connsiteY6" fmla="*/ 940393 h 1309839"/>
                      <a:gd name="connsiteX7" fmla="*/ 48207 w 444657"/>
                      <a:gd name="connsiteY7" fmla="*/ 809935 h 1309839"/>
                      <a:gd name="connsiteX8" fmla="*/ 2811 w 444657"/>
                      <a:gd name="connsiteY8" fmla="*/ 105182 h 1309839"/>
                      <a:gd name="connsiteX0" fmla="*/ 2811 w 444745"/>
                      <a:gd name="connsiteY0" fmla="*/ 105182 h 1304344"/>
                      <a:gd name="connsiteX1" fmla="*/ 45854 w 444745"/>
                      <a:gd name="connsiteY1" fmla="*/ 9182 h 1304344"/>
                      <a:gd name="connsiteX2" fmla="*/ 357323 w 444745"/>
                      <a:gd name="connsiteY2" fmla="*/ 373649 h 1304344"/>
                      <a:gd name="connsiteX3" fmla="*/ 401779 w 444745"/>
                      <a:gd name="connsiteY3" fmla="*/ 547158 h 1304344"/>
                      <a:gd name="connsiteX4" fmla="*/ 444371 w 444745"/>
                      <a:gd name="connsiteY4" fmla="*/ 1238714 h 1304344"/>
                      <a:gd name="connsiteX5" fmla="*/ 384516 w 444745"/>
                      <a:gd name="connsiteY5" fmla="*/ 1302358 h 1304344"/>
                      <a:gd name="connsiteX6" fmla="*/ 111404 w 444745"/>
                      <a:gd name="connsiteY6" fmla="*/ 940393 h 1304344"/>
                      <a:gd name="connsiteX7" fmla="*/ 48207 w 444745"/>
                      <a:gd name="connsiteY7" fmla="*/ 809935 h 1304344"/>
                      <a:gd name="connsiteX8" fmla="*/ 2811 w 444745"/>
                      <a:gd name="connsiteY8" fmla="*/ 105182 h 1304344"/>
                      <a:gd name="connsiteX0" fmla="*/ 2811 w 444629"/>
                      <a:gd name="connsiteY0" fmla="*/ 105182 h 1324998"/>
                      <a:gd name="connsiteX1" fmla="*/ 45854 w 444629"/>
                      <a:gd name="connsiteY1" fmla="*/ 9182 h 1324998"/>
                      <a:gd name="connsiteX2" fmla="*/ 357323 w 444629"/>
                      <a:gd name="connsiteY2" fmla="*/ 373649 h 1324998"/>
                      <a:gd name="connsiteX3" fmla="*/ 401779 w 444629"/>
                      <a:gd name="connsiteY3" fmla="*/ 547158 h 1324998"/>
                      <a:gd name="connsiteX4" fmla="*/ 444371 w 444629"/>
                      <a:gd name="connsiteY4" fmla="*/ 1238714 h 1324998"/>
                      <a:gd name="connsiteX5" fmla="*/ 384516 w 444629"/>
                      <a:gd name="connsiteY5" fmla="*/ 1302358 h 1324998"/>
                      <a:gd name="connsiteX6" fmla="*/ 111404 w 444629"/>
                      <a:gd name="connsiteY6" fmla="*/ 940393 h 1324998"/>
                      <a:gd name="connsiteX7" fmla="*/ 48207 w 444629"/>
                      <a:gd name="connsiteY7" fmla="*/ 809935 h 1324998"/>
                      <a:gd name="connsiteX8" fmla="*/ 2811 w 444629"/>
                      <a:gd name="connsiteY8" fmla="*/ 105182 h 1324998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111404 w 446103"/>
                      <a:gd name="connsiteY6" fmla="*/ 940393 h 1328885"/>
                      <a:gd name="connsiteX7" fmla="*/ 48207 w 446103"/>
                      <a:gd name="connsiteY7" fmla="*/ 809935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809935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6103" h="1328885">
                        <a:moveTo>
                          <a:pt x="2811" y="105182"/>
                        </a:moveTo>
                        <a:cubicBezTo>
                          <a:pt x="-7352" y="36622"/>
                          <a:pt x="10733" y="-23562"/>
                          <a:pt x="45854" y="9182"/>
                        </a:cubicBezTo>
                        <a:lnTo>
                          <a:pt x="357323" y="373649"/>
                        </a:lnTo>
                        <a:cubicBezTo>
                          <a:pt x="407446" y="430902"/>
                          <a:pt x="400224" y="497006"/>
                          <a:pt x="401779" y="547158"/>
                        </a:cubicBezTo>
                        <a:lnTo>
                          <a:pt x="444371" y="1238714"/>
                        </a:lnTo>
                        <a:cubicBezTo>
                          <a:pt x="454242" y="1336650"/>
                          <a:pt x="420264" y="1349736"/>
                          <a:pt x="384516" y="1302358"/>
                        </a:cubicBezTo>
                        <a:lnTo>
                          <a:pt x="98104" y="917117"/>
                        </a:lnTo>
                        <a:cubicBezTo>
                          <a:pt x="56160" y="873428"/>
                          <a:pt x="56814" y="847553"/>
                          <a:pt x="48207" y="786659"/>
                        </a:cubicBezTo>
                        <a:lnTo>
                          <a:pt x="2811" y="105182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35">
                    <a:extLst>
                      <a:ext uri="{FF2B5EF4-FFF2-40B4-BE49-F238E27FC236}">
                        <a16:creationId xmlns:a16="http://schemas.microsoft.com/office/drawing/2014/main" id="{C8473DFA-9EEE-E5ED-4198-398AC223B01D}"/>
                      </a:ext>
                    </a:extLst>
                  </p:cNvPr>
                  <p:cNvSpPr/>
                  <p:nvPr/>
                </p:nvSpPr>
                <p:spPr>
                  <a:xfrm>
                    <a:off x="2189933" y="3988658"/>
                    <a:ext cx="483392" cy="1395772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  <a:gd name="connsiteX0" fmla="*/ 1468 w 526252"/>
                      <a:gd name="connsiteY0" fmla="*/ 79309 h 1627050"/>
                      <a:gd name="connsiteX1" fmla="*/ 71111 w 526252"/>
                      <a:gd name="connsiteY1" fmla="*/ 13234 h 1627050"/>
                      <a:gd name="connsiteX2" fmla="*/ 435782 w 526252"/>
                      <a:gd name="connsiteY2" fmla="*/ 377702 h 1627050"/>
                      <a:gd name="connsiteX3" fmla="*/ 480238 w 526252"/>
                      <a:gd name="connsiteY3" fmla="*/ 504659 h 1627050"/>
                      <a:gd name="connsiteX4" fmla="*/ 526155 w 526252"/>
                      <a:gd name="connsiteY4" fmla="*/ 1532048 h 1627050"/>
                      <a:gd name="connsiteX5" fmla="*/ 423074 w 526252"/>
                      <a:gd name="connsiteY5" fmla="*/ 1612318 h 1627050"/>
                      <a:gd name="connsiteX6" fmla="*/ 123361 w 526252"/>
                      <a:gd name="connsiteY6" fmla="*/ 1217103 h 1627050"/>
                      <a:gd name="connsiteX7" fmla="*/ 56839 w 526252"/>
                      <a:gd name="connsiteY7" fmla="*/ 1083320 h 1627050"/>
                      <a:gd name="connsiteX8" fmla="*/ 1468 w 526252"/>
                      <a:gd name="connsiteY8" fmla="*/ 79309 h 1627050"/>
                      <a:gd name="connsiteX0" fmla="*/ 1468 w 512971"/>
                      <a:gd name="connsiteY0" fmla="*/ 79309 h 1637747"/>
                      <a:gd name="connsiteX1" fmla="*/ 71111 w 512971"/>
                      <a:gd name="connsiteY1" fmla="*/ 13234 h 1637747"/>
                      <a:gd name="connsiteX2" fmla="*/ 435782 w 512971"/>
                      <a:gd name="connsiteY2" fmla="*/ 377702 h 1637747"/>
                      <a:gd name="connsiteX3" fmla="*/ 480238 w 512971"/>
                      <a:gd name="connsiteY3" fmla="*/ 504659 h 1637747"/>
                      <a:gd name="connsiteX4" fmla="*/ 512854 w 512971"/>
                      <a:gd name="connsiteY4" fmla="*/ 1571949 h 1637747"/>
                      <a:gd name="connsiteX5" fmla="*/ 423074 w 512971"/>
                      <a:gd name="connsiteY5" fmla="*/ 1612318 h 1637747"/>
                      <a:gd name="connsiteX6" fmla="*/ 123361 w 512971"/>
                      <a:gd name="connsiteY6" fmla="*/ 1217103 h 1637747"/>
                      <a:gd name="connsiteX7" fmla="*/ 56839 w 512971"/>
                      <a:gd name="connsiteY7" fmla="*/ 1083320 h 1637747"/>
                      <a:gd name="connsiteX8" fmla="*/ 1468 w 512971"/>
                      <a:gd name="connsiteY8" fmla="*/ 79309 h 1637747"/>
                      <a:gd name="connsiteX0" fmla="*/ 1468 w 513000"/>
                      <a:gd name="connsiteY0" fmla="*/ 79309 h 1647743"/>
                      <a:gd name="connsiteX1" fmla="*/ 71111 w 513000"/>
                      <a:gd name="connsiteY1" fmla="*/ 13234 h 1647743"/>
                      <a:gd name="connsiteX2" fmla="*/ 435782 w 513000"/>
                      <a:gd name="connsiteY2" fmla="*/ 377702 h 1647743"/>
                      <a:gd name="connsiteX3" fmla="*/ 480238 w 513000"/>
                      <a:gd name="connsiteY3" fmla="*/ 504659 h 1647743"/>
                      <a:gd name="connsiteX4" fmla="*/ 512854 w 513000"/>
                      <a:gd name="connsiteY4" fmla="*/ 1571949 h 1647743"/>
                      <a:gd name="connsiteX5" fmla="*/ 423074 w 513000"/>
                      <a:gd name="connsiteY5" fmla="*/ 1612318 h 1647743"/>
                      <a:gd name="connsiteX6" fmla="*/ 123361 w 513000"/>
                      <a:gd name="connsiteY6" fmla="*/ 1217103 h 1647743"/>
                      <a:gd name="connsiteX7" fmla="*/ 56839 w 513000"/>
                      <a:gd name="connsiteY7" fmla="*/ 1083320 h 1647743"/>
                      <a:gd name="connsiteX8" fmla="*/ 1468 w 513000"/>
                      <a:gd name="connsiteY8" fmla="*/ 79309 h 1647743"/>
                      <a:gd name="connsiteX0" fmla="*/ 1468 w 513000"/>
                      <a:gd name="connsiteY0" fmla="*/ 79309 h 1652742"/>
                      <a:gd name="connsiteX1" fmla="*/ 71111 w 513000"/>
                      <a:gd name="connsiteY1" fmla="*/ 13234 h 1652742"/>
                      <a:gd name="connsiteX2" fmla="*/ 435782 w 513000"/>
                      <a:gd name="connsiteY2" fmla="*/ 377702 h 1652742"/>
                      <a:gd name="connsiteX3" fmla="*/ 480238 w 513000"/>
                      <a:gd name="connsiteY3" fmla="*/ 504659 h 1652742"/>
                      <a:gd name="connsiteX4" fmla="*/ 512854 w 513000"/>
                      <a:gd name="connsiteY4" fmla="*/ 1571949 h 1652742"/>
                      <a:gd name="connsiteX5" fmla="*/ 423074 w 513000"/>
                      <a:gd name="connsiteY5" fmla="*/ 1612318 h 1652742"/>
                      <a:gd name="connsiteX6" fmla="*/ 123361 w 513000"/>
                      <a:gd name="connsiteY6" fmla="*/ 1217103 h 1652742"/>
                      <a:gd name="connsiteX7" fmla="*/ 56839 w 513000"/>
                      <a:gd name="connsiteY7" fmla="*/ 1083320 h 1652742"/>
                      <a:gd name="connsiteX8" fmla="*/ 1468 w 513000"/>
                      <a:gd name="connsiteY8" fmla="*/ 79309 h 1652742"/>
                      <a:gd name="connsiteX0" fmla="*/ 1468 w 513000"/>
                      <a:gd name="connsiteY0" fmla="*/ 79309 h 1652742"/>
                      <a:gd name="connsiteX1" fmla="*/ 71111 w 513000"/>
                      <a:gd name="connsiteY1" fmla="*/ 13234 h 1652742"/>
                      <a:gd name="connsiteX2" fmla="*/ 435782 w 513000"/>
                      <a:gd name="connsiteY2" fmla="*/ 377702 h 1652742"/>
                      <a:gd name="connsiteX3" fmla="*/ 486888 w 513000"/>
                      <a:gd name="connsiteY3" fmla="*/ 797267 h 1652742"/>
                      <a:gd name="connsiteX4" fmla="*/ 512854 w 513000"/>
                      <a:gd name="connsiteY4" fmla="*/ 1571949 h 1652742"/>
                      <a:gd name="connsiteX5" fmla="*/ 423074 w 513000"/>
                      <a:gd name="connsiteY5" fmla="*/ 1612318 h 1652742"/>
                      <a:gd name="connsiteX6" fmla="*/ 123361 w 513000"/>
                      <a:gd name="connsiteY6" fmla="*/ 1217103 h 1652742"/>
                      <a:gd name="connsiteX7" fmla="*/ 56839 w 513000"/>
                      <a:gd name="connsiteY7" fmla="*/ 1083320 h 1652742"/>
                      <a:gd name="connsiteX8" fmla="*/ 1468 w 513000"/>
                      <a:gd name="connsiteY8" fmla="*/ 79309 h 1652742"/>
                      <a:gd name="connsiteX0" fmla="*/ 1468 w 513000"/>
                      <a:gd name="connsiteY0" fmla="*/ 79309 h 1652742"/>
                      <a:gd name="connsiteX1" fmla="*/ 71111 w 513000"/>
                      <a:gd name="connsiteY1" fmla="*/ 13234 h 1652742"/>
                      <a:gd name="connsiteX2" fmla="*/ 452407 w 513000"/>
                      <a:gd name="connsiteY2" fmla="*/ 637059 h 1652742"/>
                      <a:gd name="connsiteX3" fmla="*/ 486888 w 513000"/>
                      <a:gd name="connsiteY3" fmla="*/ 797267 h 1652742"/>
                      <a:gd name="connsiteX4" fmla="*/ 512854 w 513000"/>
                      <a:gd name="connsiteY4" fmla="*/ 1571949 h 1652742"/>
                      <a:gd name="connsiteX5" fmla="*/ 423074 w 513000"/>
                      <a:gd name="connsiteY5" fmla="*/ 1612318 h 1652742"/>
                      <a:gd name="connsiteX6" fmla="*/ 123361 w 513000"/>
                      <a:gd name="connsiteY6" fmla="*/ 1217103 h 1652742"/>
                      <a:gd name="connsiteX7" fmla="*/ 56839 w 513000"/>
                      <a:gd name="connsiteY7" fmla="*/ 1083320 h 1652742"/>
                      <a:gd name="connsiteX8" fmla="*/ 1468 w 513000"/>
                      <a:gd name="connsiteY8" fmla="*/ 79309 h 1652742"/>
                      <a:gd name="connsiteX0" fmla="*/ 3149 w 484755"/>
                      <a:gd name="connsiteY0" fmla="*/ 337900 h 1642000"/>
                      <a:gd name="connsiteX1" fmla="*/ 42866 w 484755"/>
                      <a:gd name="connsiteY1" fmla="*/ 2492 h 1642000"/>
                      <a:gd name="connsiteX2" fmla="*/ 424162 w 484755"/>
                      <a:gd name="connsiteY2" fmla="*/ 626317 h 1642000"/>
                      <a:gd name="connsiteX3" fmla="*/ 458643 w 484755"/>
                      <a:gd name="connsiteY3" fmla="*/ 786525 h 1642000"/>
                      <a:gd name="connsiteX4" fmla="*/ 484609 w 484755"/>
                      <a:gd name="connsiteY4" fmla="*/ 1561207 h 1642000"/>
                      <a:gd name="connsiteX5" fmla="*/ 394829 w 484755"/>
                      <a:gd name="connsiteY5" fmla="*/ 1601576 h 1642000"/>
                      <a:gd name="connsiteX6" fmla="*/ 95116 w 484755"/>
                      <a:gd name="connsiteY6" fmla="*/ 1206361 h 1642000"/>
                      <a:gd name="connsiteX7" fmla="*/ 28594 w 484755"/>
                      <a:gd name="connsiteY7" fmla="*/ 1072578 h 1642000"/>
                      <a:gd name="connsiteX8" fmla="*/ 3149 w 484755"/>
                      <a:gd name="connsiteY8" fmla="*/ 337900 h 1642000"/>
                      <a:gd name="connsiteX0" fmla="*/ 1565 w 483171"/>
                      <a:gd name="connsiteY0" fmla="*/ 82042 h 1386142"/>
                      <a:gd name="connsiteX1" fmla="*/ 67883 w 483171"/>
                      <a:gd name="connsiteY1" fmla="*/ 12642 h 1386142"/>
                      <a:gd name="connsiteX2" fmla="*/ 422578 w 483171"/>
                      <a:gd name="connsiteY2" fmla="*/ 370459 h 1386142"/>
                      <a:gd name="connsiteX3" fmla="*/ 457059 w 483171"/>
                      <a:gd name="connsiteY3" fmla="*/ 530667 h 1386142"/>
                      <a:gd name="connsiteX4" fmla="*/ 483025 w 483171"/>
                      <a:gd name="connsiteY4" fmla="*/ 1305349 h 1386142"/>
                      <a:gd name="connsiteX5" fmla="*/ 393245 w 483171"/>
                      <a:gd name="connsiteY5" fmla="*/ 1345718 h 1386142"/>
                      <a:gd name="connsiteX6" fmla="*/ 93532 w 483171"/>
                      <a:gd name="connsiteY6" fmla="*/ 950503 h 1386142"/>
                      <a:gd name="connsiteX7" fmla="*/ 27010 w 483171"/>
                      <a:gd name="connsiteY7" fmla="*/ 816720 h 1386142"/>
                      <a:gd name="connsiteX8" fmla="*/ 1565 w 483171"/>
                      <a:gd name="connsiteY8" fmla="*/ 82042 h 1386142"/>
                      <a:gd name="connsiteX0" fmla="*/ 4539 w 486145"/>
                      <a:gd name="connsiteY0" fmla="*/ 88711 h 1392811"/>
                      <a:gd name="connsiteX1" fmla="*/ 70857 w 486145"/>
                      <a:gd name="connsiteY1" fmla="*/ 19311 h 1392811"/>
                      <a:gd name="connsiteX2" fmla="*/ 425552 w 486145"/>
                      <a:gd name="connsiteY2" fmla="*/ 377128 h 1392811"/>
                      <a:gd name="connsiteX3" fmla="*/ 460033 w 486145"/>
                      <a:gd name="connsiteY3" fmla="*/ 537336 h 1392811"/>
                      <a:gd name="connsiteX4" fmla="*/ 485999 w 486145"/>
                      <a:gd name="connsiteY4" fmla="*/ 1312018 h 1392811"/>
                      <a:gd name="connsiteX5" fmla="*/ 396219 w 486145"/>
                      <a:gd name="connsiteY5" fmla="*/ 1352387 h 1392811"/>
                      <a:gd name="connsiteX6" fmla="*/ 96506 w 486145"/>
                      <a:gd name="connsiteY6" fmla="*/ 957172 h 1392811"/>
                      <a:gd name="connsiteX7" fmla="*/ 29984 w 486145"/>
                      <a:gd name="connsiteY7" fmla="*/ 823389 h 1392811"/>
                      <a:gd name="connsiteX8" fmla="*/ 4539 w 486145"/>
                      <a:gd name="connsiteY8" fmla="*/ 88711 h 1392811"/>
                      <a:gd name="connsiteX0" fmla="*/ 4983 w 486589"/>
                      <a:gd name="connsiteY0" fmla="*/ 96073 h 1400173"/>
                      <a:gd name="connsiteX1" fmla="*/ 71301 w 486589"/>
                      <a:gd name="connsiteY1" fmla="*/ 26673 h 1400173"/>
                      <a:gd name="connsiteX2" fmla="*/ 425996 w 486589"/>
                      <a:gd name="connsiteY2" fmla="*/ 384490 h 1400173"/>
                      <a:gd name="connsiteX3" fmla="*/ 460477 w 486589"/>
                      <a:gd name="connsiteY3" fmla="*/ 544698 h 1400173"/>
                      <a:gd name="connsiteX4" fmla="*/ 486443 w 486589"/>
                      <a:gd name="connsiteY4" fmla="*/ 1319380 h 1400173"/>
                      <a:gd name="connsiteX5" fmla="*/ 396663 w 486589"/>
                      <a:gd name="connsiteY5" fmla="*/ 1359749 h 1400173"/>
                      <a:gd name="connsiteX6" fmla="*/ 96950 w 486589"/>
                      <a:gd name="connsiteY6" fmla="*/ 964534 h 1400173"/>
                      <a:gd name="connsiteX7" fmla="*/ 30428 w 486589"/>
                      <a:gd name="connsiteY7" fmla="*/ 830751 h 1400173"/>
                      <a:gd name="connsiteX8" fmla="*/ 4983 w 486589"/>
                      <a:gd name="connsiteY8" fmla="*/ 96073 h 1400173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0089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93753 w 483392"/>
                      <a:gd name="connsiteY6" fmla="*/ 960133 h 1395772"/>
                      <a:gd name="connsiteX7" fmla="*/ 27231 w 483392"/>
                      <a:gd name="connsiteY7" fmla="*/ 826350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93753 w 483392"/>
                      <a:gd name="connsiteY6" fmla="*/ 960133 h 1395772"/>
                      <a:gd name="connsiteX7" fmla="*/ 27231 w 483392"/>
                      <a:gd name="connsiteY7" fmla="*/ 826350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93753 w 483392"/>
                      <a:gd name="connsiteY6" fmla="*/ 9601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80453 w 483392"/>
                      <a:gd name="connsiteY6" fmla="*/ 9468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80453 w 483392"/>
                      <a:gd name="connsiteY6" fmla="*/ 9468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80453 w 483392"/>
                      <a:gd name="connsiteY6" fmla="*/ 9468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3392" h="1395772">
                        <a:moveTo>
                          <a:pt x="1786" y="91672"/>
                        </a:moveTo>
                        <a:cubicBezTo>
                          <a:pt x="-8377" y="9811"/>
                          <a:pt x="26333" y="-27098"/>
                          <a:pt x="68104" y="22272"/>
                        </a:cubicBezTo>
                        <a:lnTo>
                          <a:pt x="422799" y="383414"/>
                        </a:lnTo>
                        <a:cubicBezTo>
                          <a:pt x="469597" y="424042"/>
                          <a:pt x="455725" y="490145"/>
                          <a:pt x="457280" y="540297"/>
                        </a:cubicBezTo>
                        <a:lnTo>
                          <a:pt x="483246" y="1314979"/>
                        </a:lnTo>
                        <a:cubicBezTo>
                          <a:pt x="486467" y="1412916"/>
                          <a:pt x="435864" y="1416027"/>
                          <a:pt x="393466" y="1355348"/>
                        </a:cubicBezTo>
                        <a:lnTo>
                          <a:pt x="80453" y="946833"/>
                        </a:lnTo>
                        <a:cubicBezTo>
                          <a:pt x="28534" y="899820"/>
                          <a:pt x="29188" y="880593"/>
                          <a:pt x="27231" y="789774"/>
                        </a:cubicBezTo>
                        <a:lnTo>
                          <a:pt x="1786" y="91672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35">
                    <a:extLst>
                      <a:ext uri="{FF2B5EF4-FFF2-40B4-BE49-F238E27FC236}">
                        <a16:creationId xmlns:a16="http://schemas.microsoft.com/office/drawing/2014/main" id="{0C352121-BC87-F649-93D6-506545B921D0}"/>
                      </a:ext>
                    </a:extLst>
                  </p:cNvPr>
                  <p:cNvSpPr/>
                  <p:nvPr/>
                </p:nvSpPr>
                <p:spPr>
                  <a:xfrm>
                    <a:off x="2671705" y="4491820"/>
                    <a:ext cx="737582" cy="190580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3923"/>
                      <a:gd name="connsiteY0" fmla="*/ 79309 h 2036395"/>
                      <a:gd name="connsiteX1" fmla="*/ 71111 w 763923"/>
                      <a:gd name="connsiteY1" fmla="*/ 13234 h 2036395"/>
                      <a:gd name="connsiteX2" fmla="*/ 676288 w 763923"/>
                      <a:gd name="connsiteY2" fmla="*/ 625352 h 2036395"/>
                      <a:gd name="connsiteX3" fmla="*/ 735032 w 763923"/>
                      <a:gd name="connsiteY3" fmla="*/ 799934 h 2036395"/>
                      <a:gd name="connsiteX4" fmla="*/ 761899 w 763923"/>
                      <a:gd name="connsiteY4" fmla="*/ 1798748 h 2036395"/>
                      <a:gd name="connsiteX5" fmla="*/ 697732 w 763923"/>
                      <a:gd name="connsiteY5" fmla="*/ 2028777 h 2036395"/>
                      <a:gd name="connsiteX6" fmla="*/ 130505 w 763923"/>
                      <a:gd name="connsiteY6" fmla="*/ 1236153 h 2036395"/>
                      <a:gd name="connsiteX7" fmla="*/ 54458 w 763923"/>
                      <a:gd name="connsiteY7" fmla="*/ 1090464 h 2036395"/>
                      <a:gd name="connsiteX8" fmla="*/ 1468 w 763923"/>
                      <a:gd name="connsiteY8" fmla="*/ 79309 h 2036395"/>
                      <a:gd name="connsiteX0" fmla="*/ 1468 w 776544"/>
                      <a:gd name="connsiteY0" fmla="*/ 79309 h 2046905"/>
                      <a:gd name="connsiteX1" fmla="*/ 71111 w 776544"/>
                      <a:gd name="connsiteY1" fmla="*/ 13234 h 2046905"/>
                      <a:gd name="connsiteX2" fmla="*/ 676288 w 776544"/>
                      <a:gd name="connsiteY2" fmla="*/ 625352 h 2046905"/>
                      <a:gd name="connsiteX3" fmla="*/ 735032 w 776544"/>
                      <a:gd name="connsiteY3" fmla="*/ 799934 h 2046905"/>
                      <a:gd name="connsiteX4" fmla="*/ 775199 w 776544"/>
                      <a:gd name="connsiteY4" fmla="*/ 1931752 h 2046905"/>
                      <a:gd name="connsiteX5" fmla="*/ 697732 w 776544"/>
                      <a:gd name="connsiteY5" fmla="*/ 2028777 h 2046905"/>
                      <a:gd name="connsiteX6" fmla="*/ 130505 w 776544"/>
                      <a:gd name="connsiteY6" fmla="*/ 1236153 h 2046905"/>
                      <a:gd name="connsiteX7" fmla="*/ 54458 w 776544"/>
                      <a:gd name="connsiteY7" fmla="*/ 1090464 h 2046905"/>
                      <a:gd name="connsiteX8" fmla="*/ 1468 w 776544"/>
                      <a:gd name="connsiteY8" fmla="*/ 79309 h 2046905"/>
                      <a:gd name="connsiteX0" fmla="*/ 1468 w 776544"/>
                      <a:gd name="connsiteY0" fmla="*/ 79309 h 2042651"/>
                      <a:gd name="connsiteX1" fmla="*/ 71111 w 776544"/>
                      <a:gd name="connsiteY1" fmla="*/ 13234 h 2042651"/>
                      <a:gd name="connsiteX2" fmla="*/ 676288 w 776544"/>
                      <a:gd name="connsiteY2" fmla="*/ 625352 h 2042651"/>
                      <a:gd name="connsiteX3" fmla="*/ 735032 w 776544"/>
                      <a:gd name="connsiteY3" fmla="*/ 799934 h 2042651"/>
                      <a:gd name="connsiteX4" fmla="*/ 775199 w 776544"/>
                      <a:gd name="connsiteY4" fmla="*/ 1931752 h 2042651"/>
                      <a:gd name="connsiteX5" fmla="*/ 697732 w 776544"/>
                      <a:gd name="connsiteY5" fmla="*/ 2028777 h 2042651"/>
                      <a:gd name="connsiteX6" fmla="*/ 130505 w 776544"/>
                      <a:gd name="connsiteY6" fmla="*/ 1236153 h 2042651"/>
                      <a:gd name="connsiteX7" fmla="*/ 54458 w 776544"/>
                      <a:gd name="connsiteY7" fmla="*/ 1090464 h 2042651"/>
                      <a:gd name="connsiteX8" fmla="*/ 1468 w 776544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676288 w 778258"/>
                      <a:gd name="connsiteY2" fmla="*/ 625352 h 2042651"/>
                      <a:gd name="connsiteX3" fmla="*/ 778258 w 778258"/>
                      <a:gd name="connsiteY3" fmla="*/ 101274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716189 w 778258"/>
                      <a:gd name="connsiteY2" fmla="*/ 828183 h 2042651"/>
                      <a:gd name="connsiteX3" fmla="*/ 778258 w 778258"/>
                      <a:gd name="connsiteY3" fmla="*/ 101274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716189 w 778258"/>
                      <a:gd name="connsiteY2" fmla="*/ 828183 h 2042651"/>
                      <a:gd name="connsiteX3" fmla="*/ 778258 w 778258"/>
                      <a:gd name="connsiteY3" fmla="*/ 103269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726165 w 778258"/>
                      <a:gd name="connsiteY2" fmla="*/ 848133 h 2042651"/>
                      <a:gd name="connsiteX3" fmla="*/ 778258 w 778258"/>
                      <a:gd name="connsiteY3" fmla="*/ 103269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4069 w 744283"/>
                      <a:gd name="connsiteY0" fmla="*/ 245799 h 2032911"/>
                      <a:gd name="connsiteX1" fmla="*/ 37136 w 744283"/>
                      <a:gd name="connsiteY1" fmla="*/ 3494 h 2032911"/>
                      <a:gd name="connsiteX2" fmla="*/ 692190 w 744283"/>
                      <a:gd name="connsiteY2" fmla="*/ 838393 h 2032911"/>
                      <a:gd name="connsiteX3" fmla="*/ 744283 w 744283"/>
                      <a:gd name="connsiteY3" fmla="*/ 1022950 h 2032911"/>
                      <a:gd name="connsiteX4" fmla="*/ 741224 w 744283"/>
                      <a:gd name="connsiteY4" fmla="*/ 1922012 h 2032911"/>
                      <a:gd name="connsiteX5" fmla="*/ 663757 w 744283"/>
                      <a:gd name="connsiteY5" fmla="*/ 2019037 h 2032911"/>
                      <a:gd name="connsiteX6" fmla="*/ 96530 w 744283"/>
                      <a:gd name="connsiteY6" fmla="*/ 1226413 h 2032911"/>
                      <a:gd name="connsiteX7" fmla="*/ 20483 w 744283"/>
                      <a:gd name="connsiteY7" fmla="*/ 1080724 h 2032911"/>
                      <a:gd name="connsiteX8" fmla="*/ 4069 w 744283"/>
                      <a:gd name="connsiteY8" fmla="*/ 245799 h 2032911"/>
                      <a:gd name="connsiteX0" fmla="*/ 982 w 741196"/>
                      <a:gd name="connsiteY0" fmla="*/ 102194 h 1889306"/>
                      <a:gd name="connsiteX1" fmla="*/ 97226 w 741196"/>
                      <a:gd name="connsiteY1" fmla="*/ 9518 h 1889306"/>
                      <a:gd name="connsiteX2" fmla="*/ 689103 w 741196"/>
                      <a:gd name="connsiteY2" fmla="*/ 694788 h 1889306"/>
                      <a:gd name="connsiteX3" fmla="*/ 741196 w 741196"/>
                      <a:gd name="connsiteY3" fmla="*/ 879345 h 1889306"/>
                      <a:gd name="connsiteX4" fmla="*/ 738137 w 741196"/>
                      <a:gd name="connsiteY4" fmla="*/ 1778407 h 1889306"/>
                      <a:gd name="connsiteX5" fmla="*/ 660670 w 741196"/>
                      <a:gd name="connsiteY5" fmla="*/ 1875432 h 1889306"/>
                      <a:gd name="connsiteX6" fmla="*/ 93443 w 741196"/>
                      <a:gd name="connsiteY6" fmla="*/ 1082808 h 1889306"/>
                      <a:gd name="connsiteX7" fmla="*/ 17396 w 741196"/>
                      <a:gd name="connsiteY7" fmla="*/ 937119 h 1889306"/>
                      <a:gd name="connsiteX8" fmla="*/ 982 w 741196"/>
                      <a:gd name="connsiteY8" fmla="*/ 102194 h 1889306"/>
                      <a:gd name="connsiteX0" fmla="*/ 1025 w 737914"/>
                      <a:gd name="connsiteY0" fmla="*/ 79308 h 1893021"/>
                      <a:gd name="connsiteX1" fmla="*/ 93944 w 737914"/>
                      <a:gd name="connsiteY1" fmla="*/ 13233 h 1893021"/>
                      <a:gd name="connsiteX2" fmla="*/ 685821 w 737914"/>
                      <a:gd name="connsiteY2" fmla="*/ 698503 h 1893021"/>
                      <a:gd name="connsiteX3" fmla="*/ 737914 w 737914"/>
                      <a:gd name="connsiteY3" fmla="*/ 883060 h 1893021"/>
                      <a:gd name="connsiteX4" fmla="*/ 734855 w 737914"/>
                      <a:gd name="connsiteY4" fmla="*/ 1782122 h 1893021"/>
                      <a:gd name="connsiteX5" fmla="*/ 657388 w 737914"/>
                      <a:gd name="connsiteY5" fmla="*/ 1879147 h 1893021"/>
                      <a:gd name="connsiteX6" fmla="*/ 90161 w 737914"/>
                      <a:gd name="connsiteY6" fmla="*/ 1086523 h 1893021"/>
                      <a:gd name="connsiteX7" fmla="*/ 14114 w 737914"/>
                      <a:gd name="connsiteY7" fmla="*/ 940834 h 1893021"/>
                      <a:gd name="connsiteX8" fmla="*/ 1025 w 737914"/>
                      <a:gd name="connsiteY8" fmla="*/ 79308 h 1893021"/>
                      <a:gd name="connsiteX0" fmla="*/ 2432 w 739321"/>
                      <a:gd name="connsiteY0" fmla="*/ 89156 h 1902869"/>
                      <a:gd name="connsiteX1" fmla="*/ 95351 w 739321"/>
                      <a:gd name="connsiteY1" fmla="*/ 23081 h 1902869"/>
                      <a:gd name="connsiteX2" fmla="*/ 687228 w 739321"/>
                      <a:gd name="connsiteY2" fmla="*/ 708351 h 1902869"/>
                      <a:gd name="connsiteX3" fmla="*/ 739321 w 739321"/>
                      <a:gd name="connsiteY3" fmla="*/ 892908 h 1902869"/>
                      <a:gd name="connsiteX4" fmla="*/ 736262 w 739321"/>
                      <a:gd name="connsiteY4" fmla="*/ 1791970 h 1902869"/>
                      <a:gd name="connsiteX5" fmla="*/ 658795 w 739321"/>
                      <a:gd name="connsiteY5" fmla="*/ 1888995 h 1902869"/>
                      <a:gd name="connsiteX6" fmla="*/ 91568 w 739321"/>
                      <a:gd name="connsiteY6" fmla="*/ 1096371 h 1902869"/>
                      <a:gd name="connsiteX7" fmla="*/ 15521 w 739321"/>
                      <a:gd name="connsiteY7" fmla="*/ 950682 h 1902869"/>
                      <a:gd name="connsiteX8" fmla="*/ 2432 w 739321"/>
                      <a:gd name="connsiteY8" fmla="*/ 89156 h 1902869"/>
                      <a:gd name="connsiteX0" fmla="*/ 2726 w 739615"/>
                      <a:gd name="connsiteY0" fmla="*/ 106567 h 1920280"/>
                      <a:gd name="connsiteX1" fmla="*/ 95645 w 739615"/>
                      <a:gd name="connsiteY1" fmla="*/ 40492 h 1920280"/>
                      <a:gd name="connsiteX2" fmla="*/ 687522 w 739615"/>
                      <a:gd name="connsiteY2" fmla="*/ 725762 h 1920280"/>
                      <a:gd name="connsiteX3" fmla="*/ 739615 w 739615"/>
                      <a:gd name="connsiteY3" fmla="*/ 910319 h 1920280"/>
                      <a:gd name="connsiteX4" fmla="*/ 736556 w 739615"/>
                      <a:gd name="connsiteY4" fmla="*/ 1809381 h 1920280"/>
                      <a:gd name="connsiteX5" fmla="*/ 659089 w 739615"/>
                      <a:gd name="connsiteY5" fmla="*/ 1906406 h 1920280"/>
                      <a:gd name="connsiteX6" fmla="*/ 91862 w 739615"/>
                      <a:gd name="connsiteY6" fmla="*/ 1113782 h 1920280"/>
                      <a:gd name="connsiteX7" fmla="*/ 15815 w 739615"/>
                      <a:gd name="connsiteY7" fmla="*/ 968093 h 1920280"/>
                      <a:gd name="connsiteX8" fmla="*/ 2726 w 739615"/>
                      <a:gd name="connsiteY8" fmla="*/ 106567 h 1920280"/>
                      <a:gd name="connsiteX0" fmla="*/ 584 w 737473"/>
                      <a:gd name="connsiteY0" fmla="*/ 102423 h 1916136"/>
                      <a:gd name="connsiteX1" fmla="*/ 93503 w 737473"/>
                      <a:gd name="connsiteY1" fmla="*/ 36348 h 1916136"/>
                      <a:gd name="connsiteX2" fmla="*/ 685380 w 737473"/>
                      <a:gd name="connsiteY2" fmla="*/ 721618 h 1916136"/>
                      <a:gd name="connsiteX3" fmla="*/ 737473 w 737473"/>
                      <a:gd name="connsiteY3" fmla="*/ 906175 h 1916136"/>
                      <a:gd name="connsiteX4" fmla="*/ 734414 w 737473"/>
                      <a:gd name="connsiteY4" fmla="*/ 1805237 h 1916136"/>
                      <a:gd name="connsiteX5" fmla="*/ 656947 w 737473"/>
                      <a:gd name="connsiteY5" fmla="*/ 1902262 h 1916136"/>
                      <a:gd name="connsiteX6" fmla="*/ 89720 w 737473"/>
                      <a:gd name="connsiteY6" fmla="*/ 1109638 h 1916136"/>
                      <a:gd name="connsiteX7" fmla="*/ 13673 w 737473"/>
                      <a:gd name="connsiteY7" fmla="*/ 963949 h 1916136"/>
                      <a:gd name="connsiteX8" fmla="*/ 584 w 737473"/>
                      <a:gd name="connsiteY8" fmla="*/ 102423 h 1916136"/>
                      <a:gd name="connsiteX0" fmla="*/ 584 w 737473"/>
                      <a:gd name="connsiteY0" fmla="*/ 102423 h 1916136"/>
                      <a:gd name="connsiteX1" fmla="*/ 93503 w 737473"/>
                      <a:gd name="connsiteY1" fmla="*/ 36348 h 1916136"/>
                      <a:gd name="connsiteX2" fmla="*/ 685380 w 737473"/>
                      <a:gd name="connsiteY2" fmla="*/ 721618 h 1916136"/>
                      <a:gd name="connsiteX3" fmla="*/ 737473 w 737473"/>
                      <a:gd name="connsiteY3" fmla="*/ 906175 h 1916136"/>
                      <a:gd name="connsiteX4" fmla="*/ 734414 w 737473"/>
                      <a:gd name="connsiteY4" fmla="*/ 1805237 h 1916136"/>
                      <a:gd name="connsiteX5" fmla="*/ 656947 w 737473"/>
                      <a:gd name="connsiteY5" fmla="*/ 1902262 h 1916136"/>
                      <a:gd name="connsiteX6" fmla="*/ 89720 w 737473"/>
                      <a:gd name="connsiteY6" fmla="*/ 1109638 h 1916136"/>
                      <a:gd name="connsiteX7" fmla="*/ 13673 w 737473"/>
                      <a:gd name="connsiteY7" fmla="*/ 963949 h 1916136"/>
                      <a:gd name="connsiteX8" fmla="*/ 584 w 737473"/>
                      <a:gd name="connsiteY8" fmla="*/ 102423 h 1916136"/>
                      <a:gd name="connsiteX0" fmla="*/ 693 w 737582"/>
                      <a:gd name="connsiteY0" fmla="*/ 92092 h 1905805"/>
                      <a:gd name="connsiteX1" fmla="*/ 93612 w 737582"/>
                      <a:gd name="connsiteY1" fmla="*/ 26017 h 1905805"/>
                      <a:gd name="connsiteX2" fmla="*/ 685489 w 737582"/>
                      <a:gd name="connsiteY2" fmla="*/ 711287 h 1905805"/>
                      <a:gd name="connsiteX3" fmla="*/ 737582 w 737582"/>
                      <a:gd name="connsiteY3" fmla="*/ 895844 h 1905805"/>
                      <a:gd name="connsiteX4" fmla="*/ 734523 w 737582"/>
                      <a:gd name="connsiteY4" fmla="*/ 1794906 h 1905805"/>
                      <a:gd name="connsiteX5" fmla="*/ 657056 w 737582"/>
                      <a:gd name="connsiteY5" fmla="*/ 1891931 h 1905805"/>
                      <a:gd name="connsiteX6" fmla="*/ 89829 w 737582"/>
                      <a:gd name="connsiteY6" fmla="*/ 1099307 h 1905805"/>
                      <a:gd name="connsiteX7" fmla="*/ 13782 w 737582"/>
                      <a:gd name="connsiteY7" fmla="*/ 953618 h 1905805"/>
                      <a:gd name="connsiteX8" fmla="*/ 693 w 737582"/>
                      <a:gd name="connsiteY8" fmla="*/ 92092 h 1905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7582" h="1905805">
                        <a:moveTo>
                          <a:pt x="693" y="92092"/>
                        </a:moveTo>
                        <a:cubicBezTo>
                          <a:pt x="-6146" y="-3068"/>
                          <a:pt x="38540" y="-23354"/>
                          <a:pt x="93612" y="26017"/>
                        </a:cubicBezTo>
                        <a:lnTo>
                          <a:pt x="685489" y="711287"/>
                        </a:lnTo>
                        <a:cubicBezTo>
                          <a:pt x="738937" y="775191"/>
                          <a:pt x="736027" y="845692"/>
                          <a:pt x="737582" y="895844"/>
                        </a:cubicBezTo>
                        <a:cubicBezTo>
                          <a:pt x="736562" y="1202181"/>
                          <a:pt x="735543" y="1488569"/>
                          <a:pt x="734523" y="1794906"/>
                        </a:cubicBezTo>
                        <a:cubicBezTo>
                          <a:pt x="742507" y="1890505"/>
                          <a:pt x="714729" y="1928884"/>
                          <a:pt x="657056" y="1891931"/>
                        </a:cubicBezTo>
                        <a:lnTo>
                          <a:pt x="89829" y="1099307"/>
                        </a:lnTo>
                        <a:cubicBezTo>
                          <a:pt x="51210" y="1065594"/>
                          <a:pt x="19064" y="1027812"/>
                          <a:pt x="13782" y="953618"/>
                        </a:cubicBezTo>
                        <a:lnTo>
                          <a:pt x="693" y="92092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3" name="Rectangle 14">
                <a:extLst>
                  <a:ext uri="{FF2B5EF4-FFF2-40B4-BE49-F238E27FC236}">
                    <a16:creationId xmlns:a16="http://schemas.microsoft.com/office/drawing/2014/main" id="{921EB561-76AF-3B29-DF9A-44D99C06B3F4}"/>
                  </a:ext>
                </a:extLst>
              </p:cNvPr>
              <p:cNvSpPr/>
              <p:nvPr/>
            </p:nvSpPr>
            <p:spPr>
              <a:xfrm>
                <a:off x="1938823" y="2849354"/>
                <a:ext cx="1135118" cy="1268010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1493" h="1643766">
                    <a:moveTo>
                      <a:pt x="0" y="376881"/>
                    </a:moveTo>
                    <a:cubicBezTo>
                      <a:pt x="10297" y="267729"/>
                      <a:pt x="107092" y="251254"/>
                      <a:pt x="160638" y="234778"/>
                    </a:cubicBezTo>
                    <a:lnTo>
                      <a:pt x="1371600" y="0"/>
                    </a:lnTo>
                    <a:cubicBezTo>
                      <a:pt x="1473282" y="12112"/>
                      <a:pt x="1474172" y="58957"/>
                      <a:pt x="1470455" y="154459"/>
                    </a:cubicBezTo>
                    <a:lnTo>
                      <a:pt x="1408671" y="1186248"/>
                    </a:lnTo>
                    <a:cubicBezTo>
                      <a:pt x="1407502" y="1297337"/>
                      <a:pt x="1373538" y="1344705"/>
                      <a:pt x="1297460" y="1360010"/>
                    </a:cubicBezTo>
                    <a:lnTo>
                      <a:pt x="135925" y="1643448"/>
                    </a:lnTo>
                    <a:cubicBezTo>
                      <a:pt x="72727" y="1648213"/>
                      <a:pt x="23019" y="1598907"/>
                      <a:pt x="12357" y="1538415"/>
                    </a:cubicBezTo>
                    <a:lnTo>
                      <a:pt x="0" y="376881"/>
                    </a:lnTo>
                    <a:close/>
                  </a:path>
                </a:pathLst>
              </a:custGeom>
              <a:gradFill flip="none" rotWithShape="1"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  <a:tileRect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4">
                <a:extLst>
                  <a:ext uri="{FF2B5EF4-FFF2-40B4-BE49-F238E27FC236}">
                    <a16:creationId xmlns:a16="http://schemas.microsoft.com/office/drawing/2014/main" id="{4D3C315E-1D31-09AD-82A3-B4721270F9C2}"/>
                  </a:ext>
                </a:extLst>
              </p:cNvPr>
              <p:cNvSpPr/>
              <p:nvPr/>
            </p:nvSpPr>
            <p:spPr>
              <a:xfrm>
                <a:off x="3187986" y="2632661"/>
                <a:ext cx="942480" cy="1150916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2615" h="1603645">
                    <a:moveTo>
                      <a:pt x="68674" y="315115"/>
                    </a:moveTo>
                    <a:cubicBezTo>
                      <a:pt x="78971" y="205963"/>
                      <a:pt x="155508" y="213171"/>
                      <a:pt x="209054" y="196695"/>
                    </a:cubicBezTo>
                    <a:lnTo>
                      <a:pt x="1436224" y="2515"/>
                    </a:lnTo>
                    <a:cubicBezTo>
                      <a:pt x="1546010" y="-9056"/>
                      <a:pt x="1579311" y="17492"/>
                      <a:pt x="1571542" y="119760"/>
                    </a:cubicBezTo>
                    <a:lnTo>
                      <a:pt x="1465189" y="1124482"/>
                    </a:lnTo>
                    <a:cubicBezTo>
                      <a:pt x="1464020" y="1235571"/>
                      <a:pt x="1442212" y="1310005"/>
                      <a:pt x="1366134" y="1325310"/>
                    </a:cubicBezTo>
                    <a:lnTo>
                      <a:pt x="143825" y="1601983"/>
                    </a:lnTo>
                    <a:cubicBezTo>
                      <a:pt x="64420" y="1613515"/>
                      <a:pt x="2560" y="1564207"/>
                      <a:pt x="0" y="1480033"/>
                    </a:cubicBezTo>
                    <a:lnTo>
                      <a:pt x="68674" y="315115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4">
                <a:extLst>
                  <a:ext uri="{FF2B5EF4-FFF2-40B4-BE49-F238E27FC236}">
                    <a16:creationId xmlns:a16="http://schemas.microsoft.com/office/drawing/2014/main" id="{B13FD8A6-CAA4-FD7A-1946-5AB7AD644BC7}"/>
                  </a:ext>
                </a:extLst>
              </p:cNvPr>
              <p:cNvSpPr/>
              <p:nvPr/>
            </p:nvSpPr>
            <p:spPr>
              <a:xfrm>
                <a:off x="4210888" y="2444327"/>
                <a:ext cx="898282" cy="1074720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2297" h="1520882">
                    <a:moveTo>
                      <a:pt x="149625" y="298787"/>
                    </a:moveTo>
                    <a:cubicBezTo>
                      <a:pt x="159922" y="189635"/>
                      <a:pt x="236459" y="196843"/>
                      <a:pt x="290005" y="180367"/>
                    </a:cubicBezTo>
                    <a:lnTo>
                      <a:pt x="1400068" y="1627"/>
                    </a:lnTo>
                    <a:cubicBezTo>
                      <a:pt x="1509854" y="-9944"/>
                      <a:pt x="1535134" y="40789"/>
                      <a:pt x="1516895" y="134313"/>
                    </a:cubicBezTo>
                    <a:lnTo>
                      <a:pt x="1330416" y="1169916"/>
                    </a:lnTo>
                    <a:cubicBezTo>
                      <a:pt x="1322268" y="1295578"/>
                      <a:pt x="1256498" y="1293677"/>
                      <a:pt x="1194380" y="1308982"/>
                    </a:cubicBezTo>
                    <a:lnTo>
                      <a:pt x="207028" y="1520109"/>
                    </a:lnTo>
                    <a:cubicBezTo>
                      <a:pt x="40369" y="1528726"/>
                      <a:pt x="-7086" y="1465156"/>
                      <a:pt x="825" y="1340180"/>
                    </a:cubicBezTo>
                    <a:lnTo>
                      <a:pt x="149625" y="298787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4">
                <a:extLst>
                  <a:ext uri="{FF2B5EF4-FFF2-40B4-BE49-F238E27FC236}">
                    <a16:creationId xmlns:a16="http://schemas.microsoft.com/office/drawing/2014/main" id="{8529A2EF-35AF-A7C0-7A54-EB08315C781B}"/>
                  </a:ext>
                </a:extLst>
              </p:cNvPr>
              <p:cNvSpPr/>
              <p:nvPr/>
            </p:nvSpPr>
            <p:spPr>
              <a:xfrm>
                <a:off x="1979610" y="4070519"/>
                <a:ext cx="996590" cy="1167224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0 w 1470510"/>
                  <a:gd name="connsiteY0" fmla="*/ 367454 h 1634339"/>
                  <a:gd name="connsiteX1" fmla="*/ 160638 w 1470510"/>
                  <a:gd name="connsiteY1" fmla="*/ 225351 h 1634339"/>
                  <a:gd name="connsiteX2" fmla="*/ 1187778 w 1470510"/>
                  <a:gd name="connsiteY2" fmla="*/ 0 h 1634339"/>
                  <a:gd name="connsiteX3" fmla="*/ 1470455 w 1470510"/>
                  <a:gd name="connsiteY3" fmla="*/ 145032 h 1634339"/>
                  <a:gd name="connsiteX4" fmla="*/ 1408671 w 1470510"/>
                  <a:gd name="connsiteY4" fmla="*/ 1176821 h 1634339"/>
                  <a:gd name="connsiteX5" fmla="*/ 1297460 w 1470510"/>
                  <a:gd name="connsiteY5" fmla="*/ 1350583 h 1634339"/>
                  <a:gd name="connsiteX6" fmla="*/ 135925 w 1470510"/>
                  <a:gd name="connsiteY6" fmla="*/ 1634021 h 1634339"/>
                  <a:gd name="connsiteX7" fmla="*/ 12357 w 1470510"/>
                  <a:gd name="connsiteY7" fmla="*/ 1528988 h 1634339"/>
                  <a:gd name="connsiteX8" fmla="*/ 0 w 1470510"/>
                  <a:gd name="connsiteY8" fmla="*/ 367454 h 1634339"/>
                  <a:gd name="connsiteX0" fmla="*/ 0 w 1408671"/>
                  <a:gd name="connsiteY0" fmla="*/ 367454 h 1634339"/>
                  <a:gd name="connsiteX1" fmla="*/ 160638 w 1408671"/>
                  <a:gd name="connsiteY1" fmla="*/ 225351 h 1634339"/>
                  <a:gd name="connsiteX2" fmla="*/ 1187778 w 1408671"/>
                  <a:gd name="connsiteY2" fmla="*/ 0 h 1634339"/>
                  <a:gd name="connsiteX3" fmla="*/ 1343193 w 1408671"/>
                  <a:gd name="connsiteY3" fmla="*/ 126178 h 1634339"/>
                  <a:gd name="connsiteX4" fmla="*/ 1408671 w 1408671"/>
                  <a:gd name="connsiteY4" fmla="*/ 1176821 h 1634339"/>
                  <a:gd name="connsiteX5" fmla="*/ 1297460 w 1408671"/>
                  <a:gd name="connsiteY5" fmla="*/ 1350583 h 1634339"/>
                  <a:gd name="connsiteX6" fmla="*/ 135925 w 1408671"/>
                  <a:gd name="connsiteY6" fmla="*/ 1634021 h 1634339"/>
                  <a:gd name="connsiteX7" fmla="*/ 12357 w 1408671"/>
                  <a:gd name="connsiteY7" fmla="*/ 1528988 h 1634339"/>
                  <a:gd name="connsiteX8" fmla="*/ 0 w 1408671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97460 w 1343362"/>
                  <a:gd name="connsiteY5" fmla="*/ 1350583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50326 w 1343362"/>
                  <a:gd name="connsiteY5" fmla="*/ 1242175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565961"/>
                  <a:gd name="connsiteX1" fmla="*/ 160638 w 1343362"/>
                  <a:gd name="connsiteY1" fmla="*/ 225351 h 1565961"/>
                  <a:gd name="connsiteX2" fmla="*/ 1187778 w 1343362"/>
                  <a:gd name="connsiteY2" fmla="*/ 0 h 1565961"/>
                  <a:gd name="connsiteX3" fmla="*/ 1343193 w 1343362"/>
                  <a:gd name="connsiteY3" fmla="*/ 126178 h 1565961"/>
                  <a:gd name="connsiteX4" fmla="*/ 1304976 w 1343362"/>
                  <a:gd name="connsiteY4" fmla="*/ 1091980 h 1565961"/>
                  <a:gd name="connsiteX5" fmla="*/ 1250326 w 1343362"/>
                  <a:gd name="connsiteY5" fmla="*/ 1242175 h 1565961"/>
                  <a:gd name="connsiteX6" fmla="*/ 183059 w 1343362"/>
                  <a:gd name="connsiteY6" fmla="*/ 1553894 h 1565961"/>
                  <a:gd name="connsiteX7" fmla="*/ 12357 w 1343362"/>
                  <a:gd name="connsiteY7" fmla="*/ 1528988 h 1565961"/>
                  <a:gd name="connsiteX8" fmla="*/ 0 w 1343362"/>
                  <a:gd name="connsiteY8" fmla="*/ 367454 h 1565961"/>
                  <a:gd name="connsiteX0" fmla="*/ 0 w 1343362"/>
                  <a:gd name="connsiteY0" fmla="*/ 367454 h 1554323"/>
                  <a:gd name="connsiteX1" fmla="*/ 160638 w 1343362"/>
                  <a:gd name="connsiteY1" fmla="*/ 225351 h 1554323"/>
                  <a:gd name="connsiteX2" fmla="*/ 1187778 w 1343362"/>
                  <a:gd name="connsiteY2" fmla="*/ 0 h 1554323"/>
                  <a:gd name="connsiteX3" fmla="*/ 1343193 w 1343362"/>
                  <a:gd name="connsiteY3" fmla="*/ 126178 h 1554323"/>
                  <a:gd name="connsiteX4" fmla="*/ 1304976 w 1343362"/>
                  <a:gd name="connsiteY4" fmla="*/ 1091980 h 1554323"/>
                  <a:gd name="connsiteX5" fmla="*/ 1250326 w 1343362"/>
                  <a:gd name="connsiteY5" fmla="*/ 1242175 h 1554323"/>
                  <a:gd name="connsiteX6" fmla="*/ 183059 w 1343362"/>
                  <a:gd name="connsiteY6" fmla="*/ 1553894 h 1554323"/>
                  <a:gd name="connsiteX7" fmla="*/ 12357 w 1343362"/>
                  <a:gd name="connsiteY7" fmla="*/ 1463001 h 1554323"/>
                  <a:gd name="connsiteX8" fmla="*/ 0 w 1343362"/>
                  <a:gd name="connsiteY8" fmla="*/ 367454 h 1554323"/>
                  <a:gd name="connsiteX0" fmla="*/ 0 w 1343362"/>
                  <a:gd name="connsiteY0" fmla="*/ 367454 h 1554297"/>
                  <a:gd name="connsiteX1" fmla="*/ 160638 w 1343362"/>
                  <a:gd name="connsiteY1" fmla="*/ 225351 h 1554297"/>
                  <a:gd name="connsiteX2" fmla="*/ 1187778 w 1343362"/>
                  <a:gd name="connsiteY2" fmla="*/ 0 h 1554297"/>
                  <a:gd name="connsiteX3" fmla="*/ 1343193 w 1343362"/>
                  <a:gd name="connsiteY3" fmla="*/ 126178 h 1554297"/>
                  <a:gd name="connsiteX4" fmla="*/ 1304976 w 1343362"/>
                  <a:gd name="connsiteY4" fmla="*/ 1091980 h 1554297"/>
                  <a:gd name="connsiteX5" fmla="*/ 1250326 w 1343362"/>
                  <a:gd name="connsiteY5" fmla="*/ 1242175 h 1554297"/>
                  <a:gd name="connsiteX6" fmla="*/ 183059 w 1343362"/>
                  <a:gd name="connsiteY6" fmla="*/ 1553894 h 1554297"/>
                  <a:gd name="connsiteX7" fmla="*/ 4496 w 1343362"/>
                  <a:gd name="connsiteY7" fmla="*/ 1460381 h 1554297"/>
                  <a:gd name="connsiteX8" fmla="*/ 0 w 1343362"/>
                  <a:gd name="connsiteY8" fmla="*/ 367454 h 1554297"/>
                  <a:gd name="connsiteX0" fmla="*/ 0 w 1343362"/>
                  <a:gd name="connsiteY0" fmla="*/ 367454 h 1551703"/>
                  <a:gd name="connsiteX1" fmla="*/ 160638 w 1343362"/>
                  <a:gd name="connsiteY1" fmla="*/ 225351 h 1551703"/>
                  <a:gd name="connsiteX2" fmla="*/ 1187778 w 1343362"/>
                  <a:gd name="connsiteY2" fmla="*/ 0 h 1551703"/>
                  <a:gd name="connsiteX3" fmla="*/ 1343193 w 1343362"/>
                  <a:gd name="connsiteY3" fmla="*/ 126178 h 1551703"/>
                  <a:gd name="connsiteX4" fmla="*/ 1304976 w 1343362"/>
                  <a:gd name="connsiteY4" fmla="*/ 1091980 h 1551703"/>
                  <a:gd name="connsiteX5" fmla="*/ 1250326 w 1343362"/>
                  <a:gd name="connsiteY5" fmla="*/ 1242175 h 1551703"/>
                  <a:gd name="connsiteX6" fmla="*/ 177819 w 1343362"/>
                  <a:gd name="connsiteY6" fmla="*/ 1551274 h 1551703"/>
                  <a:gd name="connsiteX7" fmla="*/ 4496 w 1343362"/>
                  <a:gd name="connsiteY7" fmla="*/ 1460381 h 1551703"/>
                  <a:gd name="connsiteX8" fmla="*/ 0 w 1343362"/>
                  <a:gd name="connsiteY8" fmla="*/ 367454 h 1551703"/>
                  <a:gd name="connsiteX0" fmla="*/ 0 w 1343362"/>
                  <a:gd name="connsiteY0" fmla="*/ 367454 h 1555087"/>
                  <a:gd name="connsiteX1" fmla="*/ 160638 w 1343362"/>
                  <a:gd name="connsiteY1" fmla="*/ 225351 h 1555087"/>
                  <a:gd name="connsiteX2" fmla="*/ 1187778 w 1343362"/>
                  <a:gd name="connsiteY2" fmla="*/ 0 h 1555087"/>
                  <a:gd name="connsiteX3" fmla="*/ 1343193 w 1343362"/>
                  <a:gd name="connsiteY3" fmla="*/ 126178 h 1555087"/>
                  <a:gd name="connsiteX4" fmla="*/ 1304976 w 1343362"/>
                  <a:gd name="connsiteY4" fmla="*/ 1091980 h 1555087"/>
                  <a:gd name="connsiteX5" fmla="*/ 1250326 w 1343362"/>
                  <a:gd name="connsiteY5" fmla="*/ 1242175 h 1555087"/>
                  <a:gd name="connsiteX6" fmla="*/ 177819 w 1343362"/>
                  <a:gd name="connsiteY6" fmla="*/ 1551274 h 1555087"/>
                  <a:gd name="connsiteX7" fmla="*/ 4496 w 1343362"/>
                  <a:gd name="connsiteY7" fmla="*/ 1460381 h 1555087"/>
                  <a:gd name="connsiteX8" fmla="*/ 0 w 1343362"/>
                  <a:gd name="connsiteY8" fmla="*/ 367454 h 1555087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50326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8589"/>
                  <a:gd name="connsiteY0" fmla="*/ 367454 h 1570135"/>
                  <a:gd name="connsiteX1" fmla="*/ 160638 w 1348589"/>
                  <a:gd name="connsiteY1" fmla="*/ 225351 h 1570135"/>
                  <a:gd name="connsiteX2" fmla="*/ 1187778 w 1348589"/>
                  <a:gd name="connsiteY2" fmla="*/ 0 h 1570135"/>
                  <a:gd name="connsiteX3" fmla="*/ 1348433 w 1348589"/>
                  <a:gd name="connsiteY3" fmla="*/ 126178 h 1570135"/>
                  <a:gd name="connsiteX4" fmla="*/ 1299736 w 1348589"/>
                  <a:gd name="connsiteY4" fmla="*/ 1091980 h 1570135"/>
                  <a:gd name="connsiteX5" fmla="*/ 1218885 w 1348589"/>
                  <a:gd name="connsiteY5" fmla="*/ 1242175 h 1570135"/>
                  <a:gd name="connsiteX6" fmla="*/ 177819 w 1348589"/>
                  <a:gd name="connsiteY6" fmla="*/ 1551274 h 1570135"/>
                  <a:gd name="connsiteX7" fmla="*/ 4496 w 1348589"/>
                  <a:gd name="connsiteY7" fmla="*/ 1460381 h 1570135"/>
                  <a:gd name="connsiteX8" fmla="*/ 0 w 1348589"/>
                  <a:gd name="connsiteY8" fmla="*/ 367454 h 157013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72"/>
                  <a:gd name="connsiteY0" fmla="*/ 377144 h 1579825"/>
                  <a:gd name="connsiteX1" fmla="*/ 160638 w 1348872"/>
                  <a:gd name="connsiteY1" fmla="*/ 235041 h 1579825"/>
                  <a:gd name="connsiteX2" fmla="*/ 1227079 w 1348872"/>
                  <a:gd name="connsiteY2" fmla="*/ 1830 h 1579825"/>
                  <a:gd name="connsiteX3" fmla="*/ 1348433 w 1348872"/>
                  <a:gd name="connsiteY3" fmla="*/ 135868 h 1579825"/>
                  <a:gd name="connsiteX4" fmla="*/ 1299736 w 1348872"/>
                  <a:gd name="connsiteY4" fmla="*/ 1101670 h 1579825"/>
                  <a:gd name="connsiteX5" fmla="*/ 1218885 w 1348872"/>
                  <a:gd name="connsiteY5" fmla="*/ 1251865 h 1579825"/>
                  <a:gd name="connsiteX6" fmla="*/ 177819 w 1348872"/>
                  <a:gd name="connsiteY6" fmla="*/ 1560964 h 1579825"/>
                  <a:gd name="connsiteX7" fmla="*/ 4496 w 1348872"/>
                  <a:gd name="connsiteY7" fmla="*/ 1470071 h 1579825"/>
                  <a:gd name="connsiteX8" fmla="*/ 0 w 1348872"/>
                  <a:gd name="connsiteY8" fmla="*/ 377144 h 157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8872" h="1579825">
                    <a:moveTo>
                      <a:pt x="0" y="377144"/>
                    </a:moveTo>
                    <a:cubicBezTo>
                      <a:pt x="10297" y="267992"/>
                      <a:pt x="107092" y="251517"/>
                      <a:pt x="160638" y="235041"/>
                    </a:cubicBezTo>
                    <a:lnTo>
                      <a:pt x="1227079" y="1830"/>
                    </a:lnTo>
                    <a:cubicBezTo>
                      <a:pt x="1334002" y="-9639"/>
                      <a:pt x="1352150" y="32505"/>
                      <a:pt x="1348433" y="135868"/>
                    </a:cubicBezTo>
                    <a:lnTo>
                      <a:pt x="1299736" y="1101670"/>
                    </a:lnTo>
                    <a:cubicBezTo>
                      <a:pt x="1293327" y="1202279"/>
                      <a:pt x="1294963" y="1218219"/>
                      <a:pt x="1218885" y="1251865"/>
                    </a:cubicBezTo>
                    <a:lnTo>
                      <a:pt x="177819" y="1560964"/>
                    </a:lnTo>
                    <a:cubicBezTo>
                      <a:pt x="91040" y="1599790"/>
                      <a:pt x="-3183" y="1582964"/>
                      <a:pt x="4496" y="1470071"/>
                    </a:cubicBezTo>
                    <a:cubicBezTo>
                      <a:pt x="2997" y="1105762"/>
                      <a:pt x="1499" y="741453"/>
                      <a:pt x="0" y="377144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4">
                <a:extLst>
                  <a:ext uri="{FF2B5EF4-FFF2-40B4-BE49-F238E27FC236}">
                    <a16:creationId xmlns:a16="http://schemas.microsoft.com/office/drawing/2014/main" id="{DF52012F-21CD-5A89-8283-4A1249950617}"/>
                  </a:ext>
                </a:extLst>
              </p:cNvPr>
              <p:cNvSpPr/>
              <p:nvPr/>
            </p:nvSpPr>
            <p:spPr>
              <a:xfrm>
                <a:off x="3111703" y="3773826"/>
                <a:ext cx="897364" cy="1109122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0 w 1470510"/>
                  <a:gd name="connsiteY0" fmla="*/ 367454 h 1634339"/>
                  <a:gd name="connsiteX1" fmla="*/ 160638 w 1470510"/>
                  <a:gd name="connsiteY1" fmla="*/ 225351 h 1634339"/>
                  <a:gd name="connsiteX2" fmla="*/ 1187778 w 1470510"/>
                  <a:gd name="connsiteY2" fmla="*/ 0 h 1634339"/>
                  <a:gd name="connsiteX3" fmla="*/ 1470455 w 1470510"/>
                  <a:gd name="connsiteY3" fmla="*/ 145032 h 1634339"/>
                  <a:gd name="connsiteX4" fmla="*/ 1408671 w 1470510"/>
                  <a:gd name="connsiteY4" fmla="*/ 1176821 h 1634339"/>
                  <a:gd name="connsiteX5" fmla="*/ 1297460 w 1470510"/>
                  <a:gd name="connsiteY5" fmla="*/ 1350583 h 1634339"/>
                  <a:gd name="connsiteX6" fmla="*/ 135925 w 1470510"/>
                  <a:gd name="connsiteY6" fmla="*/ 1634021 h 1634339"/>
                  <a:gd name="connsiteX7" fmla="*/ 12357 w 1470510"/>
                  <a:gd name="connsiteY7" fmla="*/ 1528988 h 1634339"/>
                  <a:gd name="connsiteX8" fmla="*/ 0 w 1470510"/>
                  <a:gd name="connsiteY8" fmla="*/ 367454 h 1634339"/>
                  <a:gd name="connsiteX0" fmla="*/ 0 w 1408671"/>
                  <a:gd name="connsiteY0" fmla="*/ 367454 h 1634339"/>
                  <a:gd name="connsiteX1" fmla="*/ 160638 w 1408671"/>
                  <a:gd name="connsiteY1" fmla="*/ 225351 h 1634339"/>
                  <a:gd name="connsiteX2" fmla="*/ 1187778 w 1408671"/>
                  <a:gd name="connsiteY2" fmla="*/ 0 h 1634339"/>
                  <a:gd name="connsiteX3" fmla="*/ 1343193 w 1408671"/>
                  <a:gd name="connsiteY3" fmla="*/ 126178 h 1634339"/>
                  <a:gd name="connsiteX4" fmla="*/ 1408671 w 1408671"/>
                  <a:gd name="connsiteY4" fmla="*/ 1176821 h 1634339"/>
                  <a:gd name="connsiteX5" fmla="*/ 1297460 w 1408671"/>
                  <a:gd name="connsiteY5" fmla="*/ 1350583 h 1634339"/>
                  <a:gd name="connsiteX6" fmla="*/ 135925 w 1408671"/>
                  <a:gd name="connsiteY6" fmla="*/ 1634021 h 1634339"/>
                  <a:gd name="connsiteX7" fmla="*/ 12357 w 1408671"/>
                  <a:gd name="connsiteY7" fmla="*/ 1528988 h 1634339"/>
                  <a:gd name="connsiteX8" fmla="*/ 0 w 1408671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97460 w 1343362"/>
                  <a:gd name="connsiteY5" fmla="*/ 1350583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50326 w 1343362"/>
                  <a:gd name="connsiteY5" fmla="*/ 1242175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565961"/>
                  <a:gd name="connsiteX1" fmla="*/ 160638 w 1343362"/>
                  <a:gd name="connsiteY1" fmla="*/ 225351 h 1565961"/>
                  <a:gd name="connsiteX2" fmla="*/ 1187778 w 1343362"/>
                  <a:gd name="connsiteY2" fmla="*/ 0 h 1565961"/>
                  <a:gd name="connsiteX3" fmla="*/ 1343193 w 1343362"/>
                  <a:gd name="connsiteY3" fmla="*/ 126178 h 1565961"/>
                  <a:gd name="connsiteX4" fmla="*/ 1304976 w 1343362"/>
                  <a:gd name="connsiteY4" fmla="*/ 1091980 h 1565961"/>
                  <a:gd name="connsiteX5" fmla="*/ 1250326 w 1343362"/>
                  <a:gd name="connsiteY5" fmla="*/ 1242175 h 1565961"/>
                  <a:gd name="connsiteX6" fmla="*/ 183059 w 1343362"/>
                  <a:gd name="connsiteY6" fmla="*/ 1553894 h 1565961"/>
                  <a:gd name="connsiteX7" fmla="*/ 12357 w 1343362"/>
                  <a:gd name="connsiteY7" fmla="*/ 1528988 h 1565961"/>
                  <a:gd name="connsiteX8" fmla="*/ 0 w 1343362"/>
                  <a:gd name="connsiteY8" fmla="*/ 367454 h 1565961"/>
                  <a:gd name="connsiteX0" fmla="*/ 0 w 1343362"/>
                  <a:gd name="connsiteY0" fmla="*/ 367454 h 1554323"/>
                  <a:gd name="connsiteX1" fmla="*/ 160638 w 1343362"/>
                  <a:gd name="connsiteY1" fmla="*/ 225351 h 1554323"/>
                  <a:gd name="connsiteX2" fmla="*/ 1187778 w 1343362"/>
                  <a:gd name="connsiteY2" fmla="*/ 0 h 1554323"/>
                  <a:gd name="connsiteX3" fmla="*/ 1343193 w 1343362"/>
                  <a:gd name="connsiteY3" fmla="*/ 126178 h 1554323"/>
                  <a:gd name="connsiteX4" fmla="*/ 1304976 w 1343362"/>
                  <a:gd name="connsiteY4" fmla="*/ 1091980 h 1554323"/>
                  <a:gd name="connsiteX5" fmla="*/ 1250326 w 1343362"/>
                  <a:gd name="connsiteY5" fmla="*/ 1242175 h 1554323"/>
                  <a:gd name="connsiteX6" fmla="*/ 183059 w 1343362"/>
                  <a:gd name="connsiteY6" fmla="*/ 1553894 h 1554323"/>
                  <a:gd name="connsiteX7" fmla="*/ 12357 w 1343362"/>
                  <a:gd name="connsiteY7" fmla="*/ 1463001 h 1554323"/>
                  <a:gd name="connsiteX8" fmla="*/ 0 w 1343362"/>
                  <a:gd name="connsiteY8" fmla="*/ 367454 h 1554323"/>
                  <a:gd name="connsiteX0" fmla="*/ 0 w 1343362"/>
                  <a:gd name="connsiteY0" fmla="*/ 367454 h 1554297"/>
                  <a:gd name="connsiteX1" fmla="*/ 160638 w 1343362"/>
                  <a:gd name="connsiteY1" fmla="*/ 225351 h 1554297"/>
                  <a:gd name="connsiteX2" fmla="*/ 1187778 w 1343362"/>
                  <a:gd name="connsiteY2" fmla="*/ 0 h 1554297"/>
                  <a:gd name="connsiteX3" fmla="*/ 1343193 w 1343362"/>
                  <a:gd name="connsiteY3" fmla="*/ 126178 h 1554297"/>
                  <a:gd name="connsiteX4" fmla="*/ 1304976 w 1343362"/>
                  <a:gd name="connsiteY4" fmla="*/ 1091980 h 1554297"/>
                  <a:gd name="connsiteX5" fmla="*/ 1250326 w 1343362"/>
                  <a:gd name="connsiteY5" fmla="*/ 1242175 h 1554297"/>
                  <a:gd name="connsiteX6" fmla="*/ 183059 w 1343362"/>
                  <a:gd name="connsiteY6" fmla="*/ 1553894 h 1554297"/>
                  <a:gd name="connsiteX7" fmla="*/ 4496 w 1343362"/>
                  <a:gd name="connsiteY7" fmla="*/ 1460381 h 1554297"/>
                  <a:gd name="connsiteX8" fmla="*/ 0 w 1343362"/>
                  <a:gd name="connsiteY8" fmla="*/ 367454 h 1554297"/>
                  <a:gd name="connsiteX0" fmla="*/ 0 w 1343362"/>
                  <a:gd name="connsiteY0" fmla="*/ 367454 h 1551703"/>
                  <a:gd name="connsiteX1" fmla="*/ 160638 w 1343362"/>
                  <a:gd name="connsiteY1" fmla="*/ 225351 h 1551703"/>
                  <a:gd name="connsiteX2" fmla="*/ 1187778 w 1343362"/>
                  <a:gd name="connsiteY2" fmla="*/ 0 h 1551703"/>
                  <a:gd name="connsiteX3" fmla="*/ 1343193 w 1343362"/>
                  <a:gd name="connsiteY3" fmla="*/ 126178 h 1551703"/>
                  <a:gd name="connsiteX4" fmla="*/ 1304976 w 1343362"/>
                  <a:gd name="connsiteY4" fmla="*/ 1091980 h 1551703"/>
                  <a:gd name="connsiteX5" fmla="*/ 1250326 w 1343362"/>
                  <a:gd name="connsiteY5" fmla="*/ 1242175 h 1551703"/>
                  <a:gd name="connsiteX6" fmla="*/ 177819 w 1343362"/>
                  <a:gd name="connsiteY6" fmla="*/ 1551274 h 1551703"/>
                  <a:gd name="connsiteX7" fmla="*/ 4496 w 1343362"/>
                  <a:gd name="connsiteY7" fmla="*/ 1460381 h 1551703"/>
                  <a:gd name="connsiteX8" fmla="*/ 0 w 1343362"/>
                  <a:gd name="connsiteY8" fmla="*/ 367454 h 1551703"/>
                  <a:gd name="connsiteX0" fmla="*/ 0 w 1343362"/>
                  <a:gd name="connsiteY0" fmla="*/ 367454 h 1555087"/>
                  <a:gd name="connsiteX1" fmla="*/ 160638 w 1343362"/>
                  <a:gd name="connsiteY1" fmla="*/ 225351 h 1555087"/>
                  <a:gd name="connsiteX2" fmla="*/ 1187778 w 1343362"/>
                  <a:gd name="connsiteY2" fmla="*/ 0 h 1555087"/>
                  <a:gd name="connsiteX3" fmla="*/ 1343193 w 1343362"/>
                  <a:gd name="connsiteY3" fmla="*/ 126178 h 1555087"/>
                  <a:gd name="connsiteX4" fmla="*/ 1304976 w 1343362"/>
                  <a:gd name="connsiteY4" fmla="*/ 1091980 h 1555087"/>
                  <a:gd name="connsiteX5" fmla="*/ 1250326 w 1343362"/>
                  <a:gd name="connsiteY5" fmla="*/ 1242175 h 1555087"/>
                  <a:gd name="connsiteX6" fmla="*/ 177819 w 1343362"/>
                  <a:gd name="connsiteY6" fmla="*/ 1551274 h 1555087"/>
                  <a:gd name="connsiteX7" fmla="*/ 4496 w 1343362"/>
                  <a:gd name="connsiteY7" fmla="*/ 1460381 h 1555087"/>
                  <a:gd name="connsiteX8" fmla="*/ 0 w 1343362"/>
                  <a:gd name="connsiteY8" fmla="*/ 367454 h 1555087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50326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8589"/>
                  <a:gd name="connsiteY0" fmla="*/ 367454 h 1570135"/>
                  <a:gd name="connsiteX1" fmla="*/ 160638 w 1348589"/>
                  <a:gd name="connsiteY1" fmla="*/ 225351 h 1570135"/>
                  <a:gd name="connsiteX2" fmla="*/ 1187778 w 1348589"/>
                  <a:gd name="connsiteY2" fmla="*/ 0 h 1570135"/>
                  <a:gd name="connsiteX3" fmla="*/ 1348433 w 1348589"/>
                  <a:gd name="connsiteY3" fmla="*/ 126178 h 1570135"/>
                  <a:gd name="connsiteX4" fmla="*/ 1299736 w 1348589"/>
                  <a:gd name="connsiteY4" fmla="*/ 1091980 h 1570135"/>
                  <a:gd name="connsiteX5" fmla="*/ 1218885 w 1348589"/>
                  <a:gd name="connsiteY5" fmla="*/ 1242175 h 1570135"/>
                  <a:gd name="connsiteX6" fmla="*/ 177819 w 1348589"/>
                  <a:gd name="connsiteY6" fmla="*/ 1551274 h 1570135"/>
                  <a:gd name="connsiteX7" fmla="*/ 4496 w 1348589"/>
                  <a:gd name="connsiteY7" fmla="*/ 1460381 h 1570135"/>
                  <a:gd name="connsiteX8" fmla="*/ 0 w 1348589"/>
                  <a:gd name="connsiteY8" fmla="*/ 367454 h 157013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72"/>
                  <a:gd name="connsiteY0" fmla="*/ 377144 h 1579825"/>
                  <a:gd name="connsiteX1" fmla="*/ 160638 w 1348872"/>
                  <a:gd name="connsiteY1" fmla="*/ 235041 h 1579825"/>
                  <a:gd name="connsiteX2" fmla="*/ 1227079 w 1348872"/>
                  <a:gd name="connsiteY2" fmla="*/ 1830 h 1579825"/>
                  <a:gd name="connsiteX3" fmla="*/ 1348433 w 1348872"/>
                  <a:gd name="connsiteY3" fmla="*/ 135868 h 1579825"/>
                  <a:gd name="connsiteX4" fmla="*/ 1299736 w 1348872"/>
                  <a:gd name="connsiteY4" fmla="*/ 1101670 h 1579825"/>
                  <a:gd name="connsiteX5" fmla="*/ 1218885 w 1348872"/>
                  <a:gd name="connsiteY5" fmla="*/ 1251865 h 1579825"/>
                  <a:gd name="connsiteX6" fmla="*/ 177819 w 1348872"/>
                  <a:gd name="connsiteY6" fmla="*/ 1560964 h 1579825"/>
                  <a:gd name="connsiteX7" fmla="*/ 4496 w 1348872"/>
                  <a:gd name="connsiteY7" fmla="*/ 1470071 h 1579825"/>
                  <a:gd name="connsiteX8" fmla="*/ 0 w 1348872"/>
                  <a:gd name="connsiteY8" fmla="*/ 377144 h 1579825"/>
                  <a:gd name="connsiteX0" fmla="*/ 31339 w 1380211"/>
                  <a:gd name="connsiteY0" fmla="*/ 377144 h 1566760"/>
                  <a:gd name="connsiteX1" fmla="*/ 191977 w 1380211"/>
                  <a:gd name="connsiteY1" fmla="*/ 235041 h 1566760"/>
                  <a:gd name="connsiteX2" fmla="*/ 1258418 w 1380211"/>
                  <a:gd name="connsiteY2" fmla="*/ 1830 h 1566760"/>
                  <a:gd name="connsiteX3" fmla="*/ 1379772 w 1380211"/>
                  <a:gd name="connsiteY3" fmla="*/ 135868 h 1566760"/>
                  <a:gd name="connsiteX4" fmla="*/ 1331075 w 1380211"/>
                  <a:gd name="connsiteY4" fmla="*/ 1101670 h 1566760"/>
                  <a:gd name="connsiteX5" fmla="*/ 1250224 w 1380211"/>
                  <a:gd name="connsiteY5" fmla="*/ 1251865 h 1566760"/>
                  <a:gd name="connsiteX6" fmla="*/ 209158 w 1380211"/>
                  <a:gd name="connsiteY6" fmla="*/ 1560964 h 1566760"/>
                  <a:gd name="connsiteX7" fmla="*/ 325 w 1380211"/>
                  <a:gd name="connsiteY7" fmla="*/ 1322110 h 1566760"/>
                  <a:gd name="connsiteX8" fmla="*/ 31339 w 1380211"/>
                  <a:gd name="connsiteY8" fmla="*/ 377144 h 1566760"/>
                  <a:gd name="connsiteX0" fmla="*/ 31609 w 1380481"/>
                  <a:gd name="connsiteY0" fmla="*/ 377144 h 1471721"/>
                  <a:gd name="connsiteX1" fmla="*/ 192247 w 1380481"/>
                  <a:gd name="connsiteY1" fmla="*/ 235041 h 1471721"/>
                  <a:gd name="connsiteX2" fmla="*/ 1258688 w 1380481"/>
                  <a:gd name="connsiteY2" fmla="*/ 1830 h 1471721"/>
                  <a:gd name="connsiteX3" fmla="*/ 1380042 w 1380481"/>
                  <a:gd name="connsiteY3" fmla="*/ 135868 h 1471721"/>
                  <a:gd name="connsiteX4" fmla="*/ 1331345 w 1380481"/>
                  <a:gd name="connsiteY4" fmla="*/ 1101670 h 1471721"/>
                  <a:gd name="connsiteX5" fmla="*/ 1250494 w 1380481"/>
                  <a:gd name="connsiteY5" fmla="*/ 1251865 h 1471721"/>
                  <a:gd name="connsiteX6" fmla="*/ 147284 w 1380481"/>
                  <a:gd name="connsiteY6" fmla="*/ 1460351 h 1471721"/>
                  <a:gd name="connsiteX7" fmla="*/ 595 w 1380481"/>
                  <a:gd name="connsiteY7" fmla="*/ 1322110 h 1471721"/>
                  <a:gd name="connsiteX8" fmla="*/ 31609 w 1380481"/>
                  <a:gd name="connsiteY8" fmla="*/ 377144 h 1471721"/>
                  <a:gd name="connsiteX0" fmla="*/ 32193 w 1381065"/>
                  <a:gd name="connsiteY0" fmla="*/ 377144 h 1482446"/>
                  <a:gd name="connsiteX1" fmla="*/ 192831 w 1381065"/>
                  <a:gd name="connsiteY1" fmla="*/ 235041 h 1482446"/>
                  <a:gd name="connsiteX2" fmla="*/ 1259272 w 1381065"/>
                  <a:gd name="connsiteY2" fmla="*/ 1830 h 1482446"/>
                  <a:gd name="connsiteX3" fmla="*/ 1380626 w 1381065"/>
                  <a:gd name="connsiteY3" fmla="*/ 135868 h 1482446"/>
                  <a:gd name="connsiteX4" fmla="*/ 1331929 w 1381065"/>
                  <a:gd name="connsiteY4" fmla="*/ 1101670 h 1482446"/>
                  <a:gd name="connsiteX5" fmla="*/ 1251078 w 1381065"/>
                  <a:gd name="connsiteY5" fmla="*/ 1251865 h 1482446"/>
                  <a:gd name="connsiteX6" fmla="*/ 109398 w 1381065"/>
                  <a:gd name="connsiteY6" fmla="*/ 1472188 h 1482446"/>
                  <a:gd name="connsiteX7" fmla="*/ 1179 w 1381065"/>
                  <a:gd name="connsiteY7" fmla="*/ 1322110 h 1482446"/>
                  <a:gd name="connsiteX8" fmla="*/ 32193 w 1381065"/>
                  <a:gd name="connsiteY8" fmla="*/ 377144 h 1482446"/>
                  <a:gd name="connsiteX0" fmla="*/ 32193 w 1381065"/>
                  <a:gd name="connsiteY0" fmla="*/ 377144 h 1482446"/>
                  <a:gd name="connsiteX1" fmla="*/ 192831 w 1381065"/>
                  <a:gd name="connsiteY1" fmla="*/ 235041 h 1482446"/>
                  <a:gd name="connsiteX2" fmla="*/ 1259272 w 1381065"/>
                  <a:gd name="connsiteY2" fmla="*/ 1830 h 1482446"/>
                  <a:gd name="connsiteX3" fmla="*/ 1380626 w 1381065"/>
                  <a:gd name="connsiteY3" fmla="*/ 135868 h 1482446"/>
                  <a:gd name="connsiteX4" fmla="*/ 1331929 w 1381065"/>
                  <a:gd name="connsiteY4" fmla="*/ 1101670 h 1482446"/>
                  <a:gd name="connsiteX5" fmla="*/ 993625 w 1381065"/>
                  <a:gd name="connsiteY5" fmla="*/ 1207477 h 1482446"/>
                  <a:gd name="connsiteX6" fmla="*/ 109398 w 1381065"/>
                  <a:gd name="connsiteY6" fmla="*/ 1472188 h 1482446"/>
                  <a:gd name="connsiteX7" fmla="*/ 1179 w 1381065"/>
                  <a:gd name="connsiteY7" fmla="*/ 1322110 h 1482446"/>
                  <a:gd name="connsiteX8" fmla="*/ 32193 w 1381065"/>
                  <a:gd name="connsiteY8" fmla="*/ 377144 h 1482446"/>
                  <a:gd name="connsiteX0" fmla="*/ 32193 w 1381065"/>
                  <a:gd name="connsiteY0" fmla="*/ 377144 h 1482446"/>
                  <a:gd name="connsiteX1" fmla="*/ 192831 w 1381065"/>
                  <a:gd name="connsiteY1" fmla="*/ 235041 h 1482446"/>
                  <a:gd name="connsiteX2" fmla="*/ 1259272 w 1381065"/>
                  <a:gd name="connsiteY2" fmla="*/ 1830 h 1482446"/>
                  <a:gd name="connsiteX3" fmla="*/ 1380626 w 1381065"/>
                  <a:gd name="connsiteY3" fmla="*/ 135868 h 1482446"/>
                  <a:gd name="connsiteX4" fmla="*/ 1109987 w 1381065"/>
                  <a:gd name="connsiteY4" fmla="*/ 1036567 h 1482446"/>
                  <a:gd name="connsiteX5" fmla="*/ 993625 w 1381065"/>
                  <a:gd name="connsiteY5" fmla="*/ 1207477 h 1482446"/>
                  <a:gd name="connsiteX6" fmla="*/ 109398 w 1381065"/>
                  <a:gd name="connsiteY6" fmla="*/ 1472188 h 1482446"/>
                  <a:gd name="connsiteX7" fmla="*/ 1179 w 1381065"/>
                  <a:gd name="connsiteY7" fmla="*/ 1322110 h 1482446"/>
                  <a:gd name="connsiteX8" fmla="*/ 32193 w 1381065"/>
                  <a:gd name="connsiteY8" fmla="*/ 377144 h 1482446"/>
                  <a:gd name="connsiteX0" fmla="*/ 32193 w 1380674"/>
                  <a:gd name="connsiteY0" fmla="*/ 374283 h 1479585"/>
                  <a:gd name="connsiteX1" fmla="*/ 192831 w 1380674"/>
                  <a:gd name="connsiteY1" fmla="*/ 232180 h 1479585"/>
                  <a:gd name="connsiteX2" fmla="*/ 1066922 w 1380674"/>
                  <a:gd name="connsiteY2" fmla="*/ 1929 h 1479585"/>
                  <a:gd name="connsiteX3" fmla="*/ 1380626 w 1380674"/>
                  <a:gd name="connsiteY3" fmla="*/ 133007 h 1479585"/>
                  <a:gd name="connsiteX4" fmla="*/ 1109987 w 1380674"/>
                  <a:gd name="connsiteY4" fmla="*/ 1033706 h 1479585"/>
                  <a:gd name="connsiteX5" fmla="*/ 993625 w 1380674"/>
                  <a:gd name="connsiteY5" fmla="*/ 1204616 h 1479585"/>
                  <a:gd name="connsiteX6" fmla="*/ 109398 w 1380674"/>
                  <a:gd name="connsiteY6" fmla="*/ 1469327 h 1479585"/>
                  <a:gd name="connsiteX7" fmla="*/ 1179 w 1380674"/>
                  <a:gd name="connsiteY7" fmla="*/ 1319249 h 1479585"/>
                  <a:gd name="connsiteX8" fmla="*/ 32193 w 1380674"/>
                  <a:gd name="connsiteY8" fmla="*/ 374283 h 1479585"/>
                  <a:gd name="connsiteX0" fmla="*/ 32193 w 1188715"/>
                  <a:gd name="connsiteY0" fmla="*/ 373479 h 1478781"/>
                  <a:gd name="connsiteX1" fmla="*/ 192831 w 1188715"/>
                  <a:gd name="connsiteY1" fmla="*/ 231376 h 1478781"/>
                  <a:gd name="connsiteX2" fmla="*/ 1066922 w 1188715"/>
                  <a:gd name="connsiteY2" fmla="*/ 1125 h 1478781"/>
                  <a:gd name="connsiteX3" fmla="*/ 1188276 w 1188715"/>
                  <a:gd name="connsiteY3" fmla="*/ 170673 h 1478781"/>
                  <a:gd name="connsiteX4" fmla="*/ 1109987 w 1188715"/>
                  <a:gd name="connsiteY4" fmla="*/ 1032902 h 1478781"/>
                  <a:gd name="connsiteX5" fmla="*/ 993625 w 1188715"/>
                  <a:gd name="connsiteY5" fmla="*/ 1203812 h 1478781"/>
                  <a:gd name="connsiteX6" fmla="*/ 109398 w 1188715"/>
                  <a:gd name="connsiteY6" fmla="*/ 1468523 h 1478781"/>
                  <a:gd name="connsiteX7" fmla="*/ 1179 w 1188715"/>
                  <a:gd name="connsiteY7" fmla="*/ 1318445 h 1478781"/>
                  <a:gd name="connsiteX8" fmla="*/ 32193 w 1188715"/>
                  <a:gd name="connsiteY8" fmla="*/ 373479 h 1478781"/>
                  <a:gd name="connsiteX0" fmla="*/ 29326 w 1185848"/>
                  <a:gd name="connsiteY0" fmla="*/ 373479 h 1475563"/>
                  <a:gd name="connsiteX1" fmla="*/ 189964 w 1185848"/>
                  <a:gd name="connsiteY1" fmla="*/ 231376 h 1475563"/>
                  <a:gd name="connsiteX2" fmla="*/ 1064055 w 1185848"/>
                  <a:gd name="connsiteY2" fmla="*/ 1125 h 1475563"/>
                  <a:gd name="connsiteX3" fmla="*/ 1185409 w 1185848"/>
                  <a:gd name="connsiteY3" fmla="*/ 170673 h 1475563"/>
                  <a:gd name="connsiteX4" fmla="*/ 1107120 w 1185848"/>
                  <a:gd name="connsiteY4" fmla="*/ 1032902 h 1475563"/>
                  <a:gd name="connsiteX5" fmla="*/ 990758 w 1185848"/>
                  <a:gd name="connsiteY5" fmla="*/ 1203812 h 1475563"/>
                  <a:gd name="connsiteX6" fmla="*/ 106531 w 1185848"/>
                  <a:gd name="connsiteY6" fmla="*/ 1468523 h 1475563"/>
                  <a:gd name="connsiteX7" fmla="*/ 1271 w 1185848"/>
                  <a:gd name="connsiteY7" fmla="*/ 1265179 h 1475563"/>
                  <a:gd name="connsiteX8" fmla="*/ 29326 w 1185848"/>
                  <a:gd name="connsiteY8" fmla="*/ 373479 h 1475563"/>
                  <a:gd name="connsiteX0" fmla="*/ 29326 w 1185848"/>
                  <a:gd name="connsiteY0" fmla="*/ 373479 h 1475563"/>
                  <a:gd name="connsiteX1" fmla="*/ 189964 w 1185848"/>
                  <a:gd name="connsiteY1" fmla="*/ 231376 h 1475563"/>
                  <a:gd name="connsiteX2" fmla="*/ 1064055 w 1185848"/>
                  <a:gd name="connsiteY2" fmla="*/ 1125 h 1475563"/>
                  <a:gd name="connsiteX3" fmla="*/ 1185409 w 1185848"/>
                  <a:gd name="connsiteY3" fmla="*/ 170673 h 1475563"/>
                  <a:gd name="connsiteX4" fmla="*/ 1107120 w 1185848"/>
                  <a:gd name="connsiteY4" fmla="*/ 1032902 h 1475563"/>
                  <a:gd name="connsiteX5" fmla="*/ 990758 w 1185848"/>
                  <a:gd name="connsiteY5" fmla="*/ 1203812 h 1475563"/>
                  <a:gd name="connsiteX6" fmla="*/ 106531 w 1185848"/>
                  <a:gd name="connsiteY6" fmla="*/ 1468523 h 1475563"/>
                  <a:gd name="connsiteX7" fmla="*/ 1271 w 1185848"/>
                  <a:gd name="connsiteY7" fmla="*/ 1265179 h 1475563"/>
                  <a:gd name="connsiteX8" fmla="*/ 29326 w 1185848"/>
                  <a:gd name="connsiteY8" fmla="*/ 373479 h 1475563"/>
                  <a:gd name="connsiteX0" fmla="*/ 29855 w 1186377"/>
                  <a:gd name="connsiteY0" fmla="*/ 373479 h 1475563"/>
                  <a:gd name="connsiteX1" fmla="*/ 190493 w 1186377"/>
                  <a:gd name="connsiteY1" fmla="*/ 231376 h 1475563"/>
                  <a:gd name="connsiteX2" fmla="*/ 1064584 w 1186377"/>
                  <a:gd name="connsiteY2" fmla="*/ 1125 h 1475563"/>
                  <a:gd name="connsiteX3" fmla="*/ 1185938 w 1186377"/>
                  <a:gd name="connsiteY3" fmla="*/ 170673 h 1475563"/>
                  <a:gd name="connsiteX4" fmla="*/ 1107649 w 1186377"/>
                  <a:gd name="connsiteY4" fmla="*/ 1032902 h 1475563"/>
                  <a:gd name="connsiteX5" fmla="*/ 991287 w 1186377"/>
                  <a:gd name="connsiteY5" fmla="*/ 1203812 h 1475563"/>
                  <a:gd name="connsiteX6" fmla="*/ 95223 w 1186377"/>
                  <a:gd name="connsiteY6" fmla="*/ 1468523 h 1475563"/>
                  <a:gd name="connsiteX7" fmla="*/ 1800 w 1186377"/>
                  <a:gd name="connsiteY7" fmla="*/ 1265179 h 1475563"/>
                  <a:gd name="connsiteX8" fmla="*/ 29855 w 1186377"/>
                  <a:gd name="connsiteY8" fmla="*/ 373479 h 1475563"/>
                  <a:gd name="connsiteX0" fmla="*/ 31920 w 1188442"/>
                  <a:gd name="connsiteY0" fmla="*/ 373479 h 1476807"/>
                  <a:gd name="connsiteX1" fmla="*/ 192558 w 1188442"/>
                  <a:gd name="connsiteY1" fmla="*/ 231376 h 1476807"/>
                  <a:gd name="connsiteX2" fmla="*/ 1066649 w 1188442"/>
                  <a:gd name="connsiteY2" fmla="*/ 1125 h 1476807"/>
                  <a:gd name="connsiteX3" fmla="*/ 1188003 w 1188442"/>
                  <a:gd name="connsiteY3" fmla="*/ 170673 h 1476807"/>
                  <a:gd name="connsiteX4" fmla="*/ 1109714 w 1188442"/>
                  <a:gd name="connsiteY4" fmla="*/ 1032902 h 1476807"/>
                  <a:gd name="connsiteX5" fmla="*/ 993352 w 1188442"/>
                  <a:gd name="connsiteY5" fmla="*/ 1203812 h 1476807"/>
                  <a:gd name="connsiteX6" fmla="*/ 97288 w 1188442"/>
                  <a:gd name="connsiteY6" fmla="*/ 1468523 h 1476807"/>
                  <a:gd name="connsiteX7" fmla="*/ 3865 w 1188442"/>
                  <a:gd name="connsiteY7" fmla="*/ 1265179 h 1476807"/>
                  <a:gd name="connsiteX8" fmla="*/ 31920 w 1188442"/>
                  <a:gd name="connsiteY8" fmla="*/ 373479 h 1476807"/>
                  <a:gd name="connsiteX0" fmla="*/ 33115 w 1189637"/>
                  <a:gd name="connsiteY0" fmla="*/ 373479 h 1470370"/>
                  <a:gd name="connsiteX1" fmla="*/ 193753 w 1189637"/>
                  <a:gd name="connsiteY1" fmla="*/ 231376 h 1470370"/>
                  <a:gd name="connsiteX2" fmla="*/ 1067844 w 1189637"/>
                  <a:gd name="connsiteY2" fmla="*/ 1125 h 1470370"/>
                  <a:gd name="connsiteX3" fmla="*/ 1189198 w 1189637"/>
                  <a:gd name="connsiteY3" fmla="*/ 170673 h 1470370"/>
                  <a:gd name="connsiteX4" fmla="*/ 1110909 w 1189637"/>
                  <a:gd name="connsiteY4" fmla="*/ 1032902 h 1470370"/>
                  <a:gd name="connsiteX5" fmla="*/ 994547 w 1189637"/>
                  <a:gd name="connsiteY5" fmla="*/ 1203812 h 1470370"/>
                  <a:gd name="connsiteX6" fmla="*/ 98483 w 1189637"/>
                  <a:gd name="connsiteY6" fmla="*/ 1468523 h 1470370"/>
                  <a:gd name="connsiteX7" fmla="*/ 5060 w 1189637"/>
                  <a:gd name="connsiteY7" fmla="*/ 1265179 h 1470370"/>
                  <a:gd name="connsiteX8" fmla="*/ 33115 w 1189637"/>
                  <a:gd name="connsiteY8" fmla="*/ 373479 h 147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9637" h="1470370">
                    <a:moveTo>
                      <a:pt x="33115" y="373479"/>
                    </a:moveTo>
                    <a:cubicBezTo>
                      <a:pt x="43412" y="264327"/>
                      <a:pt x="140207" y="247852"/>
                      <a:pt x="193753" y="231376"/>
                    </a:cubicBezTo>
                    <a:lnTo>
                      <a:pt x="1067844" y="1125"/>
                    </a:lnTo>
                    <a:cubicBezTo>
                      <a:pt x="1174767" y="-10344"/>
                      <a:pt x="1192915" y="67310"/>
                      <a:pt x="1189198" y="170673"/>
                    </a:cubicBezTo>
                    <a:lnTo>
                      <a:pt x="1110909" y="1032902"/>
                    </a:lnTo>
                    <a:cubicBezTo>
                      <a:pt x="1104500" y="1133511"/>
                      <a:pt x="1070625" y="1170166"/>
                      <a:pt x="994547" y="1203812"/>
                    </a:cubicBezTo>
                    <a:lnTo>
                      <a:pt x="98483" y="1468523"/>
                    </a:lnTo>
                    <a:cubicBezTo>
                      <a:pt x="-133" y="1483676"/>
                      <a:pt x="-8537" y="1404705"/>
                      <a:pt x="5060" y="1265179"/>
                    </a:cubicBezTo>
                    <a:cubicBezTo>
                      <a:pt x="15398" y="856481"/>
                      <a:pt x="34614" y="737788"/>
                      <a:pt x="33115" y="373479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4">
                <a:extLst>
                  <a:ext uri="{FF2B5EF4-FFF2-40B4-BE49-F238E27FC236}">
                    <a16:creationId xmlns:a16="http://schemas.microsoft.com/office/drawing/2014/main" id="{13534FF3-C0B4-762B-FC1A-5C72459D0F93}"/>
                  </a:ext>
                </a:extLst>
              </p:cNvPr>
              <p:cNvSpPr/>
              <p:nvPr/>
            </p:nvSpPr>
            <p:spPr>
              <a:xfrm>
                <a:off x="4090660" y="3514027"/>
                <a:ext cx="872596" cy="1059944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8452" h="1489509">
                    <a:moveTo>
                      <a:pt x="148931" y="342420"/>
                    </a:moveTo>
                    <a:cubicBezTo>
                      <a:pt x="159228" y="233268"/>
                      <a:pt x="235765" y="240476"/>
                      <a:pt x="289311" y="224000"/>
                    </a:cubicBezTo>
                    <a:lnTo>
                      <a:pt x="1339374" y="1421"/>
                    </a:lnTo>
                    <a:cubicBezTo>
                      <a:pt x="1449160" y="-10150"/>
                      <a:pt x="1481940" y="49976"/>
                      <a:pt x="1463701" y="143500"/>
                    </a:cubicBezTo>
                    <a:lnTo>
                      <a:pt x="1277222" y="1103949"/>
                    </a:lnTo>
                    <a:cubicBezTo>
                      <a:pt x="1257824" y="1207691"/>
                      <a:pt x="1233303" y="1199528"/>
                      <a:pt x="1159936" y="1233621"/>
                    </a:cubicBezTo>
                    <a:lnTo>
                      <a:pt x="195084" y="1476062"/>
                    </a:lnTo>
                    <a:cubicBezTo>
                      <a:pt x="92174" y="1509732"/>
                      <a:pt x="-4028" y="1480608"/>
                      <a:pt x="131" y="1383813"/>
                    </a:cubicBezTo>
                    <a:lnTo>
                      <a:pt x="148931" y="342420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4">
                <a:extLst>
                  <a:ext uri="{FF2B5EF4-FFF2-40B4-BE49-F238E27FC236}">
                    <a16:creationId xmlns:a16="http://schemas.microsoft.com/office/drawing/2014/main" id="{072BA691-BFC8-8A6B-88E7-E0C5B62574B8}"/>
                  </a:ext>
                </a:extLst>
              </p:cNvPr>
              <p:cNvSpPr/>
              <p:nvPr/>
            </p:nvSpPr>
            <p:spPr>
              <a:xfrm>
                <a:off x="1972390" y="5165091"/>
                <a:ext cx="949698" cy="1105642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  <a:gd name="connsiteX0" fmla="*/ 148931 w 1465564"/>
                  <a:gd name="connsiteY0" fmla="*/ 410617 h 1557706"/>
                  <a:gd name="connsiteX1" fmla="*/ 289311 w 1465564"/>
                  <a:gd name="connsiteY1" fmla="*/ 292197 h 1557706"/>
                  <a:gd name="connsiteX2" fmla="*/ 1253125 w 1465564"/>
                  <a:gd name="connsiteY2" fmla="*/ 727 h 1557706"/>
                  <a:gd name="connsiteX3" fmla="*/ 1463701 w 1465564"/>
                  <a:gd name="connsiteY3" fmla="*/ 211697 h 1557706"/>
                  <a:gd name="connsiteX4" fmla="*/ 1277222 w 1465564"/>
                  <a:gd name="connsiteY4" fmla="*/ 1172146 h 1557706"/>
                  <a:gd name="connsiteX5" fmla="*/ 1159936 w 1465564"/>
                  <a:gd name="connsiteY5" fmla="*/ 1301818 h 1557706"/>
                  <a:gd name="connsiteX6" fmla="*/ 195084 w 1465564"/>
                  <a:gd name="connsiteY6" fmla="*/ 1544259 h 1557706"/>
                  <a:gd name="connsiteX7" fmla="*/ 131 w 1465564"/>
                  <a:gd name="connsiteY7" fmla="*/ 1452010 h 1557706"/>
                  <a:gd name="connsiteX8" fmla="*/ 148931 w 1465564"/>
                  <a:gd name="connsiteY8" fmla="*/ 410617 h 1557706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77222 w 1368665"/>
                  <a:gd name="connsiteY4" fmla="*/ 1172782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17223 w 1368665"/>
                  <a:gd name="connsiteY4" fmla="*/ 966108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30212 w 1349946"/>
                  <a:gd name="connsiteY0" fmla="*/ 411253 h 1549172"/>
                  <a:gd name="connsiteX1" fmla="*/ 270592 w 1349946"/>
                  <a:gd name="connsiteY1" fmla="*/ 292833 h 1549172"/>
                  <a:gd name="connsiteX2" fmla="*/ 1234406 w 1349946"/>
                  <a:gd name="connsiteY2" fmla="*/ 1363 h 1549172"/>
                  <a:gd name="connsiteX3" fmla="*/ 1343733 w 1349946"/>
                  <a:gd name="connsiteY3" fmla="*/ 146574 h 1549172"/>
                  <a:gd name="connsiteX4" fmla="*/ 1198504 w 1349946"/>
                  <a:gd name="connsiteY4" fmla="*/ 966108 h 1549172"/>
                  <a:gd name="connsiteX5" fmla="*/ 1141217 w 1349946"/>
                  <a:gd name="connsiteY5" fmla="*/ 1302454 h 1549172"/>
                  <a:gd name="connsiteX6" fmla="*/ 176365 w 1349946"/>
                  <a:gd name="connsiteY6" fmla="*/ 1544895 h 1549172"/>
                  <a:gd name="connsiteX7" fmla="*/ 161 w 1349946"/>
                  <a:gd name="connsiteY7" fmla="*/ 1308601 h 1549172"/>
                  <a:gd name="connsiteX8" fmla="*/ 130212 w 1349946"/>
                  <a:gd name="connsiteY8" fmla="*/ 411253 h 1549172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141231 w 1349960"/>
                  <a:gd name="connsiteY5" fmla="*/ 130245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069982 w 1349960"/>
                  <a:gd name="connsiteY5" fmla="*/ 110517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506288"/>
                  <a:gd name="connsiteY0" fmla="*/ 411253 h 1409196"/>
                  <a:gd name="connsiteX1" fmla="*/ 270606 w 1506288"/>
                  <a:gd name="connsiteY1" fmla="*/ 292833 h 1409196"/>
                  <a:gd name="connsiteX2" fmla="*/ 1234420 w 1506288"/>
                  <a:gd name="connsiteY2" fmla="*/ 1363 h 1409196"/>
                  <a:gd name="connsiteX3" fmla="*/ 1504996 w 1506288"/>
                  <a:gd name="connsiteY3" fmla="*/ 146574 h 1409196"/>
                  <a:gd name="connsiteX4" fmla="*/ 1198518 w 1506288"/>
                  <a:gd name="connsiteY4" fmla="*/ 966108 h 1409196"/>
                  <a:gd name="connsiteX5" fmla="*/ 1069982 w 1506288"/>
                  <a:gd name="connsiteY5" fmla="*/ 1105174 h 1409196"/>
                  <a:gd name="connsiteX6" fmla="*/ 168880 w 1506288"/>
                  <a:gd name="connsiteY6" fmla="*/ 1394587 h 1409196"/>
                  <a:gd name="connsiteX7" fmla="*/ 175 w 1506288"/>
                  <a:gd name="connsiteY7" fmla="*/ 1308601 h 1409196"/>
                  <a:gd name="connsiteX8" fmla="*/ 130226 w 1506288"/>
                  <a:gd name="connsiteY8" fmla="*/ 411253 h 1409196"/>
                  <a:gd name="connsiteX0" fmla="*/ 130226 w 1508784"/>
                  <a:gd name="connsiteY0" fmla="*/ 429771 h 1427714"/>
                  <a:gd name="connsiteX1" fmla="*/ 270606 w 1508784"/>
                  <a:gd name="connsiteY1" fmla="*/ 311351 h 1427714"/>
                  <a:gd name="connsiteX2" fmla="*/ 1365670 w 1508784"/>
                  <a:gd name="connsiteY2" fmla="*/ 1092 h 1427714"/>
                  <a:gd name="connsiteX3" fmla="*/ 1504996 w 1508784"/>
                  <a:gd name="connsiteY3" fmla="*/ 165092 h 1427714"/>
                  <a:gd name="connsiteX4" fmla="*/ 1198518 w 1508784"/>
                  <a:gd name="connsiteY4" fmla="*/ 984626 h 1427714"/>
                  <a:gd name="connsiteX5" fmla="*/ 1069982 w 1508784"/>
                  <a:gd name="connsiteY5" fmla="*/ 1123692 h 1427714"/>
                  <a:gd name="connsiteX6" fmla="*/ 168880 w 1508784"/>
                  <a:gd name="connsiteY6" fmla="*/ 1413105 h 1427714"/>
                  <a:gd name="connsiteX7" fmla="*/ 175 w 1508784"/>
                  <a:gd name="connsiteY7" fmla="*/ 1327119 h 1427714"/>
                  <a:gd name="connsiteX8" fmla="*/ 130226 w 1508784"/>
                  <a:gd name="connsiteY8" fmla="*/ 429771 h 1427714"/>
                  <a:gd name="connsiteX0" fmla="*/ 130114 w 1508674"/>
                  <a:gd name="connsiteY0" fmla="*/ 429771 h 1454442"/>
                  <a:gd name="connsiteX1" fmla="*/ 270494 w 1508674"/>
                  <a:gd name="connsiteY1" fmla="*/ 311351 h 1454442"/>
                  <a:gd name="connsiteX2" fmla="*/ 1365558 w 1508674"/>
                  <a:gd name="connsiteY2" fmla="*/ 1092 h 1454442"/>
                  <a:gd name="connsiteX3" fmla="*/ 1504884 w 1508674"/>
                  <a:gd name="connsiteY3" fmla="*/ 165092 h 1454442"/>
                  <a:gd name="connsiteX4" fmla="*/ 1198406 w 1508674"/>
                  <a:gd name="connsiteY4" fmla="*/ 984626 h 1454442"/>
                  <a:gd name="connsiteX5" fmla="*/ 1069870 w 1508674"/>
                  <a:gd name="connsiteY5" fmla="*/ 1123692 h 1454442"/>
                  <a:gd name="connsiteX6" fmla="*/ 303767 w 1508674"/>
                  <a:gd name="connsiteY6" fmla="*/ 1444419 h 1454442"/>
                  <a:gd name="connsiteX7" fmla="*/ 63 w 1508674"/>
                  <a:gd name="connsiteY7" fmla="*/ 1327119 h 1454442"/>
                  <a:gd name="connsiteX8" fmla="*/ 130114 w 1508674"/>
                  <a:gd name="connsiteY8" fmla="*/ 429771 h 1454442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130935 w 1441202"/>
                  <a:gd name="connsiteY4" fmla="*/ 984626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276148 w 1441202"/>
                  <a:gd name="connsiteY5" fmla="*/ 1104904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886"/>
                  <a:gd name="connsiteY0" fmla="*/ 432868 h 1470700"/>
                  <a:gd name="connsiteX1" fmla="*/ 203023 w 1441886"/>
                  <a:gd name="connsiteY1" fmla="*/ 314448 h 1470700"/>
                  <a:gd name="connsiteX2" fmla="*/ 1309338 w 1441886"/>
                  <a:gd name="connsiteY2" fmla="*/ 1057 h 1470700"/>
                  <a:gd name="connsiteX3" fmla="*/ 1437413 w 1441886"/>
                  <a:gd name="connsiteY3" fmla="*/ 168189 h 1470700"/>
                  <a:gd name="connsiteX4" fmla="*/ 1352184 w 1441886"/>
                  <a:gd name="connsiteY4" fmla="*/ 968934 h 1470700"/>
                  <a:gd name="connsiteX5" fmla="*/ 1276148 w 1441886"/>
                  <a:gd name="connsiteY5" fmla="*/ 1108001 h 1470700"/>
                  <a:gd name="connsiteX6" fmla="*/ 236296 w 1441886"/>
                  <a:gd name="connsiteY6" fmla="*/ 1447516 h 1470700"/>
                  <a:gd name="connsiteX7" fmla="*/ 92 w 1441886"/>
                  <a:gd name="connsiteY7" fmla="*/ 1392844 h 1470700"/>
                  <a:gd name="connsiteX8" fmla="*/ 62643 w 1441886"/>
                  <a:gd name="connsiteY8" fmla="*/ 432868 h 1470700"/>
                  <a:gd name="connsiteX0" fmla="*/ 62643 w 1441015"/>
                  <a:gd name="connsiteY0" fmla="*/ 426679 h 1464511"/>
                  <a:gd name="connsiteX1" fmla="*/ 203023 w 1441015"/>
                  <a:gd name="connsiteY1" fmla="*/ 308259 h 1464511"/>
                  <a:gd name="connsiteX2" fmla="*/ 1294339 w 1441015"/>
                  <a:gd name="connsiteY2" fmla="*/ 1131 h 1464511"/>
                  <a:gd name="connsiteX3" fmla="*/ 1437413 w 1441015"/>
                  <a:gd name="connsiteY3" fmla="*/ 162000 h 1464511"/>
                  <a:gd name="connsiteX4" fmla="*/ 1352184 w 1441015"/>
                  <a:gd name="connsiteY4" fmla="*/ 962745 h 1464511"/>
                  <a:gd name="connsiteX5" fmla="*/ 1276148 w 1441015"/>
                  <a:gd name="connsiteY5" fmla="*/ 1101812 h 1464511"/>
                  <a:gd name="connsiteX6" fmla="*/ 236296 w 1441015"/>
                  <a:gd name="connsiteY6" fmla="*/ 1441327 h 1464511"/>
                  <a:gd name="connsiteX7" fmla="*/ 92 w 1441015"/>
                  <a:gd name="connsiteY7" fmla="*/ 1386655 h 1464511"/>
                  <a:gd name="connsiteX8" fmla="*/ 62643 w 1441015"/>
                  <a:gd name="connsiteY8" fmla="*/ 426679 h 1464511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2184 w 1441016"/>
                  <a:gd name="connsiteY4" fmla="*/ 962784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61148 w 1441016"/>
                  <a:gd name="connsiteY5" fmla="*/ 1108115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72 w 1441045"/>
                  <a:gd name="connsiteY0" fmla="*/ 426718 h 1468671"/>
                  <a:gd name="connsiteX1" fmla="*/ 203052 w 1441045"/>
                  <a:gd name="connsiteY1" fmla="*/ 308298 h 1468671"/>
                  <a:gd name="connsiteX2" fmla="*/ 1294368 w 1441045"/>
                  <a:gd name="connsiteY2" fmla="*/ 1170 h 1468671"/>
                  <a:gd name="connsiteX3" fmla="*/ 1437443 w 1441045"/>
                  <a:gd name="connsiteY3" fmla="*/ 158908 h 1468671"/>
                  <a:gd name="connsiteX4" fmla="*/ 1359714 w 1441045"/>
                  <a:gd name="connsiteY4" fmla="*/ 947127 h 1468671"/>
                  <a:gd name="connsiteX5" fmla="*/ 1261177 w 1441045"/>
                  <a:gd name="connsiteY5" fmla="*/ 1108115 h 1468671"/>
                  <a:gd name="connsiteX6" fmla="*/ 202575 w 1441045"/>
                  <a:gd name="connsiteY6" fmla="*/ 1447629 h 1468671"/>
                  <a:gd name="connsiteX7" fmla="*/ 121 w 1441045"/>
                  <a:gd name="connsiteY7" fmla="*/ 1386694 h 1468671"/>
                  <a:gd name="connsiteX8" fmla="*/ 62672 w 1441045"/>
                  <a:gd name="connsiteY8" fmla="*/ 426718 h 1468671"/>
                  <a:gd name="connsiteX0" fmla="*/ 62552 w 1440925"/>
                  <a:gd name="connsiteY0" fmla="*/ 426718 h 1468671"/>
                  <a:gd name="connsiteX1" fmla="*/ 202932 w 1440925"/>
                  <a:gd name="connsiteY1" fmla="*/ 308298 h 1468671"/>
                  <a:gd name="connsiteX2" fmla="*/ 1294248 w 1440925"/>
                  <a:gd name="connsiteY2" fmla="*/ 1170 h 1468671"/>
                  <a:gd name="connsiteX3" fmla="*/ 1437323 w 1440925"/>
                  <a:gd name="connsiteY3" fmla="*/ 158908 h 1468671"/>
                  <a:gd name="connsiteX4" fmla="*/ 1359594 w 1440925"/>
                  <a:gd name="connsiteY4" fmla="*/ 947127 h 1468671"/>
                  <a:gd name="connsiteX5" fmla="*/ 1261057 w 1440925"/>
                  <a:gd name="connsiteY5" fmla="*/ 1108115 h 1468671"/>
                  <a:gd name="connsiteX6" fmla="*/ 202455 w 1440925"/>
                  <a:gd name="connsiteY6" fmla="*/ 1447629 h 1468671"/>
                  <a:gd name="connsiteX7" fmla="*/ 1 w 1440925"/>
                  <a:gd name="connsiteY7" fmla="*/ 1386694 h 1468671"/>
                  <a:gd name="connsiteX8" fmla="*/ 62552 w 1440925"/>
                  <a:gd name="connsiteY8" fmla="*/ 426718 h 1468671"/>
                  <a:gd name="connsiteX0" fmla="*/ 6300 w 1384673"/>
                  <a:gd name="connsiteY0" fmla="*/ 426718 h 1475809"/>
                  <a:gd name="connsiteX1" fmla="*/ 146680 w 1384673"/>
                  <a:gd name="connsiteY1" fmla="*/ 308298 h 1475809"/>
                  <a:gd name="connsiteX2" fmla="*/ 1237996 w 1384673"/>
                  <a:gd name="connsiteY2" fmla="*/ 1170 h 1475809"/>
                  <a:gd name="connsiteX3" fmla="*/ 1381071 w 1384673"/>
                  <a:gd name="connsiteY3" fmla="*/ 158908 h 1475809"/>
                  <a:gd name="connsiteX4" fmla="*/ 1303342 w 1384673"/>
                  <a:gd name="connsiteY4" fmla="*/ 947127 h 1475809"/>
                  <a:gd name="connsiteX5" fmla="*/ 1204805 w 1384673"/>
                  <a:gd name="connsiteY5" fmla="*/ 1108115 h 1475809"/>
                  <a:gd name="connsiteX6" fmla="*/ 146203 w 1384673"/>
                  <a:gd name="connsiteY6" fmla="*/ 1447629 h 1475809"/>
                  <a:gd name="connsiteX7" fmla="*/ 0 w 1384673"/>
                  <a:gd name="connsiteY7" fmla="*/ 1405482 h 1475809"/>
                  <a:gd name="connsiteX8" fmla="*/ 6300 w 1384673"/>
                  <a:gd name="connsiteY8" fmla="*/ 426718 h 1475809"/>
                  <a:gd name="connsiteX0" fmla="*/ 6300 w 1384673"/>
                  <a:gd name="connsiteY0" fmla="*/ 426718 h 1519086"/>
                  <a:gd name="connsiteX1" fmla="*/ 146680 w 1384673"/>
                  <a:gd name="connsiteY1" fmla="*/ 308298 h 1519086"/>
                  <a:gd name="connsiteX2" fmla="*/ 1237996 w 1384673"/>
                  <a:gd name="connsiteY2" fmla="*/ 1170 h 1519086"/>
                  <a:gd name="connsiteX3" fmla="*/ 1381071 w 1384673"/>
                  <a:gd name="connsiteY3" fmla="*/ 158908 h 1519086"/>
                  <a:gd name="connsiteX4" fmla="*/ 1303342 w 1384673"/>
                  <a:gd name="connsiteY4" fmla="*/ 947127 h 1519086"/>
                  <a:gd name="connsiteX5" fmla="*/ 1204805 w 1384673"/>
                  <a:gd name="connsiteY5" fmla="*/ 1108115 h 1519086"/>
                  <a:gd name="connsiteX6" fmla="*/ 217452 w 1384673"/>
                  <a:gd name="connsiteY6" fmla="*/ 1507126 h 1519086"/>
                  <a:gd name="connsiteX7" fmla="*/ 0 w 1384673"/>
                  <a:gd name="connsiteY7" fmla="*/ 1405482 h 1519086"/>
                  <a:gd name="connsiteX8" fmla="*/ 6300 w 1384673"/>
                  <a:gd name="connsiteY8" fmla="*/ 426718 h 1519086"/>
                  <a:gd name="connsiteX0" fmla="*/ 6300 w 1473987"/>
                  <a:gd name="connsiteY0" fmla="*/ 457724 h 1550092"/>
                  <a:gd name="connsiteX1" fmla="*/ 146680 w 1473987"/>
                  <a:gd name="connsiteY1" fmla="*/ 339304 h 1550092"/>
                  <a:gd name="connsiteX2" fmla="*/ 1432996 w 1473987"/>
                  <a:gd name="connsiteY2" fmla="*/ 862 h 1550092"/>
                  <a:gd name="connsiteX3" fmla="*/ 1381071 w 1473987"/>
                  <a:gd name="connsiteY3" fmla="*/ 189914 h 1550092"/>
                  <a:gd name="connsiteX4" fmla="*/ 1303342 w 1473987"/>
                  <a:gd name="connsiteY4" fmla="*/ 978133 h 1550092"/>
                  <a:gd name="connsiteX5" fmla="*/ 1204805 w 1473987"/>
                  <a:gd name="connsiteY5" fmla="*/ 1139121 h 1550092"/>
                  <a:gd name="connsiteX6" fmla="*/ 217452 w 1473987"/>
                  <a:gd name="connsiteY6" fmla="*/ 1538132 h 1550092"/>
                  <a:gd name="connsiteX7" fmla="*/ 0 w 1473987"/>
                  <a:gd name="connsiteY7" fmla="*/ 1436488 h 1550092"/>
                  <a:gd name="connsiteX8" fmla="*/ 6300 w 1473987"/>
                  <a:gd name="connsiteY8" fmla="*/ 457724 h 1550092"/>
                  <a:gd name="connsiteX0" fmla="*/ 6300 w 1586844"/>
                  <a:gd name="connsiteY0" fmla="*/ 458225 h 1550593"/>
                  <a:gd name="connsiteX1" fmla="*/ 146680 w 1586844"/>
                  <a:gd name="connsiteY1" fmla="*/ 339805 h 1550593"/>
                  <a:gd name="connsiteX2" fmla="*/ 1432996 w 1586844"/>
                  <a:gd name="connsiteY2" fmla="*/ 1363 h 1550593"/>
                  <a:gd name="connsiteX3" fmla="*/ 1583570 w 1586844"/>
                  <a:gd name="connsiteY3" fmla="*/ 146574 h 1550593"/>
                  <a:gd name="connsiteX4" fmla="*/ 1303342 w 1586844"/>
                  <a:gd name="connsiteY4" fmla="*/ 978634 h 1550593"/>
                  <a:gd name="connsiteX5" fmla="*/ 1204805 w 1586844"/>
                  <a:gd name="connsiteY5" fmla="*/ 1139622 h 1550593"/>
                  <a:gd name="connsiteX6" fmla="*/ 217452 w 1586844"/>
                  <a:gd name="connsiteY6" fmla="*/ 1538633 h 1550593"/>
                  <a:gd name="connsiteX7" fmla="*/ 0 w 1586844"/>
                  <a:gd name="connsiteY7" fmla="*/ 1436989 h 1550593"/>
                  <a:gd name="connsiteX8" fmla="*/ 6300 w 1586844"/>
                  <a:gd name="connsiteY8" fmla="*/ 458225 h 1550593"/>
                  <a:gd name="connsiteX0" fmla="*/ 6300 w 1586844"/>
                  <a:gd name="connsiteY0" fmla="*/ 458225 h 1550593"/>
                  <a:gd name="connsiteX1" fmla="*/ 146680 w 1586844"/>
                  <a:gd name="connsiteY1" fmla="*/ 339805 h 1550593"/>
                  <a:gd name="connsiteX2" fmla="*/ 1432996 w 1586844"/>
                  <a:gd name="connsiteY2" fmla="*/ 1363 h 1550593"/>
                  <a:gd name="connsiteX3" fmla="*/ 1583570 w 1586844"/>
                  <a:gd name="connsiteY3" fmla="*/ 146574 h 1550593"/>
                  <a:gd name="connsiteX4" fmla="*/ 1554589 w 1586844"/>
                  <a:gd name="connsiteY4" fmla="*/ 1013079 h 1550593"/>
                  <a:gd name="connsiteX5" fmla="*/ 1204805 w 1586844"/>
                  <a:gd name="connsiteY5" fmla="*/ 1139622 h 1550593"/>
                  <a:gd name="connsiteX6" fmla="*/ 217452 w 1586844"/>
                  <a:gd name="connsiteY6" fmla="*/ 1538633 h 1550593"/>
                  <a:gd name="connsiteX7" fmla="*/ 0 w 1586844"/>
                  <a:gd name="connsiteY7" fmla="*/ 1436989 h 1550593"/>
                  <a:gd name="connsiteX8" fmla="*/ 6300 w 1586844"/>
                  <a:gd name="connsiteY8" fmla="*/ 458225 h 1550593"/>
                  <a:gd name="connsiteX0" fmla="*/ 6300 w 1586844"/>
                  <a:gd name="connsiteY0" fmla="*/ 458225 h 1550593"/>
                  <a:gd name="connsiteX1" fmla="*/ 146680 w 1586844"/>
                  <a:gd name="connsiteY1" fmla="*/ 339805 h 1550593"/>
                  <a:gd name="connsiteX2" fmla="*/ 1432996 w 1586844"/>
                  <a:gd name="connsiteY2" fmla="*/ 1363 h 1550593"/>
                  <a:gd name="connsiteX3" fmla="*/ 1583570 w 1586844"/>
                  <a:gd name="connsiteY3" fmla="*/ 146574 h 1550593"/>
                  <a:gd name="connsiteX4" fmla="*/ 1554589 w 1586844"/>
                  <a:gd name="connsiteY4" fmla="*/ 1013079 h 1550593"/>
                  <a:gd name="connsiteX5" fmla="*/ 1444804 w 1586844"/>
                  <a:gd name="connsiteY5" fmla="*/ 1152148 h 1550593"/>
                  <a:gd name="connsiteX6" fmla="*/ 217452 w 1586844"/>
                  <a:gd name="connsiteY6" fmla="*/ 1538633 h 1550593"/>
                  <a:gd name="connsiteX7" fmla="*/ 0 w 1586844"/>
                  <a:gd name="connsiteY7" fmla="*/ 1436989 h 1550593"/>
                  <a:gd name="connsiteX8" fmla="*/ 6300 w 1586844"/>
                  <a:gd name="connsiteY8" fmla="*/ 458225 h 1550593"/>
                  <a:gd name="connsiteX0" fmla="*/ 6300 w 1586844"/>
                  <a:gd name="connsiteY0" fmla="*/ 458225 h 1542686"/>
                  <a:gd name="connsiteX1" fmla="*/ 146680 w 1586844"/>
                  <a:gd name="connsiteY1" fmla="*/ 339805 h 1542686"/>
                  <a:gd name="connsiteX2" fmla="*/ 1432996 w 1586844"/>
                  <a:gd name="connsiteY2" fmla="*/ 1363 h 1542686"/>
                  <a:gd name="connsiteX3" fmla="*/ 1583570 w 1586844"/>
                  <a:gd name="connsiteY3" fmla="*/ 146574 h 1542686"/>
                  <a:gd name="connsiteX4" fmla="*/ 1554589 w 1586844"/>
                  <a:gd name="connsiteY4" fmla="*/ 1013079 h 1542686"/>
                  <a:gd name="connsiteX5" fmla="*/ 1444804 w 1586844"/>
                  <a:gd name="connsiteY5" fmla="*/ 1152148 h 1542686"/>
                  <a:gd name="connsiteX6" fmla="*/ 213703 w 1586844"/>
                  <a:gd name="connsiteY6" fmla="*/ 1529239 h 1542686"/>
                  <a:gd name="connsiteX7" fmla="*/ 0 w 1586844"/>
                  <a:gd name="connsiteY7" fmla="*/ 1436989 h 1542686"/>
                  <a:gd name="connsiteX8" fmla="*/ 6300 w 1586844"/>
                  <a:gd name="connsiteY8" fmla="*/ 458225 h 1542686"/>
                  <a:gd name="connsiteX0" fmla="*/ 6300 w 1586844"/>
                  <a:gd name="connsiteY0" fmla="*/ 458225 h 1542686"/>
                  <a:gd name="connsiteX1" fmla="*/ 146680 w 1586844"/>
                  <a:gd name="connsiteY1" fmla="*/ 339805 h 1542686"/>
                  <a:gd name="connsiteX2" fmla="*/ 1432996 w 1586844"/>
                  <a:gd name="connsiteY2" fmla="*/ 1363 h 1542686"/>
                  <a:gd name="connsiteX3" fmla="*/ 1583570 w 1586844"/>
                  <a:gd name="connsiteY3" fmla="*/ 146574 h 1542686"/>
                  <a:gd name="connsiteX4" fmla="*/ 1554589 w 1586844"/>
                  <a:gd name="connsiteY4" fmla="*/ 1013079 h 1542686"/>
                  <a:gd name="connsiteX5" fmla="*/ 1426054 w 1586844"/>
                  <a:gd name="connsiteY5" fmla="*/ 1152148 h 1542686"/>
                  <a:gd name="connsiteX6" fmla="*/ 213703 w 1586844"/>
                  <a:gd name="connsiteY6" fmla="*/ 1529239 h 1542686"/>
                  <a:gd name="connsiteX7" fmla="*/ 0 w 1586844"/>
                  <a:gd name="connsiteY7" fmla="*/ 1436989 h 1542686"/>
                  <a:gd name="connsiteX8" fmla="*/ 6300 w 1586844"/>
                  <a:gd name="connsiteY8" fmla="*/ 458225 h 154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6844" h="1542686">
                    <a:moveTo>
                      <a:pt x="6300" y="458225"/>
                    </a:moveTo>
                    <a:cubicBezTo>
                      <a:pt x="16597" y="349073"/>
                      <a:pt x="93134" y="356281"/>
                      <a:pt x="146680" y="339805"/>
                    </a:cubicBezTo>
                    <a:lnTo>
                      <a:pt x="1432996" y="1363"/>
                    </a:lnTo>
                    <a:cubicBezTo>
                      <a:pt x="1542782" y="-10208"/>
                      <a:pt x="1601809" y="53050"/>
                      <a:pt x="1583570" y="146574"/>
                    </a:cubicBezTo>
                    <a:lnTo>
                      <a:pt x="1554589" y="1013079"/>
                    </a:lnTo>
                    <a:cubicBezTo>
                      <a:pt x="1535191" y="1116821"/>
                      <a:pt x="1499421" y="1118055"/>
                      <a:pt x="1426054" y="1152148"/>
                    </a:cubicBezTo>
                    <a:lnTo>
                      <a:pt x="213703" y="1529239"/>
                    </a:lnTo>
                    <a:cubicBezTo>
                      <a:pt x="110793" y="1562909"/>
                      <a:pt x="18341" y="1533784"/>
                      <a:pt x="0" y="1436989"/>
                    </a:cubicBezTo>
                    <a:lnTo>
                      <a:pt x="6300" y="458225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4">
                <a:extLst>
                  <a:ext uri="{FF2B5EF4-FFF2-40B4-BE49-F238E27FC236}">
                    <a16:creationId xmlns:a16="http://schemas.microsoft.com/office/drawing/2014/main" id="{E94A6796-FE92-97EB-F20D-917E173652A4}"/>
                  </a:ext>
                </a:extLst>
              </p:cNvPr>
              <p:cNvSpPr/>
              <p:nvPr/>
            </p:nvSpPr>
            <p:spPr>
              <a:xfrm>
                <a:off x="3054797" y="4830183"/>
                <a:ext cx="857870" cy="1047106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  <a:gd name="connsiteX0" fmla="*/ 148931 w 1465564"/>
                  <a:gd name="connsiteY0" fmla="*/ 410617 h 1557706"/>
                  <a:gd name="connsiteX1" fmla="*/ 289311 w 1465564"/>
                  <a:gd name="connsiteY1" fmla="*/ 292197 h 1557706"/>
                  <a:gd name="connsiteX2" fmla="*/ 1253125 w 1465564"/>
                  <a:gd name="connsiteY2" fmla="*/ 727 h 1557706"/>
                  <a:gd name="connsiteX3" fmla="*/ 1463701 w 1465564"/>
                  <a:gd name="connsiteY3" fmla="*/ 211697 h 1557706"/>
                  <a:gd name="connsiteX4" fmla="*/ 1277222 w 1465564"/>
                  <a:gd name="connsiteY4" fmla="*/ 1172146 h 1557706"/>
                  <a:gd name="connsiteX5" fmla="*/ 1159936 w 1465564"/>
                  <a:gd name="connsiteY5" fmla="*/ 1301818 h 1557706"/>
                  <a:gd name="connsiteX6" fmla="*/ 195084 w 1465564"/>
                  <a:gd name="connsiteY6" fmla="*/ 1544259 h 1557706"/>
                  <a:gd name="connsiteX7" fmla="*/ 131 w 1465564"/>
                  <a:gd name="connsiteY7" fmla="*/ 1452010 h 1557706"/>
                  <a:gd name="connsiteX8" fmla="*/ 148931 w 1465564"/>
                  <a:gd name="connsiteY8" fmla="*/ 410617 h 1557706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77222 w 1368665"/>
                  <a:gd name="connsiteY4" fmla="*/ 1172782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17223 w 1368665"/>
                  <a:gd name="connsiteY4" fmla="*/ 966108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30212 w 1349946"/>
                  <a:gd name="connsiteY0" fmla="*/ 411253 h 1549172"/>
                  <a:gd name="connsiteX1" fmla="*/ 270592 w 1349946"/>
                  <a:gd name="connsiteY1" fmla="*/ 292833 h 1549172"/>
                  <a:gd name="connsiteX2" fmla="*/ 1234406 w 1349946"/>
                  <a:gd name="connsiteY2" fmla="*/ 1363 h 1549172"/>
                  <a:gd name="connsiteX3" fmla="*/ 1343733 w 1349946"/>
                  <a:gd name="connsiteY3" fmla="*/ 146574 h 1549172"/>
                  <a:gd name="connsiteX4" fmla="*/ 1198504 w 1349946"/>
                  <a:gd name="connsiteY4" fmla="*/ 966108 h 1549172"/>
                  <a:gd name="connsiteX5" fmla="*/ 1141217 w 1349946"/>
                  <a:gd name="connsiteY5" fmla="*/ 1302454 h 1549172"/>
                  <a:gd name="connsiteX6" fmla="*/ 176365 w 1349946"/>
                  <a:gd name="connsiteY6" fmla="*/ 1544895 h 1549172"/>
                  <a:gd name="connsiteX7" fmla="*/ 161 w 1349946"/>
                  <a:gd name="connsiteY7" fmla="*/ 1308601 h 1549172"/>
                  <a:gd name="connsiteX8" fmla="*/ 130212 w 1349946"/>
                  <a:gd name="connsiteY8" fmla="*/ 411253 h 1549172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141231 w 1349960"/>
                  <a:gd name="connsiteY5" fmla="*/ 130245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069982 w 1349960"/>
                  <a:gd name="connsiteY5" fmla="*/ 110517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506288"/>
                  <a:gd name="connsiteY0" fmla="*/ 411253 h 1409196"/>
                  <a:gd name="connsiteX1" fmla="*/ 270606 w 1506288"/>
                  <a:gd name="connsiteY1" fmla="*/ 292833 h 1409196"/>
                  <a:gd name="connsiteX2" fmla="*/ 1234420 w 1506288"/>
                  <a:gd name="connsiteY2" fmla="*/ 1363 h 1409196"/>
                  <a:gd name="connsiteX3" fmla="*/ 1504996 w 1506288"/>
                  <a:gd name="connsiteY3" fmla="*/ 146574 h 1409196"/>
                  <a:gd name="connsiteX4" fmla="*/ 1198518 w 1506288"/>
                  <a:gd name="connsiteY4" fmla="*/ 966108 h 1409196"/>
                  <a:gd name="connsiteX5" fmla="*/ 1069982 w 1506288"/>
                  <a:gd name="connsiteY5" fmla="*/ 1105174 h 1409196"/>
                  <a:gd name="connsiteX6" fmla="*/ 168880 w 1506288"/>
                  <a:gd name="connsiteY6" fmla="*/ 1394587 h 1409196"/>
                  <a:gd name="connsiteX7" fmla="*/ 175 w 1506288"/>
                  <a:gd name="connsiteY7" fmla="*/ 1308601 h 1409196"/>
                  <a:gd name="connsiteX8" fmla="*/ 130226 w 1506288"/>
                  <a:gd name="connsiteY8" fmla="*/ 411253 h 1409196"/>
                  <a:gd name="connsiteX0" fmla="*/ 130226 w 1508784"/>
                  <a:gd name="connsiteY0" fmla="*/ 429771 h 1427714"/>
                  <a:gd name="connsiteX1" fmla="*/ 270606 w 1508784"/>
                  <a:gd name="connsiteY1" fmla="*/ 311351 h 1427714"/>
                  <a:gd name="connsiteX2" fmla="*/ 1365670 w 1508784"/>
                  <a:gd name="connsiteY2" fmla="*/ 1092 h 1427714"/>
                  <a:gd name="connsiteX3" fmla="*/ 1504996 w 1508784"/>
                  <a:gd name="connsiteY3" fmla="*/ 165092 h 1427714"/>
                  <a:gd name="connsiteX4" fmla="*/ 1198518 w 1508784"/>
                  <a:gd name="connsiteY4" fmla="*/ 984626 h 1427714"/>
                  <a:gd name="connsiteX5" fmla="*/ 1069982 w 1508784"/>
                  <a:gd name="connsiteY5" fmla="*/ 1123692 h 1427714"/>
                  <a:gd name="connsiteX6" fmla="*/ 168880 w 1508784"/>
                  <a:gd name="connsiteY6" fmla="*/ 1413105 h 1427714"/>
                  <a:gd name="connsiteX7" fmla="*/ 175 w 1508784"/>
                  <a:gd name="connsiteY7" fmla="*/ 1327119 h 1427714"/>
                  <a:gd name="connsiteX8" fmla="*/ 130226 w 1508784"/>
                  <a:gd name="connsiteY8" fmla="*/ 429771 h 1427714"/>
                  <a:gd name="connsiteX0" fmla="*/ 130114 w 1508674"/>
                  <a:gd name="connsiteY0" fmla="*/ 429771 h 1454442"/>
                  <a:gd name="connsiteX1" fmla="*/ 270494 w 1508674"/>
                  <a:gd name="connsiteY1" fmla="*/ 311351 h 1454442"/>
                  <a:gd name="connsiteX2" fmla="*/ 1365558 w 1508674"/>
                  <a:gd name="connsiteY2" fmla="*/ 1092 h 1454442"/>
                  <a:gd name="connsiteX3" fmla="*/ 1504884 w 1508674"/>
                  <a:gd name="connsiteY3" fmla="*/ 165092 h 1454442"/>
                  <a:gd name="connsiteX4" fmla="*/ 1198406 w 1508674"/>
                  <a:gd name="connsiteY4" fmla="*/ 984626 h 1454442"/>
                  <a:gd name="connsiteX5" fmla="*/ 1069870 w 1508674"/>
                  <a:gd name="connsiteY5" fmla="*/ 1123692 h 1454442"/>
                  <a:gd name="connsiteX6" fmla="*/ 303767 w 1508674"/>
                  <a:gd name="connsiteY6" fmla="*/ 1444419 h 1454442"/>
                  <a:gd name="connsiteX7" fmla="*/ 63 w 1508674"/>
                  <a:gd name="connsiteY7" fmla="*/ 1327119 h 1454442"/>
                  <a:gd name="connsiteX8" fmla="*/ 130114 w 1508674"/>
                  <a:gd name="connsiteY8" fmla="*/ 429771 h 1454442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130935 w 1441202"/>
                  <a:gd name="connsiteY4" fmla="*/ 984626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276148 w 1441202"/>
                  <a:gd name="connsiteY5" fmla="*/ 1104904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886"/>
                  <a:gd name="connsiteY0" fmla="*/ 432868 h 1470700"/>
                  <a:gd name="connsiteX1" fmla="*/ 203023 w 1441886"/>
                  <a:gd name="connsiteY1" fmla="*/ 314448 h 1470700"/>
                  <a:gd name="connsiteX2" fmla="*/ 1309338 w 1441886"/>
                  <a:gd name="connsiteY2" fmla="*/ 1057 h 1470700"/>
                  <a:gd name="connsiteX3" fmla="*/ 1437413 w 1441886"/>
                  <a:gd name="connsiteY3" fmla="*/ 168189 h 1470700"/>
                  <a:gd name="connsiteX4" fmla="*/ 1352184 w 1441886"/>
                  <a:gd name="connsiteY4" fmla="*/ 968934 h 1470700"/>
                  <a:gd name="connsiteX5" fmla="*/ 1276148 w 1441886"/>
                  <a:gd name="connsiteY5" fmla="*/ 1108001 h 1470700"/>
                  <a:gd name="connsiteX6" fmla="*/ 236296 w 1441886"/>
                  <a:gd name="connsiteY6" fmla="*/ 1447516 h 1470700"/>
                  <a:gd name="connsiteX7" fmla="*/ 92 w 1441886"/>
                  <a:gd name="connsiteY7" fmla="*/ 1392844 h 1470700"/>
                  <a:gd name="connsiteX8" fmla="*/ 62643 w 1441886"/>
                  <a:gd name="connsiteY8" fmla="*/ 432868 h 1470700"/>
                  <a:gd name="connsiteX0" fmla="*/ 62643 w 1441015"/>
                  <a:gd name="connsiteY0" fmla="*/ 426679 h 1464511"/>
                  <a:gd name="connsiteX1" fmla="*/ 203023 w 1441015"/>
                  <a:gd name="connsiteY1" fmla="*/ 308259 h 1464511"/>
                  <a:gd name="connsiteX2" fmla="*/ 1294339 w 1441015"/>
                  <a:gd name="connsiteY2" fmla="*/ 1131 h 1464511"/>
                  <a:gd name="connsiteX3" fmla="*/ 1437413 w 1441015"/>
                  <a:gd name="connsiteY3" fmla="*/ 162000 h 1464511"/>
                  <a:gd name="connsiteX4" fmla="*/ 1352184 w 1441015"/>
                  <a:gd name="connsiteY4" fmla="*/ 962745 h 1464511"/>
                  <a:gd name="connsiteX5" fmla="*/ 1276148 w 1441015"/>
                  <a:gd name="connsiteY5" fmla="*/ 1101812 h 1464511"/>
                  <a:gd name="connsiteX6" fmla="*/ 236296 w 1441015"/>
                  <a:gd name="connsiteY6" fmla="*/ 1441327 h 1464511"/>
                  <a:gd name="connsiteX7" fmla="*/ 92 w 1441015"/>
                  <a:gd name="connsiteY7" fmla="*/ 1386655 h 1464511"/>
                  <a:gd name="connsiteX8" fmla="*/ 62643 w 1441015"/>
                  <a:gd name="connsiteY8" fmla="*/ 426679 h 1464511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2184 w 1441016"/>
                  <a:gd name="connsiteY4" fmla="*/ 962784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61148 w 1441016"/>
                  <a:gd name="connsiteY5" fmla="*/ 1108115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72 w 1441045"/>
                  <a:gd name="connsiteY0" fmla="*/ 426718 h 1468671"/>
                  <a:gd name="connsiteX1" fmla="*/ 203052 w 1441045"/>
                  <a:gd name="connsiteY1" fmla="*/ 308298 h 1468671"/>
                  <a:gd name="connsiteX2" fmla="*/ 1294368 w 1441045"/>
                  <a:gd name="connsiteY2" fmla="*/ 1170 h 1468671"/>
                  <a:gd name="connsiteX3" fmla="*/ 1437443 w 1441045"/>
                  <a:gd name="connsiteY3" fmla="*/ 158908 h 1468671"/>
                  <a:gd name="connsiteX4" fmla="*/ 1359714 w 1441045"/>
                  <a:gd name="connsiteY4" fmla="*/ 947127 h 1468671"/>
                  <a:gd name="connsiteX5" fmla="*/ 1261177 w 1441045"/>
                  <a:gd name="connsiteY5" fmla="*/ 1108115 h 1468671"/>
                  <a:gd name="connsiteX6" fmla="*/ 202575 w 1441045"/>
                  <a:gd name="connsiteY6" fmla="*/ 1447629 h 1468671"/>
                  <a:gd name="connsiteX7" fmla="*/ 121 w 1441045"/>
                  <a:gd name="connsiteY7" fmla="*/ 1386694 h 1468671"/>
                  <a:gd name="connsiteX8" fmla="*/ 62672 w 1441045"/>
                  <a:gd name="connsiteY8" fmla="*/ 426718 h 1468671"/>
                  <a:gd name="connsiteX0" fmla="*/ 62552 w 1440925"/>
                  <a:gd name="connsiteY0" fmla="*/ 426718 h 1468671"/>
                  <a:gd name="connsiteX1" fmla="*/ 202932 w 1440925"/>
                  <a:gd name="connsiteY1" fmla="*/ 308298 h 1468671"/>
                  <a:gd name="connsiteX2" fmla="*/ 1294248 w 1440925"/>
                  <a:gd name="connsiteY2" fmla="*/ 1170 h 1468671"/>
                  <a:gd name="connsiteX3" fmla="*/ 1437323 w 1440925"/>
                  <a:gd name="connsiteY3" fmla="*/ 158908 h 1468671"/>
                  <a:gd name="connsiteX4" fmla="*/ 1359594 w 1440925"/>
                  <a:gd name="connsiteY4" fmla="*/ 947127 h 1468671"/>
                  <a:gd name="connsiteX5" fmla="*/ 1261057 w 1440925"/>
                  <a:gd name="connsiteY5" fmla="*/ 1108115 h 1468671"/>
                  <a:gd name="connsiteX6" fmla="*/ 202455 w 1440925"/>
                  <a:gd name="connsiteY6" fmla="*/ 1447629 h 1468671"/>
                  <a:gd name="connsiteX7" fmla="*/ 1 w 1440925"/>
                  <a:gd name="connsiteY7" fmla="*/ 1386694 h 1468671"/>
                  <a:gd name="connsiteX8" fmla="*/ 62552 w 1440925"/>
                  <a:gd name="connsiteY8" fmla="*/ 426718 h 146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925" h="1468671">
                    <a:moveTo>
                      <a:pt x="62552" y="426718"/>
                    </a:moveTo>
                    <a:cubicBezTo>
                      <a:pt x="72849" y="317566"/>
                      <a:pt x="149386" y="324774"/>
                      <a:pt x="202932" y="308298"/>
                    </a:cubicBezTo>
                    <a:lnTo>
                      <a:pt x="1294248" y="1170"/>
                    </a:lnTo>
                    <a:cubicBezTo>
                      <a:pt x="1404034" y="-10401"/>
                      <a:pt x="1455562" y="65384"/>
                      <a:pt x="1437323" y="158908"/>
                    </a:cubicBezTo>
                    <a:lnTo>
                      <a:pt x="1359594" y="947127"/>
                    </a:lnTo>
                    <a:cubicBezTo>
                      <a:pt x="1340196" y="1050869"/>
                      <a:pt x="1334424" y="1074022"/>
                      <a:pt x="1261057" y="1108115"/>
                    </a:cubicBezTo>
                    <a:lnTo>
                      <a:pt x="202455" y="1447629"/>
                    </a:lnTo>
                    <a:cubicBezTo>
                      <a:pt x="99545" y="1481299"/>
                      <a:pt x="18342" y="1483489"/>
                      <a:pt x="1" y="1386694"/>
                    </a:cubicBezTo>
                    <a:lnTo>
                      <a:pt x="62552" y="426718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4">
                <a:extLst>
                  <a:ext uri="{FF2B5EF4-FFF2-40B4-BE49-F238E27FC236}">
                    <a16:creationId xmlns:a16="http://schemas.microsoft.com/office/drawing/2014/main" id="{B32FD1F1-AC65-A7FC-F3B6-F597E007DCF4}"/>
                  </a:ext>
                </a:extLst>
              </p:cNvPr>
              <p:cNvSpPr/>
              <p:nvPr/>
            </p:nvSpPr>
            <p:spPr>
              <a:xfrm>
                <a:off x="4002833" y="4532188"/>
                <a:ext cx="795052" cy="993878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  <a:gd name="connsiteX0" fmla="*/ 148931 w 1465564"/>
                  <a:gd name="connsiteY0" fmla="*/ 410617 h 1557706"/>
                  <a:gd name="connsiteX1" fmla="*/ 289311 w 1465564"/>
                  <a:gd name="connsiteY1" fmla="*/ 292197 h 1557706"/>
                  <a:gd name="connsiteX2" fmla="*/ 1253125 w 1465564"/>
                  <a:gd name="connsiteY2" fmla="*/ 727 h 1557706"/>
                  <a:gd name="connsiteX3" fmla="*/ 1463701 w 1465564"/>
                  <a:gd name="connsiteY3" fmla="*/ 211697 h 1557706"/>
                  <a:gd name="connsiteX4" fmla="*/ 1277222 w 1465564"/>
                  <a:gd name="connsiteY4" fmla="*/ 1172146 h 1557706"/>
                  <a:gd name="connsiteX5" fmla="*/ 1159936 w 1465564"/>
                  <a:gd name="connsiteY5" fmla="*/ 1301818 h 1557706"/>
                  <a:gd name="connsiteX6" fmla="*/ 195084 w 1465564"/>
                  <a:gd name="connsiteY6" fmla="*/ 1544259 h 1557706"/>
                  <a:gd name="connsiteX7" fmla="*/ 131 w 1465564"/>
                  <a:gd name="connsiteY7" fmla="*/ 1452010 h 1557706"/>
                  <a:gd name="connsiteX8" fmla="*/ 148931 w 1465564"/>
                  <a:gd name="connsiteY8" fmla="*/ 410617 h 1557706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77222 w 1368665"/>
                  <a:gd name="connsiteY4" fmla="*/ 1172782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17223 w 1368665"/>
                  <a:gd name="connsiteY4" fmla="*/ 966108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30212 w 1349946"/>
                  <a:gd name="connsiteY0" fmla="*/ 411253 h 1549172"/>
                  <a:gd name="connsiteX1" fmla="*/ 270592 w 1349946"/>
                  <a:gd name="connsiteY1" fmla="*/ 292833 h 1549172"/>
                  <a:gd name="connsiteX2" fmla="*/ 1234406 w 1349946"/>
                  <a:gd name="connsiteY2" fmla="*/ 1363 h 1549172"/>
                  <a:gd name="connsiteX3" fmla="*/ 1343733 w 1349946"/>
                  <a:gd name="connsiteY3" fmla="*/ 146574 h 1549172"/>
                  <a:gd name="connsiteX4" fmla="*/ 1198504 w 1349946"/>
                  <a:gd name="connsiteY4" fmla="*/ 966108 h 1549172"/>
                  <a:gd name="connsiteX5" fmla="*/ 1141217 w 1349946"/>
                  <a:gd name="connsiteY5" fmla="*/ 1302454 h 1549172"/>
                  <a:gd name="connsiteX6" fmla="*/ 176365 w 1349946"/>
                  <a:gd name="connsiteY6" fmla="*/ 1544895 h 1549172"/>
                  <a:gd name="connsiteX7" fmla="*/ 161 w 1349946"/>
                  <a:gd name="connsiteY7" fmla="*/ 1308601 h 1549172"/>
                  <a:gd name="connsiteX8" fmla="*/ 130212 w 1349946"/>
                  <a:gd name="connsiteY8" fmla="*/ 411253 h 1549172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141231 w 1349960"/>
                  <a:gd name="connsiteY5" fmla="*/ 130245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069982 w 1349960"/>
                  <a:gd name="connsiteY5" fmla="*/ 110517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9960" h="1409196">
                    <a:moveTo>
                      <a:pt x="130226" y="411253"/>
                    </a:moveTo>
                    <a:cubicBezTo>
                      <a:pt x="140523" y="302101"/>
                      <a:pt x="217060" y="309309"/>
                      <a:pt x="270606" y="292833"/>
                    </a:cubicBezTo>
                    <a:lnTo>
                      <a:pt x="1234420" y="1363"/>
                    </a:lnTo>
                    <a:cubicBezTo>
                      <a:pt x="1344206" y="-10208"/>
                      <a:pt x="1361986" y="53050"/>
                      <a:pt x="1343747" y="146574"/>
                    </a:cubicBezTo>
                    <a:lnTo>
                      <a:pt x="1198518" y="966108"/>
                    </a:lnTo>
                    <a:cubicBezTo>
                      <a:pt x="1179120" y="1069850"/>
                      <a:pt x="1143349" y="1071081"/>
                      <a:pt x="1069982" y="1105174"/>
                    </a:cubicBezTo>
                    <a:lnTo>
                      <a:pt x="168880" y="1394587"/>
                    </a:lnTo>
                    <a:cubicBezTo>
                      <a:pt x="65970" y="1428257"/>
                      <a:pt x="-3984" y="1405396"/>
                      <a:pt x="175" y="1308601"/>
                    </a:cubicBezTo>
                    <a:lnTo>
                      <a:pt x="130226" y="411253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35">
                <a:extLst>
                  <a:ext uri="{FF2B5EF4-FFF2-40B4-BE49-F238E27FC236}">
                    <a16:creationId xmlns:a16="http://schemas.microsoft.com/office/drawing/2014/main" id="{65DDA196-193B-756A-3DAA-9A3258D0F208}"/>
                  </a:ext>
                </a:extLst>
              </p:cNvPr>
              <p:cNvSpPr/>
              <p:nvPr/>
            </p:nvSpPr>
            <p:spPr>
              <a:xfrm>
                <a:off x="397847" y="1997111"/>
                <a:ext cx="424140" cy="114819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0839" h="1491180">
                    <a:moveTo>
                      <a:pt x="937" y="47591"/>
                    </a:moveTo>
                    <a:cubicBezTo>
                      <a:pt x="-6845" y="-11444"/>
                      <a:pt x="35460" y="-13128"/>
                      <a:pt x="68200" y="29141"/>
                    </a:cubicBezTo>
                    <a:lnTo>
                      <a:pt x="432508" y="320588"/>
                    </a:lnTo>
                    <a:cubicBezTo>
                      <a:pt x="465019" y="354072"/>
                      <a:pt x="468955" y="392319"/>
                      <a:pt x="465748" y="428184"/>
                    </a:cubicBezTo>
                    <a:lnTo>
                      <a:pt x="549092" y="1414020"/>
                    </a:lnTo>
                    <a:cubicBezTo>
                      <a:pt x="559457" y="1464378"/>
                      <a:pt x="522196" y="1519498"/>
                      <a:pt x="477792" y="1474606"/>
                    </a:cubicBezTo>
                    <a:lnTo>
                      <a:pt x="144279" y="1147320"/>
                    </a:lnTo>
                    <a:cubicBezTo>
                      <a:pt x="115185" y="1123133"/>
                      <a:pt x="88473" y="1087039"/>
                      <a:pt x="85573" y="1031895"/>
                    </a:cubicBezTo>
                    <a:lnTo>
                      <a:pt x="937" y="47591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35">
                <a:extLst>
                  <a:ext uri="{FF2B5EF4-FFF2-40B4-BE49-F238E27FC236}">
                    <a16:creationId xmlns:a16="http://schemas.microsoft.com/office/drawing/2014/main" id="{CBEAE5B6-1D6A-83F8-8F38-84D1B2972096}"/>
                  </a:ext>
                </a:extLst>
              </p:cNvPr>
              <p:cNvSpPr/>
              <p:nvPr/>
            </p:nvSpPr>
            <p:spPr>
              <a:xfrm>
                <a:off x="912187" y="4360292"/>
                <a:ext cx="393337" cy="1135741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  <a:gd name="connsiteX0" fmla="*/ 1468 w 526252"/>
                  <a:gd name="connsiteY0" fmla="*/ 79309 h 1627050"/>
                  <a:gd name="connsiteX1" fmla="*/ 71111 w 526252"/>
                  <a:gd name="connsiteY1" fmla="*/ 13234 h 1627050"/>
                  <a:gd name="connsiteX2" fmla="*/ 435782 w 526252"/>
                  <a:gd name="connsiteY2" fmla="*/ 377702 h 1627050"/>
                  <a:gd name="connsiteX3" fmla="*/ 480238 w 526252"/>
                  <a:gd name="connsiteY3" fmla="*/ 504659 h 1627050"/>
                  <a:gd name="connsiteX4" fmla="*/ 526155 w 526252"/>
                  <a:gd name="connsiteY4" fmla="*/ 1532048 h 1627050"/>
                  <a:gd name="connsiteX5" fmla="*/ 423074 w 526252"/>
                  <a:gd name="connsiteY5" fmla="*/ 1612318 h 1627050"/>
                  <a:gd name="connsiteX6" fmla="*/ 123361 w 526252"/>
                  <a:gd name="connsiteY6" fmla="*/ 1217103 h 1627050"/>
                  <a:gd name="connsiteX7" fmla="*/ 56839 w 526252"/>
                  <a:gd name="connsiteY7" fmla="*/ 1083320 h 1627050"/>
                  <a:gd name="connsiteX8" fmla="*/ 1468 w 526252"/>
                  <a:gd name="connsiteY8" fmla="*/ 79309 h 1627050"/>
                  <a:gd name="connsiteX0" fmla="*/ 1468 w 512971"/>
                  <a:gd name="connsiteY0" fmla="*/ 79309 h 1637747"/>
                  <a:gd name="connsiteX1" fmla="*/ 71111 w 512971"/>
                  <a:gd name="connsiteY1" fmla="*/ 13234 h 1637747"/>
                  <a:gd name="connsiteX2" fmla="*/ 435782 w 512971"/>
                  <a:gd name="connsiteY2" fmla="*/ 377702 h 1637747"/>
                  <a:gd name="connsiteX3" fmla="*/ 480238 w 512971"/>
                  <a:gd name="connsiteY3" fmla="*/ 504659 h 1637747"/>
                  <a:gd name="connsiteX4" fmla="*/ 512854 w 512971"/>
                  <a:gd name="connsiteY4" fmla="*/ 1571949 h 1637747"/>
                  <a:gd name="connsiteX5" fmla="*/ 423074 w 512971"/>
                  <a:gd name="connsiteY5" fmla="*/ 1612318 h 1637747"/>
                  <a:gd name="connsiteX6" fmla="*/ 123361 w 512971"/>
                  <a:gd name="connsiteY6" fmla="*/ 1217103 h 1637747"/>
                  <a:gd name="connsiteX7" fmla="*/ 56839 w 512971"/>
                  <a:gd name="connsiteY7" fmla="*/ 1083320 h 1637747"/>
                  <a:gd name="connsiteX8" fmla="*/ 1468 w 512971"/>
                  <a:gd name="connsiteY8" fmla="*/ 79309 h 1637747"/>
                  <a:gd name="connsiteX0" fmla="*/ 1468 w 513000"/>
                  <a:gd name="connsiteY0" fmla="*/ 79309 h 1647743"/>
                  <a:gd name="connsiteX1" fmla="*/ 71111 w 513000"/>
                  <a:gd name="connsiteY1" fmla="*/ 13234 h 1647743"/>
                  <a:gd name="connsiteX2" fmla="*/ 435782 w 513000"/>
                  <a:gd name="connsiteY2" fmla="*/ 377702 h 1647743"/>
                  <a:gd name="connsiteX3" fmla="*/ 480238 w 513000"/>
                  <a:gd name="connsiteY3" fmla="*/ 504659 h 1647743"/>
                  <a:gd name="connsiteX4" fmla="*/ 512854 w 513000"/>
                  <a:gd name="connsiteY4" fmla="*/ 1571949 h 1647743"/>
                  <a:gd name="connsiteX5" fmla="*/ 423074 w 513000"/>
                  <a:gd name="connsiteY5" fmla="*/ 1612318 h 1647743"/>
                  <a:gd name="connsiteX6" fmla="*/ 123361 w 513000"/>
                  <a:gd name="connsiteY6" fmla="*/ 1217103 h 1647743"/>
                  <a:gd name="connsiteX7" fmla="*/ 56839 w 513000"/>
                  <a:gd name="connsiteY7" fmla="*/ 1083320 h 1647743"/>
                  <a:gd name="connsiteX8" fmla="*/ 1468 w 513000"/>
                  <a:gd name="connsiteY8" fmla="*/ 79309 h 1647743"/>
                  <a:gd name="connsiteX0" fmla="*/ 1468 w 513000"/>
                  <a:gd name="connsiteY0" fmla="*/ 79309 h 1652742"/>
                  <a:gd name="connsiteX1" fmla="*/ 71111 w 513000"/>
                  <a:gd name="connsiteY1" fmla="*/ 13234 h 1652742"/>
                  <a:gd name="connsiteX2" fmla="*/ 435782 w 513000"/>
                  <a:gd name="connsiteY2" fmla="*/ 377702 h 1652742"/>
                  <a:gd name="connsiteX3" fmla="*/ 480238 w 513000"/>
                  <a:gd name="connsiteY3" fmla="*/ 504659 h 1652742"/>
                  <a:gd name="connsiteX4" fmla="*/ 512854 w 513000"/>
                  <a:gd name="connsiteY4" fmla="*/ 1571949 h 1652742"/>
                  <a:gd name="connsiteX5" fmla="*/ 423074 w 513000"/>
                  <a:gd name="connsiteY5" fmla="*/ 1612318 h 1652742"/>
                  <a:gd name="connsiteX6" fmla="*/ 123361 w 513000"/>
                  <a:gd name="connsiteY6" fmla="*/ 1217103 h 1652742"/>
                  <a:gd name="connsiteX7" fmla="*/ 56839 w 513000"/>
                  <a:gd name="connsiteY7" fmla="*/ 1083320 h 1652742"/>
                  <a:gd name="connsiteX8" fmla="*/ 1468 w 513000"/>
                  <a:gd name="connsiteY8" fmla="*/ 79309 h 1652742"/>
                  <a:gd name="connsiteX0" fmla="*/ 1468 w 513000"/>
                  <a:gd name="connsiteY0" fmla="*/ 79309 h 1652742"/>
                  <a:gd name="connsiteX1" fmla="*/ 71111 w 513000"/>
                  <a:gd name="connsiteY1" fmla="*/ 13234 h 1652742"/>
                  <a:gd name="connsiteX2" fmla="*/ 435782 w 513000"/>
                  <a:gd name="connsiteY2" fmla="*/ 377702 h 1652742"/>
                  <a:gd name="connsiteX3" fmla="*/ 486888 w 513000"/>
                  <a:gd name="connsiteY3" fmla="*/ 797267 h 1652742"/>
                  <a:gd name="connsiteX4" fmla="*/ 512854 w 513000"/>
                  <a:gd name="connsiteY4" fmla="*/ 1571949 h 1652742"/>
                  <a:gd name="connsiteX5" fmla="*/ 423074 w 513000"/>
                  <a:gd name="connsiteY5" fmla="*/ 1612318 h 1652742"/>
                  <a:gd name="connsiteX6" fmla="*/ 123361 w 513000"/>
                  <a:gd name="connsiteY6" fmla="*/ 1217103 h 1652742"/>
                  <a:gd name="connsiteX7" fmla="*/ 56839 w 513000"/>
                  <a:gd name="connsiteY7" fmla="*/ 1083320 h 1652742"/>
                  <a:gd name="connsiteX8" fmla="*/ 1468 w 513000"/>
                  <a:gd name="connsiteY8" fmla="*/ 79309 h 1652742"/>
                  <a:gd name="connsiteX0" fmla="*/ 1468 w 513000"/>
                  <a:gd name="connsiteY0" fmla="*/ 79309 h 1652742"/>
                  <a:gd name="connsiteX1" fmla="*/ 71111 w 513000"/>
                  <a:gd name="connsiteY1" fmla="*/ 13234 h 1652742"/>
                  <a:gd name="connsiteX2" fmla="*/ 452407 w 513000"/>
                  <a:gd name="connsiteY2" fmla="*/ 637059 h 1652742"/>
                  <a:gd name="connsiteX3" fmla="*/ 486888 w 513000"/>
                  <a:gd name="connsiteY3" fmla="*/ 797267 h 1652742"/>
                  <a:gd name="connsiteX4" fmla="*/ 512854 w 513000"/>
                  <a:gd name="connsiteY4" fmla="*/ 1571949 h 1652742"/>
                  <a:gd name="connsiteX5" fmla="*/ 423074 w 513000"/>
                  <a:gd name="connsiteY5" fmla="*/ 1612318 h 1652742"/>
                  <a:gd name="connsiteX6" fmla="*/ 123361 w 513000"/>
                  <a:gd name="connsiteY6" fmla="*/ 1217103 h 1652742"/>
                  <a:gd name="connsiteX7" fmla="*/ 56839 w 513000"/>
                  <a:gd name="connsiteY7" fmla="*/ 1083320 h 1652742"/>
                  <a:gd name="connsiteX8" fmla="*/ 1468 w 513000"/>
                  <a:gd name="connsiteY8" fmla="*/ 79309 h 1652742"/>
                  <a:gd name="connsiteX0" fmla="*/ 3149 w 484755"/>
                  <a:gd name="connsiteY0" fmla="*/ 337900 h 1642000"/>
                  <a:gd name="connsiteX1" fmla="*/ 42866 w 484755"/>
                  <a:gd name="connsiteY1" fmla="*/ 2492 h 1642000"/>
                  <a:gd name="connsiteX2" fmla="*/ 424162 w 484755"/>
                  <a:gd name="connsiteY2" fmla="*/ 626317 h 1642000"/>
                  <a:gd name="connsiteX3" fmla="*/ 458643 w 484755"/>
                  <a:gd name="connsiteY3" fmla="*/ 786525 h 1642000"/>
                  <a:gd name="connsiteX4" fmla="*/ 484609 w 484755"/>
                  <a:gd name="connsiteY4" fmla="*/ 1561207 h 1642000"/>
                  <a:gd name="connsiteX5" fmla="*/ 394829 w 484755"/>
                  <a:gd name="connsiteY5" fmla="*/ 1601576 h 1642000"/>
                  <a:gd name="connsiteX6" fmla="*/ 95116 w 484755"/>
                  <a:gd name="connsiteY6" fmla="*/ 1206361 h 1642000"/>
                  <a:gd name="connsiteX7" fmla="*/ 28594 w 484755"/>
                  <a:gd name="connsiteY7" fmla="*/ 1072578 h 1642000"/>
                  <a:gd name="connsiteX8" fmla="*/ 3149 w 484755"/>
                  <a:gd name="connsiteY8" fmla="*/ 337900 h 1642000"/>
                  <a:gd name="connsiteX0" fmla="*/ 1565 w 483171"/>
                  <a:gd name="connsiteY0" fmla="*/ 82042 h 1386142"/>
                  <a:gd name="connsiteX1" fmla="*/ 67883 w 483171"/>
                  <a:gd name="connsiteY1" fmla="*/ 12642 h 1386142"/>
                  <a:gd name="connsiteX2" fmla="*/ 422578 w 483171"/>
                  <a:gd name="connsiteY2" fmla="*/ 370459 h 1386142"/>
                  <a:gd name="connsiteX3" fmla="*/ 457059 w 483171"/>
                  <a:gd name="connsiteY3" fmla="*/ 530667 h 1386142"/>
                  <a:gd name="connsiteX4" fmla="*/ 483025 w 483171"/>
                  <a:gd name="connsiteY4" fmla="*/ 1305349 h 1386142"/>
                  <a:gd name="connsiteX5" fmla="*/ 393245 w 483171"/>
                  <a:gd name="connsiteY5" fmla="*/ 1345718 h 1386142"/>
                  <a:gd name="connsiteX6" fmla="*/ 93532 w 483171"/>
                  <a:gd name="connsiteY6" fmla="*/ 950503 h 1386142"/>
                  <a:gd name="connsiteX7" fmla="*/ 27010 w 483171"/>
                  <a:gd name="connsiteY7" fmla="*/ 816720 h 1386142"/>
                  <a:gd name="connsiteX8" fmla="*/ 1565 w 483171"/>
                  <a:gd name="connsiteY8" fmla="*/ 82042 h 1386142"/>
                  <a:gd name="connsiteX0" fmla="*/ 4539 w 486145"/>
                  <a:gd name="connsiteY0" fmla="*/ 88711 h 1392811"/>
                  <a:gd name="connsiteX1" fmla="*/ 70857 w 486145"/>
                  <a:gd name="connsiteY1" fmla="*/ 19311 h 1392811"/>
                  <a:gd name="connsiteX2" fmla="*/ 425552 w 486145"/>
                  <a:gd name="connsiteY2" fmla="*/ 377128 h 1392811"/>
                  <a:gd name="connsiteX3" fmla="*/ 460033 w 486145"/>
                  <a:gd name="connsiteY3" fmla="*/ 537336 h 1392811"/>
                  <a:gd name="connsiteX4" fmla="*/ 485999 w 486145"/>
                  <a:gd name="connsiteY4" fmla="*/ 1312018 h 1392811"/>
                  <a:gd name="connsiteX5" fmla="*/ 396219 w 486145"/>
                  <a:gd name="connsiteY5" fmla="*/ 1352387 h 1392811"/>
                  <a:gd name="connsiteX6" fmla="*/ 96506 w 486145"/>
                  <a:gd name="connsiteY6" fmla="*/ 957172 h 1392811"/>
                  <a:gd name="connsiteX7" fmla="*/ 29984 w 486145"/>
                  <a:gd name="connsiteY7" fmla="*/ 823389 h 1392811"/>
                  <a:gd name="connsiteX8" fmla="*/ 4539 w 486145"/>
                  <a:gd name="connsiteY8" fmla="*/ 88711 h 1392811"/>
                  <a:gd name="connsiteX0" fmla="*/ 4983 w 486589"/>
                  <a:gd name="connsiteY0" fmla="*/ 96073 h 1400173"/>
                  <a:gd name="connsiteX1" fmla="*/ 71301 w 486589"/>
                  <a:gd name="connsiteY1" fmla="*/ 26673 h 1400173"/>
                  <a:gd name="connsiteX2" fmla="*/ 425996 w 486589"/>
                  <a:gd name="connsiteY2" fmla="*/ 384490 h 1400173"/>
                  <a:gd name="connsiteX3" fmla="*/ 460477 w 486589"/>
                  <a:gd name="connsiteY3" fmla="*/ 544698 h 1400173"/>
                  <a:gd name="connsiteX4" fmla="*/ 486443 w 486589"/>
                  <a:gd name="connsiteY4" fmla="*/ 1319380 h 1400173"/>
                  <a:gd name="connsiteX5" fmla="*/ 396663 w 486589"/>
                  <a:gd name="connsiteY5" fmla="*/ 1359749 h 1400173"/>
                  <a:gd name="connsiteX6" fmla="*/ 96950 w 486589"/>
                  <a:gd name="connsiteY6" fmla="*/ 964534 h 1400173"/>
                  <a:gd name="connsiteX7" fmla="*/ 30428 w 486589"/>
                  <a:gd name="connsiteY7" fmla="*/ 830751 h 1400173"/>
                  <a:gd name="connsiteX8" fmla="*/ 4983 w 486589"/>
                  <a:gd name="connsiteY8" fmla="*/ 96073 h 1400173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0089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93753 w 483392"/>
                  <a:gd name="connsiteY6" fmla="*/ 960133 h 1395772"/>
                  <a:gd name="connsiteX7" fmla="*/ 27231 w 483392"/>
                  <a:gd name="connsiteY7" fmla="*/ 826350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93753 w 483392"/>
                  <a:gd name="connsiteY6" fmla="*/ 960133 h 1395772"/>
                  <a:gd name="connsiteX7" fmla="*/ 27231 w 483392"/>
                  <a:gd name="connsiteY7" fmla="*/ 826350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93753 w 483392"/>
                  <a:gd name="connsiteY6" fmla="*/ 9601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80453 w 483392"/>
                  <a:gd name="connsiteY6" fmla="*/ 9468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80453 w 483392"/>
                  <a:gd name="connsiteY6" fmla="*/ 9468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80453 w 483392"/>
                  <a:gd name="connsiteY6" fmla="*/ 9468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392" h="1395772">
                    <a:moveTo>
                      <a:pt x="1786" y="91672"/>
                    </a:moveTo>
                    <a:cubicBezTo>
                      <a:pt x="-8377" y="9811"/>
                      <a:pt x="26333" y="-27098"/>
                      <a:pt x="68104" y="22272"/>
                    </a:cubicBezTo>
                    <a:lnTo>
                      <a:pt x="422799" y="383414"/>
                    </a:lnTo>
                    <a:cubicBezTo>
                      <a:pt x="469597" y="424042"/>
                      <a:pt x="455725" y="490145"/>
                      <a:pt x="457280" y="540297"/>
                    </a:cubicBezTo>
                    <a:lnTo>
                      <a:pt x="483246" y="1314979"/>
                    </a:lnTo>
                    <a:cubicBezTo>
                      <a:pt x="486467" y="1412916"/>
                      <a:pt x="435864" y="1416027"/>
                      <a:pt x="393466" y="1355348"/>
                    </a:cubicBezTo>
                    <a:lnTo>
                      <a:pt x="80453" y="946833"/>
                    </a:lnTo>
                    <a:cubicBezTo>
                      <a:pt x="28534" y="899820"/>
                      <a:pt x="29188" y="880593"/>
                      <a:pt x="27231" y="789774"/>
                    </a:cubicBezTo>
                    <a:lnTo>
                      <a:pt x="1786" y="91672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35">
                <a:extLst>
                  <a:ext uri="{FF2B5EF4-FFF2-40B4-BE49-F238E27FC236}">
                    <a16:creationId xmlns:a16="http://schemas.microsoft.com/office/drawing/2014/main" id="{2F8E3D8E-4734-51B4-87A9-BC4A747F2B92}"/>
                  </a:ext>
                </a:extLst>
              </p:cNvPr>
              <p:cNvSpPr/>
              <p:nvPr/>
            </p:nvSpPr>
            <p:spPr>
              <a:xfrm>
                <a:off x="1322782" y="4825352"/>
                <a:ext cx="559520" cy="144571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3923"/>
                  <a:gd name="connsiteY0" fmla="*/ 79309 h 2036395"/>
                  <a:gd name="connsiteX1" fmla="*/ 71111 w 763923"/>
                  <a:gd name="connsiteY1" fmla="*/ 13234 h 2036395"/>
                  <a:gd name="connsiteX2" fmla="*/ 676288 w 763923"/>
                  <a:gd name="connsiteY2" fmla="*/ 625352 h 2036395"/>
                  <a:gd name="connsiteX3" fmla="*/ 735032 w 763923"/>
                  <a:gd name="connsiteY3" fmla="*/ 799934 h 2036395"/>
                  <a:gd name="connsiteX4" fmla="*/ 761899 w 763923"/>
                  <a:gd name="connsiteY4" fmla="*/ 1798748 h 2036395"/>
                  <a:gd name="connsiteX5" fmla="*/ 697732 w 763923"/>
                  <a:gd name="connsiteY5" fmla="*/ 2028777 h 2036395"/>
                  <a:gd name="connsiteX6" fmla="*/ 130505 w 763923"/>
                  <a:gd name="connsiteY6" fmla="*/ 1236153 h 2036395"/>
                  <a:gd name="connsiteX7" fmla="*/ 54458 w 763923"/>
                  <a:gd name="connsiteY7" fmla="*/ 1090464 h 2036395"/>
                  <a:gd name="connsiteX8" fmla="*/ 1468 w 763923"/>
                  <a:gd name="connsiteY8" fmla="*/ 79309 h 2036395"/>
                  <a:gd name="connsiteX0" fmla="*/ 1468 w 776544"/>
                  <a:gd name="connsiteY0" fmla="*/ 79309 h 2046905"/>
                  <a:gd name="connsiteX1" fmla="*/ 71111 w 776544"/>
                  <a:gd name="connsiteY1" fmla="*/ 13234 h 2046905"/>
                  <a:gd name="connsiteX2" fmla="*/ 676288 w 776544"/>
                  <a:gd name="connsiteY2" fmla="*/ 625352 h 2046905"/>
                  <a:gd name="connsiteX3" fmla="*/ 735032 w 776544"/>
                  <a:gd name="connsiteY3" fmla="*/ 799934 h 2046905"/>
                  <a:gd name="connsiteX4" fmla="*/ 775199 w 776544"/>
                  <a:gd name="connsiteY4" fmla="*/ 1931752 h 2046905"/>
                  <a:gd name="connsiteX5" fmla="*/ 697732 w 776544"/>
                  <a:gd name="connsiteY5" fmla="*/ 2028777 h 2046905"/>
                  <a:gd name="connsiteX6" fmla="*/ 130505 w 776544"/>
                  <a:gd name="connsiteY6" fmla="*/ 1236153 h 2046905"/>
                  <a:gd name="connsiteX7" fmla="*/ 54458 w 776544"/>
                  <a:gd name="connsiteY7" fmla="*/ 1090464 h 2046905"/>
                  <a:gd name="connsiteX8" fmla="*/ 1468 w 776544"/>
                  <a:gd name="connsiteY8" fmla="*/ 79309 h 2046905"/>
                  <a:gd name="connsiteX0" fmla="*/ 1468 w 776544"/>
                  <a:gd name="connsiteY0" fmla="*/ 79309 h 2042651"/>
                  <a:gd name="connsiteX1" fmla="*/ 71111 w 776544"/>
                  <a:gd name="connsiteY1" fmla="*/ 13234 h 2042651"/>
                  <a:gd name="connsiteX2" fmla="*/ 676288 w 776544"/>
                  <a:gd name="connsiteY2" fmla="*/ 625352 h 2042651"/>
                  <a:gd name="connsiteX3" fmla="*/ 735032 w 776544"/>
                  <a:gd name="connsiteY3" fmla="*/ 799934 h 2042651"/>
                  <a:gd name="connsiteX4" fmla="*/ 775199 w 776544"/>
                  <a:gd name="connsiteY4" fmla="*/ 1931752 h 2042651"/>
                  <a:gd name="connsiteX5" fmla="*/ 697732 w 776544"/>
                  <a:gd name="connsiteY5" fmla="*/ 2028777 h 2042651"/>
                  <a:gd name="connsiteX6" fmla="*/ 130505 w 776544"/>
                  <a:gd name="connsiteY6" fmla="*/ 1236153 h 2042651"/>
                  <a:gd name="connsiteX7" fmla="*/ 54458 w 776544"/>
                  <a:gd name="connsiteY7" fmla="*/ 1090464 h 2042651"/>
                  <a:gd name="connsiteX8" fmla="*/ 1468 w 776544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676288 w 778258"/>
                  <a:gd name="connsiteY2" fmla="*/ 625352 h 2042651"/>
                  <a:gd name="connsiteX3" fmla="*/ 778258 w 778258"/>
                  <a:gd name="connsiteY3" fmla="*/ 101274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716189 w 778258"/>
                  <a:gd name="connsiteY2" fmla="*/ 828183 h 2042651"/>
                  <a:gd name="connsiteX3" fmla="*/ 778258 w 778258"/>
                  <a:gd name="connsiteY3" fmla="*/ 101274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716189 w 778258"/>
                  <a:gd name="connsiteY2" fmla="*/ 828183 h 2042651"/>
                  <a:gd name="connsiteX3" fmla="*/ 778258 w 778258"/>
                  <a:gd name="connsiteY3" fmla="*/ 103269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726165 w 778258"/>
                  <a:gd name="connsiteY2" fmla="*/ 848133 h 2042651"/>
                  <a:gd name="connsiteX3" fmla="*/ 778258 w 778258"/>
                  <a:gd name="connsiteY3" fmla="*/ 103269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4069 w 744283"/>
                  <a:gd name="connsiteY0" fmla="*/ 245799 h 2032911"/>
                  <a:gd name="connsiteX1" fmla="*/ 37136 w 744283"/>
                  <a:gd name="connsiteY1" fmla="*/ 3494 h 2032911"/>
                  <a:gd name="connsiteX2" fmla="*/ 692190 w 744283"/>
                  <a:gd name="connsiteY2" fmla="*/ 838393 h 2032911"/>
                  <a:gd name="connsiteX3" fmla="*/ 744283 w 744283"/>
                  <a:gd name="connsiteY3" fmla="*/ 1022950 h 2032911"/>
                  <a:gd name="connsiteX4" fmla="*/ 741224 w 744283"/>
                  <a:gd name="connsiteY4" fmla="*/ 1922012 h 2032911"/>
                  <a:gd name="connsiteX5" fmla="*/ 663757 w 744283"/>
                  <a:gd name="connsiteY5" fmla="*/ 2019037 h 2032911"/>
                  <a:gd name="connsiteX6" fmla="*/ 96530 w 744283"/>
                  <a:gd name="connsiteY6" fmla="*/ 1226413 h 2032911"/>
                  <a:gd name="connsiteX7" fmla="*/ 20483 w 744283"/>
                  <a:gd name="connsiteY7" fmla="*/ 1080724 h 2032911"/>
                  <a:gd name="connsiteX8" fmla="*/ 4069 w 744283"/>
                  <a:gd name="connsiteY8" fmla="*/ 245799 h 2032911"/>
                  <a:gd name="connsiteX0" fmla="*/ 982 w 741196"/>
                  <a:gd name="connsiteY0" fmla="*/ 102194 h 1889306"/>
                  <a:gd name="connsiteX1" fmla="*/ 97226 w 741196"/>
                  <a:gd name="connsiteY1" fmla="*/ 9518 h 1889306"/>
                  <a:gd name="connsiteX2" fmla="*/ 689103 w 741196"/>
                  <a:gd name="connsiteY2" fmla="*/ 694788 h 1889306"/>
                  <a:gd name="connsiteX3" fmla="*/ 741196 w 741196"/>
                  <a:gd name="connsiteY3" fmla="*/ 879345 h 1889306"/>
                  <a:gd name="connsiteX4" fmla="*/ 738137 w 741196"/>
                  <a:gd name="connsiteY4" fmla="*/ 1778407 h 1889306"/>
                  <a:gd name="connsiteX5" fmla="*/ 660670 w 741196"/>
                  <a:gd name="connsiteY5" fmla="*/ 1875432 h 1889306"/>
                  <a:gd name="connsiteX6" fmla="*/ 93443 w 741196"/>
                  <a:gd name="connsiteY6" fmla="*/ 1082808 h 1889306"/>
                  <a:gd name="connsiteX7" fmla="*/ 17396 w 741196"/>
                  <a:gd name="connsiteY7" fmla="*/ 937119 h 1889306"/>
                  <a:gd name="connsiteX8" fmla="*/ 982 w 741196"/>
                  <a:gd name="connsiteY8" fmla="*/ 102194 h 1889306"/>
                  <a:gd name="connsiteX0" fmla="*/ 1025 w 737914"/>
                  <a:gd name="connsiteY0" fmla="*/ 79308 h 1893021"/>
                  <a:gd name="connsiteX1" fmla="*/ 93944 w 737914"/>
                  <a:gd name="connsiteY1" fmla="*/ 13233 h 1893021"/>
                  <a:gd name="connsiteX2" fmla="*/ 685821 w 737914"/>
                  <a:gd name="connsiteY2" fmla="*/ 698503 h 1893021"/>
                  <a:gd name="connsiteX3" fmla="*/ 737914 w 737914"/>
                  <a:gd name="connsiteY3" fmla="*/ 883060 h 1893021"/>
                  <a:gd name="connsiteX4" fmla="*/ 734855 w 737914"/>
                  <a:gd name="connsiteY4" fmla="*/ 1782122 h 1893021"/>
                  <a:gd name="connsiteX5" fmla="*/ 657388 w 737914"/>
                  <a:gd name="connsiteY5" fmla="*/ 1879147 h 1893021"/>
                  <a:gd name="connsiteX6" fmla="*/ 90161 w 737914"/>
                  <a:gd name="connsiteY6" fmla="*/ 1086523 h 1893021"/>
                  <a:gd name="connsiteX7" fmla="*/ 14114 w 737914"/>
                  <a:gd name="connsiteY7" fmla="*/ 940834 h 1893021"/>
                  <a:gd name="connsiteX8" fmla="*/ 1025 w 737914"/>
                  <a:gd name="connsiteY8" fmla="*/ 79308 h 1893021"/>
                  <a:gd name="connsiteX0" fmla="*/ 2432 w 739321"/>
                  <a:gd name="connsiteY0" fmla="*/ 89156 h 1902869"/>
                  <a:gd name="connsiteX1" fmla="*/ 95351 w 739321"/>
                  <a:gd name="connsiteY1" fmla="*/ 23081 h 1902869"/>
                  <a:gd name="connsiteX2" fmla="*/ 687228 w 739321"/>
                  <a:gd name="connsiteY2" fmla="*/ 708351 h 1902869"/>
                  <a:gd name="connsiteX3" fmla="*/ 739321 w 739321"/>
                  <a:gd name="connsiteY3" fmla="*/ 892908 h 1902869"/>
                  <a:gd name="connsiteX4" fmla="*/ 736262 w 739321"/>
                  <a:gd name="connsiteY4" fmla="*/ 1791970 h 1902869"/>
                  <a:gd name="connsiteX5" fmla="*/ 658795 w 739321"/>
                  <a:gd name="connsiteY5" fmla="*/ 1888995 h 1902869"/>
                  <a:gd name="connsiteX6" fmla="*/ 91568 w 739321"/>
                  <a:gd name="connsiteY6" fmla="*/ 1096371 h 1902869"/>
                  <a:gd name="connsiteX7" fmla="*/ 15521 w 739321"/>
                  <a:gd name="connsiteY7" fmla="*/ 950682 h 1902869"/>
                  <a:gd name="connsiteX8" fmla="*/ 2432 w 739321"/>
                  <a:gd name="connsiteY8" fmla="*/ 89156 h 1902869"/>
                  <a:gd name="connsiteX0" fmla="*/ 2726 w 739615"/>
                  <a:gd name="connsiteY0" fmla="*/ 106567 h 1920280"/>
                  <a:gd name="connsiteX1" fmla="*/ 95645 w 739615"/>
                  <a:gd name="connsiteY1" fmla="*/ 40492 h 1920280"/>
                  <a:gd name="connsiteX2" fmla="*/ 687522 w 739615"/>
                  <a:gd name="connsiteY2" fmla="*/ 725762 h 1920280"/>
                  <a:gd name="connsiteX3" fmla="*/ 739615 w 739615"/>
                  <a:gd name="connsiteY3" fmla="*/ 910319 h 1920280"/>
                  <a:gd name="connsiteX4" fmla="*/ 736556 w 739615"/>
                  <a:gd name="connsiteY4" fmla="*/ 1809381 h 1920280"/>
                  <a:gd name="connsiteX5" fmla="*/ 659089 w 739615"/>
                  <a:gd name="connsiteY5" fmla="*/ 1906406 h 1920280"/>
                  <a:gd name="connsiteX6" fmla="*/ 91862 w 739615"/>
                  <a:gd name="connsiteY6" fmla="*/ 1113782 h 1920280"/>
                  <a:gd name="connsiteX7" fmla="*/ 15815 w 739615"/>
                  <a:gd name="connsiteY7" fmla="*/ 968093 h 1920280"/>
                  <a:gd name="connsiteX8" fmla="*/ 2726 w 739615"/>
                  <a:gd name="connsiteY8" fmla="*/ 106567 h 1920280"/>
                  <a:gd name="connsiteX0" fmla="*/ 584 w 737473"/>
                  <a:gd name="connsiteY0" fmla="*/ 102423 h 1916136"/>
                  <a:gd name="connsiteX1" fmla="*/ 93503 w 737473"/>
                  <a:gd name="connsiteY1" fmla="*/ 36348 h 1916136"/>
                  <a:gd name="connsiteX2" fmla="*/ 685380 w 737473"/>
                  <a:gd name="connsiteY2" fmla="*/ 721618 h 1916136"/>
                  <a:gd name="connsiteX3" fmla="*/ 737473 w 737473"/>
                  <a:gd name="connsiteY3" fmla="*/ 906175 h 1916136"/>
                  <a:gd name="connsiteX4" fmla="*/ 734414 w 737473"/>
                  <a:gd name="connsiteY4" fmla="*/ 1805237 h 1916136"/>
                  <a:gd name="connsiteX5" fmla="*/ 656947 w 737473"/>
                  <a:gd name="connsiteY5" fmla="*/ 1902262 h 1916136"/>
                  <a:gd name="connsiteX6" fmla="*/ 89720 w 737473"/>
                  <a:gd name="connsiteY6" fmla="*/ 1109638 h 1916136"/>
                  <a:gd name="connsiteX7" fmla="*/ 13673 w 737473"/>
                  <a:gd name="connsiteY7" fmla="*/ 963949 h 1916136"/>
                  <a:gd name="connsiteX8" fmla="*/ 584 w 737473"/>
                  <a:gd name="connsiteY8" fmla="*/ 102423 h 1916136"/>
                  <a:gd name="connsiteX0" fmla="*/ 584 w 737473"/>
                  <a:gd name="connsiteY0" fmla="*/ 102423 h 1916136"/>
                  <a:gd name="connsiteX1" fmla="*/ 93503 w 737473"/>
                  <a:gd name="connsiteY1" fmla="*/ 36348 h 1916136"/>
                  <a:gd name="connsiteX2" fmla="*/ 685380 w 737473"/>
                  <a:gd name="connsiteY2" fmla="*/ 721618 h 1916136"/>
                  <a:gd name="connsiteX3" fmla="*/ 737473 w 737473"/>
                  <a:gd name="connsiteY3" fmla="*/ 906175 h 1916136"/>
                  <a:gd name="connsiteX4" fmla="*/ 734414 w 737473"/>
                  <a:gd name="connsiteY4" fmla="*/ 1805237 h 1916136"/>
                  <a:gd name="connsiteX5" fmla="*/ 656947 w 737473"/>
                  <a:gd name="connsiteY5" fmla="*/ 1902262 h 1916136"/>
                  <a:gd name="connsiteX6" fmla="*/ 89720 w 737473"/>
                  <a:gd name="connsiteY6" fmla="*/ 1109638 h 1916136"/>
                  <a:gd name="connsiteX7" fmla="*/ 13673 w 737473"/>
                  <a:gd name="connsiteY7" fmla="*/ 963949 h 1916136"/>
                  <a:gd name="connsiteX8" fmla="*/ 584 w 737473"/>
                  <a:gd name="connsiteY8" fmla="*/ 102423 h 1916136"/>
                  <a:gd name="connsiteX0" fmla="*/ 693 w 737582"/>
                  <a:gd name="connsiteY0" fmla="*/ 92092 h 1905805"/>
                  <a:gd name="connsiteX1" fmla="*/ 93612 w 737582"/>
                  <a:gd name="connsiteY1" fmla="*/ 26017 h 1905805"/>
                  <a:gd name="connsiteX2" fmla="*/ 685489 w 737582"/>
                  <a:gd name="connsiteY2" fmla="*/ 711287 h 1905805"/>
                  <a:gd name="connsiteX3" fmla="*/ 737582 w 737582"/>
                  <a:gd name="connsiteY3" fmla="*/ 895844 h 1905805"/>
                  <a:gd name="connsiteX4" fmla="*/ 734523 w 737582"/>
                  <a:gd name="connsiteY4" fmla="*/ 1794906 h 1905805"/>
                  <a:gd name="connsiteX5" fmla="*/ 657056 w 737582"/>
                  <a:gd name="connsiteY5" fmla="*/ 1891931 h 1905805"/>
                  <a:gd name="connsiteX6" fmla="*/ 89829 w 737582"/>
                  <a:gd name="connsiteY6" fmla="*/ 1099307 h 1905805"/>
                  <a:gd name="connsiteX7" fmla="*/ 13782 w 737582"/>
                  <a:gd name="connsiteY7" fmla="*/ 953618 h 1905805"/>
                  <a:gd name="connsiteX8" fmla="*/ 693 w 737582"/>
                  <a:gd name="connsiteY8" fmla="*/ 92092 h 190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7582" h="1905805">
                    <a:moveTo>
                      <a:pt x="693" y="92092"/>
                    </a:moveTo>
                    <a:cubicBezTo>
                      <a:pt x="-6146" y="-3068"/>
                      <a:pt x="38540" y="-23354"/>
                      <a:pt x="93612" y="26017"/>
                    </a:cubicBezTo>
                    <a:lnTo>
                      <a:pt x="685489" y="711287"/>
                    </a:lnTo>
                    <a:cubicBezTo>
                      <a:pt x="738937" y="775191"/>
                      <a:pt x="736027" y="845692"/>
                      <a:pt x="737582" y="895844"/>
                    </a:cubicBezTo>
                    <a:cubicBezTo>
                      <a:pt x="736562" y="1202181"/>
                      <a:pt x="735543" y="1488569"/>
                      <a:pt x="734523" y="1794906"/>
                    </a:cubicBezTo>
                    <a:cubicBezTo>
                      <a:pt x="742507" y="1890505"/>
                      <a:pt x="714729" y="1928884"/>
                      <a:pt x="657056" y="1891931"/>
                    </a:cubicBezTo>
                    <a:lnTo>
                      <a:pt x="89829" y="1099307"/>
                    </a:lnTo>
                    <a:cubicBezTo>
                      <a:pt x="51210" y="1065594"/>
                      <a:pt x="19064" y="1027812"/>
                      <a:pt x="13782" y="953618"/>
                    </a:cubicBezTo>
                    <a:lnTo>
                      <a:pt x="693" y="92092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35">
                <a:extLst>
                  <a:ext uri="{FF2B5EF4-FFF2-40B4-BE49-F238E27FC236}">
                    <a16:creationId xmlns:a16="http://schemas.microsoft.com/office/drawing/2014/main" id="{1ADD1E45-40F5-8497-9D47-CAEDF9697029}"/>
                  </a:ext>
                </a:extLst>
              </p:cNvPr>
              <p:cNvSpPr/>
              <p:nvPr/>
            </p:nvSpPr>
            <p:spPr>
              <a:xfrm>
                <a:off x="1310230" y="3784531"/>
                <a:ext cx="572072" cy="1427238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829" h="1903152">
                    <a:moveTo>
                      <a:pt x="1468" y="79309"/>
                    </a:moveTo>
                    <a:cubicBezTo>
                      <a:pt x="-8695" y="10749"/>
                      <a:pt x="35990" y="-19510"/>
                      <a:pt x="71111" y="13234"/>
                    </a:cubicBezTo>
                    <a:lnTo>
                      <a:pt x="676288" y="625352"/>
                    </a:lnTo>
                    <a:cubicBezTo>
                      <a:pt x="723086" y="665980"/>
                      <a:pt x="733477" y="749782"/>
                      <a:pt x="735032" y="799934"/>
                    </a:cubicBezTo>
                    <a:lnTo>
                      <a:pt x="761899" y="1798748"/>
                    </a:lnTo>
                    <a:cubicBezTo>
                      <a:pt x="769883" y="1894347"/>
                      <a:pt x="725479" y="1929401"/>
                      <a:pt x="667806" y="1882473"/>
                    </a:cubicBezTo>
                    <a:lnTo>
                      <a:pt x="130505" y="1236153"/>
                    </a:lnTo>
                    <a:cubicBezTo>
                      <a:pt x="91886" y="1202440"/>
                      <a:pt x="59740" y="1164658"/>
                      <a:pt x="54458" y="1090464"/>
                    </a:cubicBezTo>
                    <a:lnTo>
                      <a:pt x="1468" y="79309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35">
                <a:extLst>
                  <a:ext uri="{FF2B5EF4-FFF2-40B4-BE49-F238E27FC236}">
                    <a16:creationId xmlns:a16="http://schemas.microsoft.com/office/drawing/2014/main" id="{1167E8EE-B605-86D8-ECAB-0EEFBE26D407}"/>
                  </a:ext>
                </a:extLst>
              </p:cNvPr>
              <p:cNvSpPr/>
              <p:nvPr/>
            </p:nvSpPr>
            <p:spPr>
              <a:xfrm>
                <a:off x="1273994" y="2723746"/>
                <a:ext cx="578066" cy="133638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9626" h="1779245">
                    <a:moveTo>
                      <a:pt x="1468" y="79309"/>
                    </a:moveTo>
                    <a:cubicBezTo>
                      <a:pt x="-8695" y="10749"/>
                      <a:pt x="35990" y="-19510"/>
                      <a:pt x="71111" y="13234"/>
                    </a:cubicBezTo>
                    <a:lnTo>
                      <a:pt x="706882" y="468987"/>
                    </a:lnTo>
                    <a:cubicBezTo>
                      <a:pt x="753680" y="509615"/>
                      <a:pt x="750474" y="552625"/>
                      <a:pt x="752029" y="602777"/>
                    </a:cubicBezTo>
                    <a:lnTo>
                      <a:pt x="768697" y="1669577"/>
                    </a:lnTo>
                    <a:cubicBezTo>
                      <a:pt x="776681" y="1765176"/>
                      <a:pt x="732278" y="1803628"/>
                      <a:pt x="671205" y="1763499"/>
                    </a:cubicBezTo>
                    <a:lnTo>
                      <a:pt x="106710" y="1188563"/>
                    </a:lnTo>
                    <a:cubicBezTo>
                      <a:pt x="68091" y="1154850"/>
                      <a:pt x="46143" y="1130665"/>
                      <a:pt x="40861" y="1056471"/>
                    </a:cubicBezTo>
                    <a:lnTo>
                      <a:pt x="1468" y="79309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35">
                <a:extLst>
                  <a:ext uri="{FF2B5EF4-FFF2-40B4-BE49-F238E27FC236}">
                    <a16:creationId xmlns:a16="http://schemas.microsoft.com/office/drawing/2014/main" id="{5E8C351F-F79E-7F14-6DE7-0C4478B6C017}"/>
                  </a:ext>
                </a:extLst>
              </p:cNvPr>
              <p:cNvSpPr/>
              <p:nvPr/>
            </p:nvSpPr>
            <p:spPr>
              <a:xfrm>
                <a:off x="885962" y="3371110"/>
                <a:ext cx="393226" cy="1190874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6293" h="1593870">
                    <a:moveTo>
                      <a:pt x="1468" y="79309"/>
                    </a:moveTo>
                    <a:cubicBezTo>
                      <a:pt x="-8695" y="10749"/>
                      <a:pt x="35990" y="-19510"/>
                      <a:pt x="71111" y="13234"/>
                    </a:cubicBezTo>
                    <a:lnTo>
                      <a:pt x="435782" y="377702"/>
                    </a:lnTo>
                    <a:cubicBezTo>
                      <a:pt x="482580" y="418330"/>
                      <a:pt x="478683" y="454507"/>
                      <a:pt x="480238" y="504659"/>
                    </a:cubicBezTo>
                    <a:lnTo>
                      <a:pt x="526155" y="1532048"/>
                    </a:lnTo>
                    <a:cubicBezTo>
                      <a:pt x="529376" y="1613359"/>
                      <a:pt x="475448" y="1603170"/>
                      <a:pt x="446350" y="1565767"/>
                    </a:cubicBezTo>
                    <a:lnTo>
                      <a:pt x="123361" y="1217103"/>
                    </a:lnTo>
                    <a:cubicBezTo>
                      <a:pt x="84742" y="1183390"/>
                      <a:pt x="62121" y="1157514"/>
                      <a:pt x="56839" y="1083320"/>
                    </a:cubicBezTo>
                    <a:lnTo>
                      <a:pt x="1468" y="79309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35">
                <a:extLst>
                  <a:ext uri="{FF2B5EF4-FFF2-40B4-BE49-F238E27FC236}">
                    <a16:creationId xmlns:a16="http://schemas.microsoft.com/office/drawing/2014/main" id="{37CC212F-86C3-9627-98B5-3C479D74D7EF}"/>
                  </a:ext>
                </a:extLst>
              </p:cNvPr>
              <p:cNvSpPr/>
              <p:nvPr/>
            </p:nvSpPr>
            <p:spPr>
              <a:xfrm>
                <a:off x="485899" y="2986391"/>
                <a:ext cx="395660" cy="1174148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  <a:gd name="connsiteX0" fmla="*/ 872 w 562273"/>
                  <a:gd name="connsiteY0" fmla="*/ 117337 h 1588672"/>
                  <a:gd name="connsiteX1" fmla="*/ 107091 w 562273"/>
                  <a:gd name="connsiteY1" fmla="*/ 8036 h 1588672"/>
                  <a:gd name="connsiteX2" fmla="*/ 471762 w 562273"/>
                  <a:gd name="connsiteY2" fmla="*/ 372504 h 1588672"/>
                  <a:gd name="connsiteX3" fmla="*/ 516218 w 562273"/>
                  <a:gd name="connsiteY3" fmla="*/ 499461 h 1588672"/>
                  <a:gd name="connsiteX4" fmla="*/ 562135 w 562273"/>
                  <a:gd name="connsiteY4" fmla="*/ 1526850 h 1588672"/>
                  <a:gd name="connsiteX5" fmla="*/ 482330 w 562273"/>
                  <a:gd name="connsiteY5" fmla="*/ 1560569 h 1588672"/>
                  <a:gd name="connsiteX6" fmla="*/ 159341 w 562273"/>
                  <a:gd name="connsiteY6" fmla="*/ 1211905 h 1588672"/>
                  <a:gd name="connsiteX7" fmla="*/ 92819 w 562273"/>
                  <a:gd name="connsiteY7" fmla="*/ 1078122 h 1588672"/>
                  <a:gd name="connsiteX8" fmla="*/ 872 w 562273"/>
                  <a:gd name="connsiteY8" fmla="*/ 117337 h 1588672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73423 w 563934"/>
                  <a:gd name="connsiteY2" fmla="*/ 339985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468003 w 563934"/>
                  <a:gd name="connsiteY3" fmla="*/ 520144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17944"/>
                  <a:gd name="connsiteY0" fmla="*/ 84818 h 1539473"/>
                  <a:gd name="connsiteX1" fmla="*/ 48900 w 517944"/>
                  <a:gd name="connsiteY1" fmla="*/ 12093 h 1539473"/>
                  <a:gd name="connsiteX2" fmla="*/ 400271 w 517944"/>
                  <a:gd name="connsiteY2" fmla="*/ 356610 h 1539473"/>
                  <a:gd name="connsiteX3" fmla="*/ 468003 w 517944"/>
                  <a:gd name="connsiteY3" fmla="*/ 520144 h 1539473"/>
                  <a:gd name="connsiteX4" fmla="*/ 517245 w 517944"/>
                  <a:gd name="connsiteY4" fmla="*/ 1424504 h 1539473"/>
                  <a:gd name="connsiteX5" fmla="*/ 483991 w 517944"/>
                  <a:gd name="connsiteY5" fmla="*/ 1528050 h 1539473"/>
                  <a:gd name="connsiteX6" fmla="*/ 161002 w 517944"/>
                  <a:gd name="connsiteY6" fmla="*/ 1179386 h 1539473"/>
                  <a:gd name="connsiteX7" fmla="*/ 94480 w 517944"/>
                  <a:gd name="connsiteY7" fmla="*/ 1045603 h 1539473"/>
                  <a:gd name="connsiteX8" fmla="*/ 2533 w 517944"/>
                  <a:gd name="connsiteY8" fmla="*/ 84818 h 1539473"/>
                  <a:gd name="connsiteX0" fmla="*/ 2533 w 517797"/>
                  <a:gd name="connsiteY0" fmla="*/ 84818 h 1551425"/>
                  <a:gd name="connsiteX1" fmla="*/ 48900 w 517797"/>
                  <a:gd name="connsiteY1" fmla="*/ 12093 h 1551425"/>
                  <a:gd name="connsiteX2" fmla="*/ 400271 w 517797"/>
                  <a:gd name="connsiteY2" fmla="*/ 356610 h 1551425"/>
                  <a:gd name="connsiteX3" fmla="*/ 468003 w 517797"/>
                  <a:gd name="connsiteY3" fmla="*/ 520144 h 1551425"/>
                  <a:gd name="connsiteX4" fmla="*/ 517245 w 517797"/>
                  <a:gd name="connsiteY4" fmla="*/ 1424504 h 1551425"/>
                  <a:gd name="connsiteX5" fmla="*/ 480666 w 517797"/>
                  <a:gd name="connsiteY5" fmla="*/ 1541351 h 1551425"/>
                  <a:gd name="connsiteX6" fmla="*/ 161002 w 517797"/>
                  <a:gd name="connsiteY6" fmla="*/ 1179386 h 1551425"/>
                  <a:gd name="connsiteX7" fmla="*/ 94480 w 517797"/>
                  <a:gd name="connsiteY7" fmla="*/ 1045603 h 1551425"/>
                  <a:gd name="connsiteX8" fmla="*/ 2533 w 517797"/>
                  <a:gd name="connsiteY8" fmla="*/ 84818 h 1551425"/>
                  <a:gd name="connsiteX0" fmla="*/ 2533 w 517797"/>
                  <a:gd name="connsiteY0" fmla="*/ 84818 h 1553163"/>
                  <a:gd name="connsiteX1" fmla="*/ 48900 w 517797"/>
                  <a:gd name="connsiteY1" fmla="*/ 12093 h 1553163"/>
                  <a:gd name="connsiteX2" fmla="*/ 400271 w 517797"/>
                  <a:gd name="connsiteY2" fmla="*/ 356610 h 1553163"/>
                  <a:gd name="connsiteX3" fmla="*/ 468003 w 517797"/>
                  <a:gd name="connsiteY3" fmla="*/ 520144 h 1553163"/>
                  <a:gd name="connsiteX4" fmla="*/ 517245 w 517797"/>
                  <a:gd name="connsiteY4" fmla="*/ 1441130 h 1553163"/>
                  <a:gd name="connsiteX5" fmla="*/ 480666 w 517797"/>
                  <a:gd name="connsiteY5" fmla="*/ 1541351 h 1553163"/>
                  <a:gd name="connsiteX6" fmla="*/ 161002 w 517797"/>
                  <a:gd name="connsiteY6" fmla="*/ 1179386 h 1553163"/>
                  <a:gd name="connsiteX7" fmla="*/ 94480 w 517797"/>
                  <a:gd name="connsiteY7" fmla="*/ 1045603 h 1553163"/>
                  <a:gd name="connsiteX8" fmla="*/ 2533 w 517797"/>
                  <a:gd name="connsiteY8" fmla="*/ 84818 h 1553163"/>
                  <a:gd name="connsiteX0" fmla="*/ 2533 w 519406"/>
                  <a:gd name="connsiteY0" fmla="*/ 84818 h 1548019"/>
                  <a:gd name="connsiteX1" fmla="*/ 48900 w 519406"/>
                  <a:gd name="connsiteY1" fmla="*/ 12093 h 1548019"/>
                  <a:gd name="connsiteX2" fmla="*/ 400271 w 519406"/>
                  <a:gd name="connsiteY2" fmla="*/ 356610 h 1548019"/>
                  <a:gd name="connsiteX3" fmla="*/ 468003 w 519406"/>
                  <a:gd name="connsiteY3" fmla="*/ 520144 h 1548019"/>
                  <a:gd name="connsiteX4" fmla="*/ 517245 w 519406"/>
                  <a:gd name="connsiteY4" fmla="*/ 1441130 h 1548019"/>
                  <a:gd name="connsiteX5" fmla="*/ 480666 w 519406"/>
                  <a:gd name="connsiteY5" fmla="*/ 1541351 h 1548019"/>
                  <a:gd name="connsiteX6" fmla="*/ 161002 w 519406"/>
                  <a:gd name="connsiteY6" fmla="*/ 1179386 h 1548019"/>
                  <a:gd name="connsiteX7" fmla="*/ 94480 w 519406"/>
                  <a:gd name="connsiteY7" fmla="*/ 1045603 h 1548019"/>
                  <a:gd name="connsiteX8" fmla="*/ 2533 w 519406"/>
                  <a:gd name="connsiteY8" fmla="*/ 84818 h 1548019"/>
                  <a:gd name="connsiteX0" fmla="*/ 2533 w 519406"/>
                  <a:gd name="connsiteY0" fmla="*/ 84818 h 1541375"/>
                  <a:gd name="connsiteX1" fmla="*/ 48900 w 519406"/>
                  <a:gd name="connsiteY1" fmla="*/ 12093 h 1541375"/>
                  <a:gd name="connsiteX2" fmla="*/ 400271 w 519406"/>
                  <a:gd name="connsiteY2" fmla="*/ 356610 h 1541375"/>
                  <a:gd name="connsiteX3" fmla="*/ 468003 w 519406"/>
                  <a:gd name="connsiteY3" fmla="*/ 520144 h 1541375"/>
                  <a:gd name="connsiteX4" fmla="*/ 517245 w 519406"/>
                  <a:gd name="connsiteY4" fmla="*/ 1441130 h 1541375"/>
                  <a:gd name="connsiteX5" fmla="*/ 480666 w 519406"/>
                  <a:gd name="connsiteY5" fmla="*/ 1541351 h 1541375"/>
                  <a:gd name="connsiteX6" fmla="*/ 161002 w 519406"/>
                  <a:gd name="connsiteY6" fmla="*/ 1179386 h 1541375"/>
                  <a:gd name="connsiteX7" fmla="*/ 94480 w 519406"/>
                  <a:gd name="connsiteY7" fmla="*/ 1045603 h 1541375"/>
                  <a:gd name="connsiteX8" fmla="*/ 2533 w 519406"/>
                  <a:gd name="connsiteY8" fmla="*/ 84818 h 154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9406" h="1541375">
                    <a:moveTo>
                      <a:pt x="2533" y="84818"/>
                    </a:moveTo>
                    <a:cubicBezTo>
                      <a:pt x="-7630" y="16258"/>
                      <a:pt x="13779" y="-20651"/>
                      <a:pt x="48900" y="12093"/>
                    </a:cubicBezTo>
                    <a:lnTo>
                      <a:pt x="400271" y="356610"/>
                    </a:lnTo>
                    <a:cubicBezTo>
                      <a:pt x="447069" y="397238"/>
                      <a:pt x="466448" y="469992"/>
                      <a:pt x="468003" y="520144"/>
                    </a:cubicBezTo>
                    <a:lnTo>
                      <a:pt x="517245" y="1441130"/>
                    </a:lnTo>
                    <a:cubicBezTo>
                      <a:pt x="520466" y="1522441"/>
                      <a:pt x="526389" y="1542178"/>
                      <a:pt x="480666" y="1541351"/>
                    </a:cubicBezTo>
                    <a:lnTo>
                      <a:pt x="161002" y="1179386"/>
                    </a:lnTo>
                    <a:cubicBezTo>
                      <a:pt x="122383" y="1145673"/>
                      <a:pt x="99762" y="1119797"/>
                      <a:pt x="94480" y="1045603"/>
                    </a:cubicBezTo>
                    <a:lnTo>
                      <a:pt x="2533" y="84818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35">
                <a:extLst>
                  <a:ext uri="{FF2B5EF4-FFF2-40B4-BE49-F238E27FC236}">
                    <a16:creationId xmlns:a16="http://schemas.microsoft.com/office/drawing/2014/main" id="{F54FAF60-708F-7E09-6669-7F86A6503E21}"/>
                  </a:ext>
                </a:extLst>
              </p:cNvPr>
              <p:cNvSpPr/>
              <p:nvPr/>
            </p:nvSpPr>
            <p:spPr>
              <a:xfrm>
                <a:off x="809335" y="2347007"/>
                <a:ext cx="421214" cy="10895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5203" h="1513672">
                    <a:moveTo>
                      <a:pt x="1603" y="71923"/>
                    </a:moveTo>
                    <a:cubicBezTo>
                      <a:pt x="-6179" y="12888"/>
                      <a:pt x="14694" y="-19752"/>
                      <a:pt x="56959" y="12992"/>
                    </a:cubicBezTo>
                    <a:lnTo>
                      <a:pt x="471274" y="349682"/>
                    </a:lnTo>
                    <a:cubicBezTo>
                      <a:pt x="513310" y="380784"/>
                      <a:pt x="531534" y="433320"/>
                      <a:pt x="533089" y="483472"/>
                    </a:cubicBezTo>
                    <a:lnTo>
                      <a:pt x="583095" y="1405015"/>
                    </a:lnTo>
                    <a:cubicBezTo>
                      <a:pt x="591079" y="1500614"/>
                      <a:pt x="577630" y="1531923"/>
                      <a:pt x="521320" y="1503700"/>
                    </a:cubicBezTo>
                    <a:lnTo>
                      <a:pt x="144945" y="1154983"/>
                    </a:lnTo>
                    <a:cubicBezTo>
                      <a:pt x="115851" y="1130796"/>
                      <a:pt x="89139" y="1094703"/>
                      <a:pt x="86239" y="1039559"/>
                    </a:cubicBezTo>
                    <a:lnTo>
                      <a:pt x="1603" y="71923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35">
                <a:extLst>
                  <a:ext uri="{FF2B5EF4-FFF2-40B4-BE49-F238E27FC236}">
                    <a16:creationId xmlns:a16="http://schemas.microsoft.com/office/drawing/2014/main" id="{F20DFA8A-9550-9382-09BE-84C3DDB587C7}"/>
                  </a:ext>
                </a:extLst>
              </p:cNvPr>
              <p:cNvSpPr/>
              <p:nvPr/>
            </p:nvSpPr>
            <p:spPr>
              <a:xfrm>
                <a:off x="585115" y="3997536"/>
                <a:ext cx="343876" cy="1024364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  <a:gd name="connsiteX0" fmla="*/ 872 w 562273"/>
                  <a:gd name="connsiteY0" fmla="*/ 117337 h 1588672"/>
                  <a:gd name="connsiteX1" fmla="*/ 107091 w 562273"/>
                  <a:gd name="connsiteY1" fmla="*/ 8036 h 1588672"/>
                  <a:gd name="connsiteX2" fmla="*/ 471762 w 562273"/>
                  <a:gd name="connsiteY2" fmla="*/ 372504 h 1588672"/>
                  <a:gd name="connsiteX3" fmla="*/ 516218 w 562273"/>
                  <a:gd name="connsiteY3" fmla="*/ 499461 h 1588672"/>
                  <a:gd name="connsiteX4" fmla="*/ 562135 w 562273"/>
                  <a:gd name="connsiteY4" fmla="*/ 1526850 h 1588672"/>
                  <a:gd name="connsiteX5" fmla="*/ 482330 w 562273"/>
                  <a:gd name="connsiteY5" fmla="*/ 1560569 h 1588672"/>
                  <a:gd name="connsiteX6" fmla="*/ 159341 w 562273"/>
                  <a:gd name="connsiteY6" fmla="*/ 1211905 h 1588672"/>
                  <a:gd name="connsiteX7" fmla="*/ 92819 w 562273"/>
                  <a:gd name="connsiteY7" fmla="*/ 1078122 h 1588672"/>
                  <a:gd name="connsiteX8" fmla="*/ 872 w 562273"/>
                  <a:gd name="connsiteY8" fmla="*/ 117337 h 1588672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73423 w 563934"/>
                  <a:gd name="connsiteY2" fmla="*/ 339985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468003 w 563934"/>
                  <a:gd name="connsiteY3" fmla="*/ 520144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17944"/>
                  <a:gd name="connsiteY0" fmla="*/ 84818 h 1539473"/>
                  <a:gd name="connsiteX1" fmla="*/ 48900 w 517944"/>
                  <a:gd name="connsiteY1" fmla="*/ 12093 h 1539473"/>
                  <a:gd name="connsiteX2" fmla="*/ 400271 w 517944"/>
                  <a:gd name="connsiteY2" fmla="*/ 356610 h 1539473"/>
                  <a:gd name="connsiteX3" fmla="*/ 468003 w 517944"/>
                  <a:gd name="connsiteY3" fmla="*/ 520144 h 1539473"/>
                  <a:gd name="connsiteX4" fmla="*/ 517245 w 517944"/>
                  <a:gd name="connsiteY4" fmla="*/ 1424504 h 1539473"/>
                  <a:gd name="connsiteX5" fmla="*/ 483991 w 517944"/>
                  <a:gd name="connsiteY5" fmla="*/ 1528050 h 1539473"/>
                  <a:gd name="connsiteX6" fmla="*/ 161002 w 517944"/>
                  <a:gd name="connsiteY6" fmla="*/ 1179386 h 1539473"/>
                  <a:gd name="connsiteX7" fmla="*/ 94480 w 517944"/>
                  <a:gd name="connsiteY7" fmla="*/ 1045603 h 1539473"/>
                  <a:gd name="connsiteX8" fmla="*/ 2533 w 517944"/>
                  <a:gd name="connsiteY8" fmla="*/ 84818 h 1539473"/>
                  <a:gd name="connsiteX0" fmla="*/ 2533 w 517797"/>
                  <a:gd name="connsiteY0" fmla="*/ 84818 h 1551425"/>
                  <a:gd name="connsiteX1" fmla="*/ 48900 w 517797"/>
                  <a:gd name="connsiteY1" fmla="*/ 12093 h 1551425"/>
                  <a:gd name="connsiteX2" fmla="*/ 400271 w 517797"/>
                  <a:gd name="connsiteY2" fmla="*/ 356610 h 1551425"/>
                  <a:gd name="connsiteX3" fmla="*/ 468003 w 517797"/>
                  <a:gd name="connsiteY3" fmla="*/ 520144 h 1551425"/>
                  <a:gd name="connsiteX4" fmla="*/ 517245 w 517797"/>
                  <a:gd name="connsiteY4" fmla="*/ 1424504 h 1551425"/>
                  <a:gd name="connsiteX5" fmla="*/ 480666 w 517797"/>
                  <a:gd name="connsiteY5" fmla="*/ 1541351 h 1551425"/>
                  <a:gd name="connsiteX6" fmla="*/ 161002 w 517797"/>
                  <a:gd name="connsiteY6" fmla="*/ 1179386 h 1551425"/>
                  <a:gd name="connsiteX7" fmla="*/ 94480 w 517797"/>
                  <a:gd name="connsiteY7" fmla="*/ 1045603 h 1551425"/>
                  <a:gd name="connsiteX8" fmla="*/ 2533 w 517797"/>
                  <a:gd name="connsiteY8" fmla="*/ 84818 h 1551425"/>
                  <a:gd name="connsiteX0" fmla="*/ 2533 w 517797"/>
                  <a:gd name="connsiteY0" fmla="*/ 84818 h 1553163"/>
                  <a:gd name="connsiteX1" fmla="*/ 48900 w 517797"/>
                  <a:gd name="connsiteY1" fmla="*/ 12093 h 1553163"/>
                  <a:gd name="connsiteX2" fmla="*/ 400271 w 517797"/>
                  <a:gd name="connsiteY2" fmla="*/ 356610 h 1553163"/>
                  <a:gd name="connsiteX3" fmla="*/ 468003 w 517797"/>
                  <a:gd name="connsiteY3" fmla="*/ 520144 h 1553163"/>
                  <a:gd name="connsiteX4" fmla="*/ 517245 w 517797"/>
                  <a:gd name="connsiteY4" fmla="*/ 1441130 h 1553163"/>
                  <a:gd name="connsiteX5" fmla="*/ 480666 w 517797"/>
                  <a:gd name="connsiteY5" fmla="*/ 1541351 h 1553163"/>
                  <a:gd name="connsiteX6" fmla="*/ 161002 w 517797"/>
                  <a:gd name="connsiteY6" fmla="*/ 1179386 h 1553163"/>
                  <a:gd name="connsiteX7" fmla="*/ 94480 w 517797"/>
                  <a:gd name="connsiteY7" fmla="*/ 1045603 h 1553163"/>
                  <a:gd name="connsiteX8" fmla="*/ 2533 w 517797"/>
                  <a:gd name="connsiteY8" fmla="*/ 84818 h 1553163"/>
                  <a:gd name="connsiteX0" fmla="*/ 2533 w 519406"/>
                  <a:gd name="connsiteY0" fmla="*/ 84818 h 1548019"/>
                  <a:gd name="connsiteX1" fmla="*/ 48900 w 519406"/>
                  <a:gd name="connsiteY1" fmla="*/ 12093 h 1548019"/>
                  <a:gd name="connsiteX2" fmla="*/ 400271 w 519406"/>
                  <a:gd name="connsiteY2" fmla="*/ 356610 h 1548019"/>
                  <a:gd name="connsiteX3" fmla="*/ 468003 w 519406"/>
                  <a:gd name="connsiteY3" fmla="*/ 520144 h 1548019"/>
                  <a:gd name="connsiteX4" fmla="*/ 517245 w 519406"/>
                  <a:gd name="connsiteY4" fmla="*/ 1441130 h 1548019"/>
                  <a:gd name="connsiteX5" fmla="*/ 480666 w 519406"/>
                  <a:gd name="connsiteY5" fmla="*/ 1541351 h 1548019"/>
                  <a:gd name="connsiteX6" fmla="*/ 161002 w 519406"/>
                  <a:gd name="connsiteY6" fmla="*/ 1179386 h 1548019"/>
                  <a:gd name="connsiteX7" fmla="*/ 94480 w 519406"/>
                  <a:gd name="connsiteY7" fmla="*/ 1045603 h 1548019"/>
                  <a:gd name="connsiteX8" fmla="*/ 2533 w 519406"/>
                  <a:gd name="connsiteY8" fmla="*/ 84818 h 1548019"/>
                  <a:gd name="connsiteX0" fmla="*/ 2533 w 519406"/>
                  <a:gd name="connsiteY0" fmla="*/ 84818 h 1541375"/>
                  <a:gd name="connsiteX1" fmla="*/ 48900 w 519406"/>
                  <a:gd name="connsiteY1" fmla="*/ 12093 h 1541375"/>
                  <a:gd name="connsiteX2" fmla="*/ 400271 w 519406"/>
                  <a:gd name="connsiteY2" fmla="*/ 356610 h 1541375"/>
                  <a:gd name="connsiteX3" fmla="*/ 468003 w 519406"/>
                  <a:gd name="connsiteY3" fmla="*/ 520144 h 1541375"/>
                  <a:gd name="connsiteX4" fmla="*/ 517245 w 519406"/>
                  <a:gd name="connsiteY4" fmla="*/ 1441130 h 1541375"/>
                  <a:gd name="connsiteX5" fmla="*/ 480666 w 519406"/>
                  <a:gd name="connsiteY5" fmla="*/ 1541351 h 1541375"/>
                  <a:gd name="connsiteX6" fmla="*/ 161002 w 519406"/>
                  <a:gd name="connsiteY6" fmla="*/ 1179386 h 1541375"/>
                  <a:gd name="connsiteX7" fmla="*/ 94480 w 519406"/>
                  <a:gd name="connsiteY7" fmla="*/ 1045603 h 1541375"/>
                  <a:gd name="connsiteX8" fmla="*/ 2533 w 519406"/>
                  <a:gd name="connsiteY8" fmla="*/ 84818 h 1541375"/>
                  <a:gd name="connsiteX0" fmla="*/ 16072 w 489719"/>
                  <a:gd name="connsiteY0" fmla="*/ 311522 h 1531997"/>
                  <a:gd name="connsiteX1" fmla="*/ 19213 w 489719"/>
                  <a:gd name="connsiteY1" fmla="*/ 2715 h 1531997"/>
                  <a:gd name="connsiteX2" fmla="*/ 370584 w 489719"/>
                  <a:gd name="connsiteY2" fmla="*/ 347232 h 1531997"/>
                  <a:gd name="connsiteX3" fmla="*/ 438316 w 489719"/>
                  <a:gd name="connsiteY3" fmla="*/ 510766 h 1531997"/>
                  <a:gd name="connsiteX4" fmla="*/ 487558 w 489719"/>
                  <a:gd name="connsiteY4" fmla="*/ 1431752 h 1531997"/>
                  <a:gd name="connsiteX5" fmla="*/ 450979 w 489719"/>
                  <a:gd name="connsiteY5" fmla="*/ 1531973 h 1531997"/>
                  <a:gd name="connsiteX6" fmla="*/ 131315 w 489719"/>
                  <a:gd name="connsiteY6" fmla="*/ 1170008 h 1531997"/>
                  <a:gd name="connsiteX7" fmla="*/ 64793 w 489719"/>
                  <a:gd name="connsiteY7" fmla="*/ 1036225 h 1531997"/>
                  <a:gd name="connsiteX8" fmla="*/ 16072 w 489719"/>
                  <a:gd name="connsiteY8" fmla="*/ 311522 h 1531997"/>
                  <a:gd name="connsiteX0" fmla="*/ 1798 w 475445"/>
                  <a:gd name="connsiteY0" fmla="*/ 79309 h 1299784"/>
                  <a:gd name="connsiteX1" fmla="*/ 61466 w 475445"/>
                  <a:gd name="connsiteY1" fmla="*/ 13234 h 1299784"/>
                  <a:gd name="connsiteX2" fmla="*/ 356310 w 475445"/>
                  <a:gd name="connsiteY2" fmla="*/ 115019 h 1299784"/>
                  <a:gd name="connsiteX3" fmla="*/ 424042 w 475445"/>
                  <a:gd name="connsiteY3" fmla="*/ 278553 h 1299784"/>
                  <a:gd name="connsiteX4" fmla="*/ 473284 w 475445"/>
                  <a:gd name="connsiteY4" fmla="*/ 1199539 h 1299784"/>
                  <a:gd name="connsiteX5" fmla="*/ 436705 w 475445"/>
                  <a:gd name="connsiteY5" fmla="*/ 1299760 h 1299784"/>
                  <a:gd name="connsiteX6" fmla="*/ 117041 w 475445"/>
                  <a:gd name="connsiteY6" fmla="*/ 937795 h 1299784"/>
                  <a:gd name="connsiteX7" fmla="*/ 50519 w 475445"/>
                  <a:gd name="connsiteY7" fmla="*/ 804012 h 1299784"/>
                  <a:gd name="connsiteX8" fmla="*/ 1798 w 475445"/>
                  <a:gd name="connsiteY8" fmla="*/ 79309 h 1299784"/>
                  <a:gd name="connsiteX0" fmla="*/ 1798 w 473439"/>
                  <a:gd name="connsiteY0" fmla="*/ 79309 h 1306428"/>
                  <a:gd name="connsiteX1" fmla="*/ 61466 w 473439"/>
                  <a:gd name="connsiteY1" fmla="*/ 13234 h 1306428"/>
                  <a:gd name="connsiteX2" fmla="*/ 356310 w 473439"/>
                  <a:gd name="connsiteY2" fmla="*/ 115019 h 1306428"/>
                  <a:gd name="connsiteX3" fmla="*/ 424042 w 473439"/>
                  <a:gd name="connsiteY3" fmla="*/ 278553 h 1306428"/>
                  <a:gd name="connsiteX4" fmla="*/ 473284 w 473439"/>
                  <a:gd name="connsiteY4" fmla="*/ 1199539 h 1306428"/>
                  <a:gd name="connsiteX5" fmla="*/ 383503 w 473439"/>
                  <a:gd name="connsiteY5" fmla="*/ 1306410 h 1306428"/>
                  <a:gd name="connsiteX6" fmla="*/ 117041 w 473439"/>
                  <a:gd name="connsiteY6" fmla="*/ 937795 h 1306428"/>
                  <a:gd name="connsiteX7" fmla="*/ 50519 w 473439"/>
                  <a:gd name="connsiteY7" fmla="*/ 804012 h 1306428"/>
                  <a:gd name="connsiteX8" fmla="*/ 1798 w 473439"/>
                  <a:gd name="connsiteY8" fmla="*/ 79309 h 1306428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56310 w 450294"/>
                  <a:gd name="connsiteY2" fmla="*/ 115019 h 1326434"/>
                  <a:gd name="connsiteX3" fmla="*/ 424042 w 450294"/>
                  <a:gd name="connsiteY3" fmla="*/ 278553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0519 w 450294"/>
                  <a:gd name="connsiteY7" fmla="*/ 804012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56310 w 450294"/>
                  <a:gd name="connsiteY2" fmla="*/ 115019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0519 w 450294"/>
                  <a:gd name="connsiteY7" fmla="*/ 804012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49660 w 450294"/>
                  <a:gd name="connsiteY2" fmla="*/ 354425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0519 w 450294"/>
                  <a:gd name="connsiteY7" fmla="*/ 804012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49660 w 450294"/>
                  <a:gd name="connsiteY2" fmla="*/ 354425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3844 w 450294"/>
                  <a:gd name="connsiteY7" fmla="*/ 807337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49660 w 450294"/>
                  <a:gd name="connsiteY2" fmla="*/ 354425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3844 w 450294"/>
                  <a:gd name="connsiteY7" fmla="*/ 807337 h 1326434"/>
                  <a:gd name="connsiteX8" fmla="*/ 1798 w 450294"/>
                  <a:gd name="connsiteY8" fmla="*/ 79309 h 1326434"/>
                  <a:gd name="connsiteX0" fmla="*/ 2107 w 443953"/>
                  <a:gd name="connsiteY0" fmla="*/ 99226 h 1323076"/>
                  <a:gd name="connsiteX1" fmla="*/ 55125 w 443953"/>
                  <a:gd name="connsiteY1" fmla="*/ 9876 h 1323076"/>
                  <a:gd name="connsiteX2" fmla="*/ 343319 w 443953"/>
                  <a:gd name="connsiteY2" fmla="*/ 351067 h 1323076"/>
                  <a:gd name="connsiteX3" fmla="*/ 394425 w 443953"/>
                  <a:gd name="connsiteY3" fmla="*/ 497976 h 1323076"/>
                  <a:gd name="connsiteX4" fmla="*/ 443667 w 443953"/>
                  <a:gd name="connsiteY4" fmla="*/ 1279309 h 1323076"/>
                  <a:gd name="connsiteX5" fmla="*/ 377162 w 443953"/>
                  <a:gd name="connsiteY5" fmla="*/ 1303052 h 1323076"/>
                  <a:gd name="connsiteX6" fmla="*/ 110700 w 443953"/>
                  <a:gd name="connsiteY6" fmla="*/ 934437 h 1323076"/>
                  <a:gd name="connsiteX7" fmla="*/ 47503 w 443953"/>
                  <a:gd name="connsiteY7" fmla="*/ 803979 h 1323076"/>
                  <a:gd name="connsiteX8" fmla="*/ 2107 w 443953"/>
                  <a:gd name="connsiteY8" fmla="*/ 99226 h 1323076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44023 w 444657"/>
                  <a:gd name="connsiteY2" fmla="*/ 357023 h 1329032"/>
                  <a:gd name="connsiteX3" fmla="*/ 395129 w 444657"/>
                  <a:gd name="connsiteY3" fmla="*/ 503932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44023 w 444657"/>
                  <a:gd name="connsiteY2" fmla="*/ 357023 h 1329032"/>
                  <a:gd name="connsiteX3" fmla="*/ 401779 w 444657"/>
                  <a:gd name="connsiteY3" fmla="*/ 547158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57323 w 444657"/>
                  <a:gd name="connsiteY2" fmla="*/ 373649 h 1329032"/>
                  <a:gd name="connsiteX3" fmla="*/ 401779 w 444657"/>
                  <a:gd name="connsiteY3" fmla="*/ 547158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57323 w 444657"/>
                  <a:gd name="connsiteY2" fmla="*/ 373649 h 1329032"/>
                  <a:gd name="connsiteX3" fmla="*/ 401779 w 444657"/>
                  <a:gd name="connsiteY3" fmla="*/ 547158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09839"/>
                  <a:gd name="connsiteX1" fmla="*/ 45854 w 444657"/>
                  <a:gd name="connsiteY1" fmla="*/ 9182 h 1309839"/>
                  <a:gd name="connsiteX2" fmla="*/ 357323 w 444657"/>
                  <a:gd name="connsiteY2" fmla="*/ 373649 h 1309839"/>
                  <a:gd name="connsiteX3" fmla="*/ 401779 w 444657"/>
                  <a:gd name="connsiteY3" fmla="*/ 547158 h 1309839"/>
                  <a:gd name="connsiteX4" fmla="*/ 444371 w 444657"/>
                  <a:gd name="connsiteY4" fmla="*/ 1238714 h 1309839"/>
                  <a:gd name="connsiteX5" fmla="*/ 377866 w 444657"/>
                  <a:gd name="connsiteY5" fmla="*/ 1309008 h 1309839"/>
                  <a:gd name="connsiteX6" fmla="*/ 111404 w 444657"/>
                  <a:gd name="connsiteY6" fmla="*/ 940393 h 1309839"/>
                  <a:gd name="connsiteX7" fmla="*/ 48207 w 444657"/>
                  <a:gd name="connsiteY7" fmla="*/ 809935 h 1309839"/>
                  <a:gd name="connsiteX8" fmla="*/ 2811 w 444657"/>
                  <a:gd name="connsiteY8" fmla="*/ 105182 h 1309839"/>
                  <a:gd name="connsiteX0" fmla="*/ 2811 w 444745"/>
                  <a:gd name="connsiteY0" fmla="*/ 105182 h 1304344"/>
                  <a:gd name="connsiteX1" fmla="*/ 45854 w 444745"/>
                  <a:gd name="connsiteY1" fmla="*/ 9182 h 1304344"/>
                  <a:gd name="connsiteX2" fmla="*/ 357323 w 444745"/>
                  <a:gd name="connsiteY2" fmla="*/ 373649 h 1304344"/>
                  <a:gd name="connsiteX3" fmla="*/ 401779 w 444745"/>
                  <a:gd name="connsiteY3" fmla="*/ 547158 h 1304344"/>
                  <a:gd name="connsiteX4" fmla="*/ 444371 w 444745"/>
                  <a:gd name="connsiteY4" fmla="*/ 1238714 h 1304344"/>
                  <a:gd name="connsiteX5" fmla="*/ 384516 w 444745"/>
                  <a:gd name="connsiteY5" fmla="*/ 1302358 h 1304344"/>
                  <a:gd name="connsiteX6" fmla="*/ 111404 w 444745"/>
                  <a:gd name="connsiteY6" fmla="*/ 940393 h 1304344"/>
                  <a:gd name="connsiteX7" fmla="*/ 48207 w 444745"/>
                  <a:gd name="connsiteY7" fmla="*/ 809935 h 1304344"/>
                  <a:gd name="connsiteX8" fmla="*/ 2811 w 444745"/>
                  <a:gd name="connsiteY8" fmla="*/ 105182 h 1304344"/>
                  <a:gd name="connsiteX0" fmla="*/ 2811 w 444629"/>
                  <a:gd name="connsiteY0" fmla="*/ 105182 h 1324998"/>
                  <a:gd name="connsiteX1" fmla="*/ 45854 w 444629"/>
                  <a:gd name="connsiteY1" fmla="*/ 9182 h 1324998"/>
                  <a:gd name="connsiteX2" fmla="*/ 357323 w 444629"/>
                  <a:gd name="connsiteY2" fmla="*/ 373649 h 1324998"/>
                  <a:gd name="connsiteX3" fmla="*/ 401779 w 444629"/>
                  <a:gd name="connsiteY3" fmla="*/ 547158 h 1324998"/>
                  <a:gd name="connsiteX4" fmla="*/ 444371 w 444629"/>
                  <a:gd name="connsiteY4" fmla="*/ 1238714 h 1324998"/>
                  <a:gd name="connsiteX5" fmla="*/ 384516 w 444629"/>
                  <a:gd name="connsiteY5" fmla="*/ 1302358 h 1324998"/>
                  <a:gd name="connsiteX6" fmla="*/ 111404 w 444629"/>
                  <a:gd name="connsiteY6" fmla="*/ 940393 h 1324998"/>
                  <a:gd name="connsiteX7" fmla="*/ 48207 w 444629"/>
                  <a:gd name="connsiteY7" fmla="*/ 809935 h 1324998"/>
                  <a:gd name="connsiteX8" fmla="*/ 2811 w 444629"/>
                  <a:gd name="connsiteY8" fmla="*/ 105182 h 1324998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111404 w 446103"/>
                  <a:gd name="connsiteY6" fmla="*/ 940393 h 1328885"/>
                  <a:gd name="connsiteX7" fmla="*/ 48207 w 446103"/>
                  <a:gd name="connsiteY7" fmla="*/ 809935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809935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6103" h="1328885">
                    <a:moveTo>
                      <a:pt x="2811" y="105182"/>
                    </a:moveTo>
                    <a:cubicBezTo>
                      <a:pt x="-7352" y="36622"/>
                      <a:pt x="10733" y="-23562"/>
                      <a:pt x="45854" y="9182"/>
                    </a:cubicBezTo>
                    <a:lnTo>
                      <a:pt x="357323" y="373649"/>
                    </a:lnTo>
                    <a:cubicBezTo>
                      <a:pt x="407446" y="430902"/>
                      <a:pt x="400224" y="497006"/>
                      <a:pt x="401779" y="547158"/>
                    </a:cubicBezTo>
                    <a:lnTo>
                      <a:pt x="444371" y="1238714"/>
                    </a:lnTo>
                    <a:cubicBezTo>
                      <a:pt x="454242" y="1336650"/>
                      <a:pt x="420264" y="1349736"/>
                      <a:pt x="384516" y="1302358"/>
                    </a:cubicBezTo>
                    <a:lnTo>
                      <a:pt x="98104" y="917117"/>
                    </a:lnTo>
                    <a:cubicBezTo>
                      <a:pt x="56160" y="873428"/>
                      <a:pt x="56814" y="847553"/>
                      <a:pt x="48207" y="786659"/>
                    </a:cubicBezTo>
                    <a:lnTo>
                      <a:pt x="2811" y="105182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24">
                <a:extLst>
                  <a:ext uri="{FF2B5EF4-FFF2-40B4-BE49-F238E27FC236}">
                    <a16:creationId xmlns:a16="http://schemas.microsoft.com/office/drawing/2014/main" id="{D2E7BE1D-6AC5-89B3-F373-26CB478DCDA2}"/>
                  </a:ext>
                </a:extLst>
              </p:cNvPr>
              <p:cNvSpPr/>
              <p:nvPr/>
            </p:nvSpPr>
            <p:spPr>
              <a:xfrm>
                <a:off x="1345631" y="2332151"/>
                <a:ext cx="1675596" cy="62636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0 w 1340012"/>
                  <a:gd name="connsiteY3" fmla="*/ 1170432 h 1170432"/>
                  <a:gd name="connsiteX4" fmla="*/ 0 w 1340012"/>
                  <a:gd name="connsiteY4" fmla="*/ 256032 h 1170432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631768 w 1340012"/>
                  <a:gd name="connsiteY3" fmla="*/ 784721 h 1170432"/>
                  <a:gd name="connsiteX4" fmla="*/ 0 w 1340012"/>
                  <a:gd name="connsiteY4" fmla="*/ 256032 h 1170432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631768 w 2088157"/>
                  <a:gd name="connsiteY3" fmla="*/ 784721 h 784721"/>
                  <a:gd name="connsiteX4" fmla="*/ 0 w 2088157"/>
                  <a:gd name="connsiteY4" fmla="*/ 256032 h 784721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761977 w 2088157"/>
                  <a:gd name="connsiteY3" fmla="*/ 765131 h 784721"/>
                  <a:gd name="connsiteX4" fmla="*/ 631768 w 2088157"/>
                  <a:gd name="connsiteY4" fmla="*/ 784721 h 784721"/>
                  <a:gd name="connsiteX5" fmla="*/ 0 w 2088157"/>
                  <a:gd name="connsiteY5" fmla="*/ 256032 h 784721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2088157 w 2088157"/>
                  <a:gd name="connsiteY2" fmla="*/ 548640 h 798382"/>
                  <a:gd name="connsiteX3" fmla="*/ 841780 w 2088157"/>
                  <a:gd name="connsiteY3" fmla="*/ 798382 h 798382"/>
                  <a:gd name="connsiteX4" fmla="*/ 631768 w 2088157"/>
                  <a:gd name="connsiteY4" fmla="*/ 784721 h 798382"/>
                  <a:gd name="connsiteX5" fmla="*/ 0 w 2088157"/>
                  <a:gd name="connsiteY5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440296 w 2088157"/>
                  <a:gd name="connsiteY2" fmla="*/ 76837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1995586 w 2088157"/>
                  <a:gd name="connsiteY3" fmla="*/ 469197 h 798382"/>
                  <a:gd name="connsiteX4" fmla="*/ 2088157 w 2088157"/>
                  <a:gd name="connsiteY4" fmla="*/ 548640 h 798382"/>
                  <a:gd name="connsiteX5" fmla="*/ 841780 w 2088157"/>
                  <a:gd name="connsiteY5" fmla="*/ 798382 h 798382"/>
                  <a:gd name="connsiteX6" fmla="*/ 631768 w 2088157"/>
                  <a:gd name="connsiteY6" fmla="*/ 784721 h 798382"/>
                  <a:gd name="connsiteX7" fmla="*/ 0 w 2088157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31768 w 2131915"/>
                  <a:gd name="connsiteY6" fmla="*/ 784721 h 798382"/>
                  <a:gd name="connsiteX7" fmla="*/ 0 w 2131915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08492 w 2131915"/>
                  <a:gd name="connsiteY6" fmla="*/ 771421 h 798382"/>
                  <a:gd name="connsiteX7" fmla="*/ 0 w 2131915"/>
                  <a:gd name="connsiteY7" fmla="*/ 256032 h 798382"/>
                  <a:gd name="connsiteX0" fmla="*/ 0 w 2131915"/>
                  <a:gd name="connsiteY0" fmla="*/ 256032 h 809527"/>
                  <a:gd name="connsiteX1" fmla="*/ 1340012 w 2131915"/>
                  <a:gd name="connsiteY1" fmla="*/ 0 h 809527"/>
                  <a:gd name="connsiteX2" fmla="*/ 1510123 w 2131915"/>
                  <a:gd name="connsiteY2" fmla="*/ 43586 h 809527"/>
                  <a:gd name="connsiteX3" fmla="*/ 2131915 w 2131915"/>
                  <a:gd name="connsiteY3" fmla="*/ 429296 h 809527"/>
                  <a:gd name="connsiteX4" fmla="*/ 2088157 w 2131915"/>
                  <a:gd name="connsiteY4" fmla="*/ 548640 h 809527"/>
                  <a:gd name="connsiteX5" fmla="*/ 841780 w 2131915"/>
                  <a:gd name="connsiteY5" fmla="*/ 798382 h 809527"/>
                  <a:gd name="connsiteX6" fmla="*/ 608492 w 2131915"/>
                  <a:gd name="connsiteY6" fmla="*/ 771421 h 809527"/>
                  <a:gd name="connsiteX7" fmla="*/ 0 w 2131915"/>
                  <a:gd name="connsiteY7" fmla="*/ 256032 h 809527"/>
                  <a:gd name="connsiteX0" fmla="*/ 0 w 2131915"/>
                  <a:gd name="connsiteY0" fmla="*/ 256032 h 819822"/>
                  <a:gd name="connsiteX1" fmla="*/ 1340012 w 2131915"/>
                  <a:gd name="connsiteY1" fmla="*/ 0 h 819822"/>
                  <a:gd name="connsiteX2" fmla="*/ 1510123 w 2131915"/>
                  <a:gd name="connsiteY2" fmla="*/ 43586 h 819822"/>
                  <a:gd name="connsiteX3" fmla="*/ 2131915 w 2131915"/>
                  <a:gd name="connsiteY3" fmla="*/ 429296 h 819822"/>
                  <a:gd name="connsiteX4" fmla="*/ 2088157 w 2131915"/>
                  <a:gd name="connsiteY4" fmla="*/ 548640 h 819822"/>
                  <a:gd name="connsiteX5" fmla="*/ 841780 w 2131915"/>
                  <a:gd name="connsiteY5" fmla="*/ 798382 h 819822"/>
                  <a:gd name="connsiteX6" fmla="*/ 608492 w 2131915"/>
                  <a:gd name="connsiteY6" fmla="*/ 771421 h 819822"/>
                  <a:gd name="connsiteX7" fmla="*/ 0 w 2131915"/>
                  <a:gd name="connsiteY7" fmla="*/ 256032 h 819822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36385"/>
                  <a:gd name="connsiteY0" fmla="*/ 256032 h 816258"/>
                  <a:gd name="connsiteX1" fmla="*/ 1340012 w 2136385"/>
                  <a:gd name="connsiteY1" fmla="*/ 0 h 816258"/>
                  <a:gd name="connsiteX2" fmla="*/ 1510123 w 2136385"/>
                  <a:gd name="connsiteY2" fmla="*/ 43586 h 816258"/>
                  <a:gd name="connsiteX3" fmla="*/ 2131915 w 2136385"/>
                  <a:gd name="connsiteY3" fmla="*/ 429296 h 816258"/>
                  <a:gd name="connsiteX4" fmla="*/ 2088157 w 2136385"/>
                  <a:gd name="connsiteY4" fmla="*/ 548640 h 816258"/>
                  <a:gd name="connsiteX5" fmla="*/ 841780 w 2136385"/>
                  <a:gd name="connsiteY5" fmla="*/ 798382 h 816258"/>
                  <a:gd name="connsiteX6" fmla="*/ 608492 w 2136385"/>
                  <a:gd name="connsiteY6" fmla="*/ 771421 h 816258"/>
                  <a:gd name="connsiteX7" fmla="*/ 0 w 2136385"/>
                  <a:gd name="connsiteY7" fmla="*/ 256032 h 816258"/>
                  <a:gd name="connsiteX0" fmla="*/ 0 w 2160382"/>
                  <a:gd name="connsiteY0" fmla="*/ 256032 h 816258"/>
                  <a:gd name="connsiteX1" fmla="*/ 1340012 w 2160382"/>
                  <a:gd name="connsiteY1" fmla="*/ 0 h 816258"/>
                  <a:gd name="connsiteX2" fmla="*/ 1510123 w 2160382"/>
                  <a:gd name="connsiteY2" fmla="*/ 43586 h 816258"/>
                  <a:gd name="connsiteX3" fmla="*/ 2131915 w 2160382"/>
                  <a:gd name="connsiteY3" fmla="*/ 429296 h 816258"/>
                  <a:gd name="connsiteX4" fmla="*/ 2088157 w 2160382"/>
                  <a:gd name="connsiteY4" fmla="*/ 548640 h 816258"/>
                  <a:gd name="connsiteX5" fmla="*/ 841780 w 2160382"/>
                  <a:gd name="connsiteY5" fmla="*/ 798382 h 816258"/>
                  <a:gd name="connsiteX6" fmla="*/ 608492 w 2160382"/>
                  <a:gd name="connsiteY6" fmla="*/ 771421 h 816258"/>
                  <a:gd name="connsiteX7" fmla="*/ 0 w 2160382"/>
                  <a:gd name="connsiteY7" fmla="*/ 256032 h 816258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59050"/>
                  <a:gd name="connsiteY0" fmla="*/ 256032 h 816258"/>
                  <a:gd name="connsiteX1" fmla="*/ 1340012 w 2159050"/>
                  <a:gd name="connsiteY1" fmla="*/ 0 h 816258"/>
                  <a:gd name="connsiteX2" fmla="*/ 1510123 w 2159050"/>
                  <a:gd name="connsiteY2" fmla="*/ 43586 h 816258"/>
                  <a:gd name="connsiteX3" fmla="*/ 2131915 w 2159050"/>
                  <a:gd name="connsiteY3" fmla="*/ 429296 h 816258"/>
                  <a:gd name="connsiteX4" fmla="*/ 2088157 w 2159050"/>
                  <a:gd name="connsiteY4" fmla="*/ 548640 h 816258"/>
                  <a:gd name="connsiteX5" fmla="*/ 841780 w 2159050"/>
                  <a:gd name="connsiteY5" fmla="*/ 798382 h 816258"/>
                  <a:gd name="connsiteX6" fmla="*/ 608492 w 2159050"/>
                  <a:gd name="connsiteY6" fmla="*/ 771421 h 816258"/>
                  <a:gd name="connsiteX7" fmla="*/ 0 w 2159050"/>
                  <a:gd name="connsiteY7" fmla="*/ 256032 h 816258"/>
                  <a:gd name="connsiteX0" fmla="*/ 0 w 2159050"/>
                  <a:gd name="connsiteY0" fmla="*/ 263919 h 824145"/>
                  <a:gd name="connsiteX1" fmla="*/ 1340012 w 2159050"/>
                  <a:gd name="connsiteY1" fmla="*/ 7887 h 824145"/>
                  <a:gd name="connsiteX2" fmla="*/ 1510123 w 2159050"/>
                  <a:gd name="connsiteY2" fmla="*/ 51473 h 824145"/>
                  <a:gd name="connsiteX3" fmla="*/ 2131915 w 2159050"/>
                  <a:gd name="connsiteY3" fmla="*/ 437183 h 824145"/>
                  <a:gd name="connsiteX4" fmla="*/ 2088157 w 2159050"/>
                  <a:gd name="connsiteY4" fmla="*/ 556527 h 824145"/>
                  <a:gd name="connsiteX5" fmla="*/ 841780 w 2159050"/>
                  <a:gd name="connsiteY5" fmla="*/ 806269 h 824145"/>
                  <a:gd name="connsiteX6" fmla="*/ 608492 w 2159050"/>
                  <a:gd name="connsiteY6" fmla="*/ 779308 h 824145"/>
                  <a:gd name="connsiteX7" fmla="*/ 0 w 2159050"/>
                  <a:gd name="connsiteY7" fmla="*/ 263919 h 824145"/>
                  <a:gd name="connsiteX0" fmla="*/ 0 w 2159050"/>
                  <a:gd name="connsiteY0" fmla="*/ 266655 h 826881"/>
                  <a:gd name="connsiteX1" fmla="*/ 1340012 w 2159050"/>
                  <a:gd name="connsiteY1" fmla="*/ 10623 h 826881"/>
                  <a:gd name="connsiteX2" fmla="*/ 1510123 w 2159050"/>
                  <a:gd name="connsiteY2" fmla="*/ 54209 h 826881"/>
                  <a:gd name="connsiteX3" fmla="*/ 2131915 w 2159050"/>
                  <a:gd name="connsiteY3" fmla="*/ 439919 h 826881"/>
                  <a:gd name="connsiteX4" fmla="*/ 2088157 w 2159050"/>
                  <a:gd name="connsiteY4" fmla="*/ 559263 h 826881"/>
                  <a:gd name="connsiteX5" fmla="*/ 841780 w 2159050"/>
                  <a:gd name="connsiteY5" fmla="*/ 809005 h 826881"/>
                  <a:gd name="connsiteX6" fmla="*/ 608492 w 2159050"/>
                  <a:gd name="connsiteY6" fmla="*/ 782044 h 826881"/>
                  <a:gd name="connsiteX7" fmla="*/ 0 w 2159050"/>
                  <a:gd name="connsiteY7" fmla="*/ 266655 h 826881"/>
                  <a:gd name="connsiteX0" fmla="*/ 0 w 2159050"/>
                  <a:gd name="connsiteY0" fmla="*/ 261222 h 821448"/>
                  <a:gd name="connsiteX1" fmla="*/ 1313411 w 2159050"/>
                  <a:gd name="connsiteY1" fmla="*/ 11841 h 821448"/>
                  <a:gd name="connsiteX2" fmla="*/ 1510123 w 2159050"/>
                  <a:gd name="connsiteY2" fmla="*/ 48776 h 821448"/>
                  <a:gd name="connsiteX3" fmla="*/ 2131915 w 2159050"/>
                  <a:gd name="connsiteY3" fmla="*/ 434486 h 821448"/>
                  <a:gd name="connsiteX4" fmla="*/ 2088157 w 2159050"/>
                  <a:gd name="connsiteY4" fmla="*/ 553830 h 821448"/>
                  <a:gd name="connsiteX5" fmla="*/ 841780 w 2159050"/>
                  <a:gd name="connsiteY5" fmla="*/ 803572 h 821448"/>
                  <a:gd name="connsiteX6" fmla="*/ 608492 w 2159050"/>
                  <a:gd name="connsiteY6" fmla="*/ 776611 h 821448"/>
                  <a:gd name="connsiteX7" fmla="*/ 0 w 2159050"/>
                  <a:gd name="connsiteY7" fmla="*/ 261222 h 821448"/>
                  <a:gd name="connsiteX0" fmla="*/ 0 w 2159050"/>
                  <a:gd name="connsiteY0" fmla="*/ 260124 h 820350"/>
                  <a:gd name="connsiteX1" fmla="*/ 1313411 w 2159050"/>
                  <a:gd name="connsiteY1" fmla="*/ 10743 h 820350"/>
                  <a:gd name="connsiteX2" fmla="*/ 1510123 w 2159050"/>
                  <a:gd name="connsiteY2" fmla="*/ 47678 h 820350"/>
                  <a:gd name="connsiteX3" fmla="*/ 2131915 w 2159050"/>
                  <a:gd name="connsiteY3" fmla="*/ 433388 h 820350"/>
                  <a:gd name="connsiteX4" fmla="*/ 2088157 w 2159050"/>
                  <a:gd name="connsiteY4" fmla="*/ 552732 h 820350"/>
                  <a:gd name="connsiteX5" fmla="*/ 841780 w 2159050"/>
                  <a:gd name="connsiteY5" fmla="*/ 802474 h 820350"/>
                  <a:gd name="connsiteX6" fmla="*/ 608492 w 2159050"/>
                  <a:gd name="connsiteY6" fmla="*/ 775513 h 820350"/>
                  <a:gd name="connsiteX7" fmla="*/ 0 w 2159050"/>
                  <a:gd name="connsiteY7" fmla="*/ 260124 h 820350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0 w 2159050"/>
                  <a:gd name="connsiteY7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63707 w 2159050"/>
                  <a:gd name="connsiteY7" fmla="*/ 304760 h 814751"/>
                  <a:gd name="connsiteX8" fmla="*/ 0 w 2159050"/>
                  <a:gd name="connsiteY8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7181 w 2159050"/>
                  <a:gd name="connsiteY7" fmla="*/ 331361 h 814751"/>
                  <a:gd name="connsiteX8" fmla="*/ 0 w 2159050"/>
                  <a:gd name="connsiteY8" fmla="*/ 254525 h 814751"/>
                  <a:gd name="connsiteX0" fmla="*/ 22803 w 2181853"/>
                  <a:gd name="connsiteY0" fmla="*/ 254525 h 814751"/>
                  <a:gd name="connsiteX1" fmla="*/ 1336214 w 2181853"/>
                  <a:gd name="connsiteY1" fmla="*/ 5144 h 814751"/>
                  <a:gd name="connsiteX2" fmla="*/ 1532926 w 2181853"/>
                  <a:gd name="connsiteY2" fmla="*/ 42079 h 814751"/>
                  <a:gd name="connsiteX3" fmla="*/ 2154718 w 2181853"/>
                  <a:gd name="connsiteY3" fmla="*/ 427789 h 814751"/>
                  <a:gd name="connsiteX4" fmla="*/ 2110960 w 2181853"/>
                  <a:gd name="connsiteY4" fmla="*/ 547133 h 814751"/>
                  <a:gd name="connsiteX5" fmla="*/ 864583 w 2181853"/>
                  <a:gd name="connsiteY5" fmla="*/ 796875 h 814751"/>
                  <a:gd name="connsiteX6" fmla="*/ 631295 w 2181853"/>
                  <a:gd name="connsiteY6" fmla="*/ 769914 h 814751"/>
                  <a:gd name="connsiteX7" fmla="*/ 29984 w 2181853"/>
                  <a:gd name="connsiteY7" fmla="*/ 331361 h 814751"/>
                  <a:gd name="connsiteX8" fmla="*/ 22803 w 2181853"/>
                  <a:gd name="connsiteY8" fmla="*/ 254525 h 814751"/>
                  <a:gd name="connsiteX0" fmla="*/ 37699 w 2196749"/>
                  <a:gd name="connsiteY0" fmla="*/ 254525 h 814751"/>
                  <a:gd name="connsiteX1" fmla="*/ 1351110 w 2196749"/>
                  <a:gd name="connsiteY1" fmla="*/ 5144 h 814751"/>
                  <a:gd name="connsiteX2" fmla="*/ 1547822 w 2196749"/>
                  <a:gd name="connsiteY2" fmla="*/ 42079 h 814751"/>
                  <a:gd name="connsiteX3" fmla="*/ 2169614 w 2196749"/>
                  <a:gd name="connsiteY3" fmla="*/ 427789 h 814751"/>
                  <a:gd name="connsiteX4" fmla="*/ 2125856 w 2196749"/>
                  <a:gd name="connsiteY4" fmla="*/ 547133 h 814751"/>
                  <a:gd name="connsiteX5" fmla="*/ 879479 w 2196749"/>
                  <a:gd name="connsiteY5" fmla="*/ 796875 h 814751"/>
                  <a:gd name="connsiteX6" fmla="*/ 646191 w 2196749"/>
                  <a:gd name="connsiteY6" fmla="*/ 769914 h 814751"/>
                  <a:gd name="connsiteX7" fmla="*/ 44880 w 2196749"/>
                  <a:gd name="connsiteY7" fmla="*/ 331361 h 814751"/>
                  <a:gd name="connsiteX8" fmla="*/ 37699 w 2196749"/>
                  <a:gd name="connsiteY8" fmla="*/ 254525 h 814751"/>
                  <a:gd name="connsiteX0" fmla="*/ 29885 w 2188935"/>
                  <a:gd name="connsiteY0" fmla="*/ 254525 h 814751"/>
                  <a:gd name="connsiteX1" fmla="*/ 1343296 w 2188935"/>
                  <a:gd name="connsiteY1" fmla="*/ 5144 h 814751"/>
                  <a:gd name="connsiteX2" fmla="*/ 1540008 w 2188935"/>
                  <a:gd name="connsiteY2" fmla="*/ 42079 h 814751"/>
                  <a:gd name="connsiteX3" fmla="*/ 2161800 w 2188935"/>
                  <a:gd name="connsiteY3" fmla="*/ 427789 h 814751"/>
                  <a:gd name="connsiteX4" fmla="*/ 2118042 w 2188935"/>
                  <a:gd name="connsiteY4" fmla="*/ 547133 h 814751"/>
                  <a:gd name="connsiteX5" fmla="*/ 871665 w 2188935"/>
                  <a:gd name="connsiteY5" fmla="*/ 796875 h 814751"/>
                  <a:gd name="connsiteX6" fmla="*/ 638377 w 2188935"/>
                  <a:gd name="connsiteY6" fmla="*/ 769914 h 814751"/>
                  <a:gd name="connsiteX7" fmla="*/ 57016 w 2188935"/>
                  <a:gd name="connsiteY7" fmla="*/ 347986 h 814751"/>
                  <a:gd name="connsiteX8" fmla="*/ 29885 w 2188935"/>
                  <a:gd name="connsiteY8" fmla="*/ 254525 h 81475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78363"/>
                  <a:gd name="connsiteY0" fmla="*/ 257435 h 817661"/>
                  <a:gd name="connsiteX1" fmla="*/ 1363247 w 2178363"/>
                  <a:gd name="connsiteY1" fmla="*/ 4729 h 817661"/>
                  <a:gd name="connsiteX2" fmla="*/ 1540008 w 2178363"/>
                  <a:gd name="connsiteY2" fmla="*/ 44989 h 817661"/>
                  <a:gd name="connsiteX3" fmla="*/ 2145174 w 2178363"/>
                  <a:gd name="connsiteY3" fmla="*/ 417399 h 817661"/>
                  <a:gd name="connsiteX4" fmla="*/ 2118042 w 2178363"/>
                  <a:gd name="connsiteY4" fmla="*/ 550043 h 817661"/>
                  <a:gd name="connsiteX5" fmla="*/ 871665 w 2178363"/>
                  <a:gd name="connsiteY5" fmla="*/ 799785 h 817661"/>
                  <a:gd name="connsiteX6" fmla="*/ 638377 w 2178363"/>
                  <a:gd name="connsiteY6" fmla="*/ 772824 h 817661"/>
                  <a:gd name="connsiteX7" fmla="*/ 57016 w 2178363"/>
                  <a:gd name="connsiteY7" fmla="*/ 350896 h 817661"/>
                  <a:gd name="connsiteX8" fmla="*/ 29885 w 2178363"/>
                  <a:gd name="connsiteY8" fmla="*/ 257435 h 817661"/>
                  <a:gd name="connsiteX0" fmla="*/ 29885 w 2170309"/>
                  <a:gd name="connsiteY0" fmla="*/ 257435 h 817661"/>
                  <a:gd name="connsiteX1" fmla="*/ 1363247 w 2170309"/>
                  <a:gd name="connsiteY1" fmla="*/ 4729 h 817661"/>
                  <a:gd name="connsiteX2" fmla="*/ 1540008 w 2170309"/>
                  <a:gd name="connsiteY2" fmla="*/ 44989 h 817661"/>
                  <a:gd name="connsiteX3" fmla="*/ 2145174 w 2170309"/>
                  <a:gd name="connsiteY3" fmla="*/ 417399 h 817661"/>
                  <a:gd name="connsiteX4" fmla="*/ 2094766 w 2170309"/>
                  <a:gd name="connsiteY4" fmla="*/ 553368 h 817661"/>
                  <a:gd name="connsiteX5" fmla="*/ 871665 w 2170309"/>
                  <a:gd name="connsiteY5" fmla="*/ 799785 h 817661"/>
                  <a:gd name="connsiteX6" fmla="*/ 638377 w 2170309"/>
                  <a:gd name="connsiteY6" fmla="*/ 772824 h 817661"/>
                  <a:gd name="connsiteX7" fmla="*/ 57016 w 2170309"/>
                  <a:gd name="connsiteY7" fmla="*/ 350896 h 817661"/>
                  <a:gd name="connsiteX8" fmla="*/ 29885 w 2170309"/>
                  <a:gd name="connsiteY8" fmla="*/ 257435 h 817661"/>
                  <a:gd name="connsiteX0" fmla="*/ 29885 w 2185450"/>
                  <a:gd name="connsiteY0" fmla="*/ 257435 h 817661"/>
                  <a:gd name="connsiteX1" fmla="*/ 1363247 w 2185450"/>
                  <a:gd name="connsiteY1" fmla="*/ 4729 h 817661"/>
                  <a:gd name="connsiteX2" fmla="*/ 1540008 w 2185450"/>
                  <a:gd name="connsiteY2" fmla="*/ 44989 h 817661"/>
                  <a:gd name="connsiteX3" fmla="*/ 2165125 w 2185450"/>
                  <a:gd name="connsiteY3" fmla="*/ 430699 h 817661"/>
                  <a:gd name="connsiteX4" fmla="*/ 2094766 w 2185450"/>
                  <a:gd name="connsiteY4" fmla="*/ 553368 h 817661"/>
                  <a:gd name="connsiteX5" fmla="*/ 871665 w 2185450"/>
                  <a:gd name="connsiteY5" fmla="*/ 799785 h 817661"/>
                  <a:gd name="connsiteX6" fmla="*/ 638377 w 2185450"/>
                  <a:gd name="connsiteY6" fmla="*/ 772824 h 817661"/>
                  <a:gd name="connsiteX7" fmla="*/ 57016 w 2185450"/>
                  <a:gd name="connsiteY7" fmla="*/ 350896 h 817661"/>
                  <a:gd name="connsiteX8" fmla="*/ 29885 w 2185450"/>
                  <a:gd name="connsiteY8" fmla="*/ 257435 h 817661"/>
                  <a:gd name="connsiteX0" fmla="*/ 29885 w 2187340"/>
                  <a:gd name="connsiteY0" fmla="*/ 257435 h 817661"/>
                  <a:gd name="connsiteX1" fmla="*/ 1363247 w 2187340"/>
                  <a:gd name="connsiteY1" fmla="*/ 4729 h 817661"/>
                  <a:gd name="connsiteX2" fmla="*/ 1540008 w 2187340"/>
                  <a:gd name="connsiteY2" fmla="*/ 44989 h 817661"/>
                  <a:gd name="connsiteX3" fmla="*/ 2165125 w 2187340"/>
                  <a:gd name="connsiteY3" fmla="*/ 430699 h 817661"/>
                  <a:gd name="connsiteX4" fmla="*/ 2094766 w 2187340"/>
                  <a:gd name="connsiteY4" fmla="*/ 553368 h 817661"/>
                  <a:gd name="connsiteX5" fmla="*/ 871665 w 2187340"/>
                  <a:gd name="connsiteY5" fmla="*/ 799785 h 817661"/>
                  <a:gd name="connsiteX6" fmla="*/ 638377 w 2187340"/>
                  <a:gd name="connsiteY6" fmla="*/ 772824 h 817661"/>
                  <a:gd name="connsiteX7" fmla="*/ 57016 w 2187340"/>
                  <a:gd name="connsiteY7" fmla="*/ 350896 h 817661"/>
                  <a:gd name="connsiteX8" fmla="*/ 29885 w 2187340"/>
                  <a:gd name="connsiteY8" fmla="*/ 257435 h 81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7340" h="817661">
                    <a:moveTo>
                      <a:pt x="29885" y="257435"/>
                    </a:moveTo>
                    <a:lnTo>
                      <a:pt x="1363247" y="4729"/>
                    </a:lnTo>
                    <a:cubicBezTo>
                      <a:pt x="1453202" y="-10668"/>
                      <a:pt x="1493279" y="13835"/>
                      <a:pt x="1540008" y="44989"/>
                    </a:cubicBezTo>
                    <a:lnTo>
                      <a:pt x="2165125" y="430699"/>
                    </a:lnTo>
                    <a:cubicBezTo>
                      <a:pt x="2213716" y="493756"/>
                      <a:pt x="2179179" y="536863"/>
                      <a:pt x="2094766" y="553368"/>
                    </a:cubicBezTo>
                    <a:lnTo>
                      <a:pt x="871665" y="799785"/>
                    </a:lnTo>
                    <a:cubicBezTo>
                      <a:pt x="803878" y="820724"/>
                      <a:pt x="702840" y="835011"/>
                      <a:pt x="638377" y="772824"/>
                    </a:cubicBezTo>
                    <a:lnTo>
                      <a:pt x="57016" y="350896"/>
                    </a:lnTo>
                    <a:cubicBezTo>
                      <a:pt x="1420" y="308658"/>
                      <a:pt x="-24248" y="293023"/>
                      <a:pt x="29885" y="257435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CCFAA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29">
                <a:extLst>
                  <a:ext uri="{FF2B5EF4-FFF2-40B4-BE49-F238E27FC236}">
                    <a16:creationId xmlns:a16="http://schemas.microsoft.com/office/drawing/2014/main" id="{B9CE0EC9-82E7-B19D-0287-C2D1894983EA}"/>
                  </a:ext>
                </a:extLst>
              </p:cNvPr>
              <p:cNvSpPr/>
              <p:nvPr/>
            </p:nvSpPr>
            <p:spPr>
              <a:xfrm>
                <a:off x="877093" y="1966252"/>
                <a:ext cx="1484060" cy="537204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0469" h="698797">
                    <a:moveTo>
                      <a:pt x="64208" y="263346"/>
                    </a:moveTo>
                    <a:lnTo>
                      <a:pt x="1284594" y="3614"/>
                    </a:lnTo>
                    <a:cubicBezTo>
                      <a:pt x="1360497" y="-5874"/>
                      <a:pt x="1383031" y="2428"/>
                      <a:pt x="1426913" y="39194"/>
                    </a:cubicBezTo>
                    <a:lnTo>
                      <a:pt x="1885892" y="320274"/>
                    </a:lnTo>
                    <a:cubicBezTo>
                      <a:pt x="1936890" y="353482"/>
                      <a:pt x="1955866" y="386689"/>
                      <a:pt x="1878776" y="409223"/>
                    </a:cubicBezTo>
                    <a:lnTo>
                      <a:pt x="622810" y="668955"/>
                    </a:lnTo>
                    <a:cubicBezTo>
                      <a:pt x="568254" y="712837"/>
                      <a:pt x="485235" y="703349"/>
                      <a:pt x="437795" y="672513"/>
                    </a:cubicBezTo>
                    <a:lnTo>
                      <a:pt x="17954" y="355853"/>
                    </a:lnTo>
                    <a:cubicBezTo>
                      <a:pt x="-23555" y="317901"/>
                      <a:pt x="13210" y="276392"/>
                      <a:pt x="64208" y="263346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29">
                <a:extLst>
                  <a:ext uri="{FF2B5EF4-FFF2-40B4-BE49-F238E27FC236}">
                    <a16:creationId xmlns:a16="http://schemas.microsoft.com/office/drawing/2014/main" id="{6BAA5481-0E28-B8C0-D32C-92FA9812C829}"/>
                  </a:ext>
                </a:extLst>
              </p:cNvPr>
              <p:cNvSpPr/>
              <p:nvPr/>
            </p:nvSpPr>
            <p:spPr>
              <a:xfrm>
                <a:off x="435003" y="1664742"/>
                <a:ext cx="1368358" cy="476076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34210 h 669661"/>
                  <a:gd name="connsiteX1" fmla="*/ 1226537 w 1930469"/>
                  <a:gd name="connsiteY1" fmla="*/ 57935 h 669661"/>
                  <a:gd name="connsiteX2" fmla="*/ 1426913 w 1930469"/>
                  <a:gd name="connsiteY2" fmla="*/ 10058 h 669661"/>
                  <a:gd name="connsiteX3" fmla="*/ 1885892 w 1930469"/>
                  <a:gd name="connsiteY3" fmla="*/ 291138 h 669661"/>
                  <a:gd name="connsiteX4" fmla="*/ 1878776 w 1930469"/>
                  <a:gd name="connsiteY4" fmla="*/ 380087 h 669661"/>
                  <a:gd name="connsiteX5" fmla="*/ 622810 w 1930469"/>
                  <a:gd name="connsiteY5" fmla="*/ 639819 h 669661"/>
                  <a:gd name="connsiteX6" fmla="*/ 437795 w 1930469"/>
                  <a:gd name="connsiteY6" fmla="*/ 643377 h 669661"/>
                  <a:gd name="connsiteX7" fmla="*/ 17954 w 1930469"/>
                  <a:gd name="connsiteY7" fmla="*/ 326717 h 669661"/>
                  <a:gd name="connsiteX8" fmla="*/ 64208 w 1930469"/>
                  <a:gd name="connsiteY8" fmla="*/ 234210 h 669661"/>
                  <a:gd name="connsiteX0" fmla="*/ 64208 w 1930469"/>
                  <a:gd name="connsiteY0" fmla="*/ 179889 h 615340"/>
                  <a:gd name="connsiteX1" fmla="*/ 1226537 w 1930469"/>
                  <a:gd name="connsiteY1" fmla="*/ 3614 h 615340"/>
                  <a:gd name="connsiteX2" fmla="*/ 1368856 w 1930469"/>
                  <a:gd name="connsiteY2" fmla="*/ 39194 h 615340"/>
                  <a:gd name="connsiteX3" fmla="*/ 1885892 w 1930469"/>
                  <a:gd name="connsiteY3" fmla="*/ 236817 h 615340"/>
                  <a:gd name="connsiteX4" fmla="*/ 1878776 w 1930469"/>
                  <a:gd name="connsiteY4" fmla="*/ 325766 h 615340"/>
                  <a:gd name="connsiteX5" fmla="*/ 622810 w 1930469"/>
                  <a:gd name="connsiteY5" fmla="*/ 585498 h 615340"/>
                  <a:gd name="connsiteX6" fmla="*/ 437795 w 1930469"/>
                  <a:gd name="connsiteY6" fmla="*/ 589056 h 615340"/>
                  <a:gd name="connsiteX7" fmla="*/ 17954 w 1930469"/>
                  <a:gd name="connsiteY7" fmla="*/ 272396 h 615340"/>
                  <a:gd name="connsiteX8" fmla="*/ 64208 w 1930469"/>
                  <a:gd name="connsiteY8" fmla="*/ 179889 h 615340"/>
                  <a:gd name="connsiteX0" fmla="*/ 64208 w 1899038"/>
                  <a:gd name="connsiteY0" fmla="*/ 179889 h 615340"/>
                  <a:gd name="connsiteX1" fmla="*/ 1226537 w 1899038"/>
                  <a:gd name="connsiteY1" fmla="*/ 3614 h 615340"/>
                  <a:gd name="connsiteX2" fmla="*/ 1368856 w 1899038"/>
                  <a:gd name="connsiteY2" fmla="*/ 39194 h 615340"/>
                  <a:gd name="connsiteX3" fmla="*/ 1740749 w 1899038"/>
                  <a:gd name="connsiteY3" fmla="*/ 283989 h 615340"/>
                  <a:gd name="connsiteX4" fmla="*/ 1878776 w 1899038"/>
                  <a:gd name="connsiteY4" fmla="*/ 325766 h 615340"/>
                  <a:gd name="connsiteX5" fmla="*/ 622810 w 1899038"/>
                  <a:gd name="connsiteY5" fmla="*/ 585498 h 615340"/>
                  <a:gd name="connsiteX6" fmla="*/ 437795 w 1899038"/>
                  <a:gd name="connsiteY6" fmla="*/ 589056 h 615340"/>
                  <a:gd name="connsiteX7" fmla="*/ 17954 w 1899038"/>
                  <a:gd name="connsiteY7" fmla="*/ 272396 h 615340"/>
                  <a:gd name="connsiteX8" fmla="*/ 64208 w 1899038"/>
                  <a:gd name="connsiteY8" fmla="*/ 179889 h 615340"/>
                  <a:gd name="connsiteX0" fmla="*/ 64208 w 1803053"/>
                  <a:gd name="connsiteY0" fmla="*/ 179889 h 615340"/>
                  <a:gd name="connsiteX1" fmla="*/ 1226537 w 1803053"/>
                  <a:gd name="connsiteY1" fmla="*/ 3614 h 615340"/>
                  <a:gd name="connsiteX2" fmla="*/ 1368856 w 1803053"/>
                  <a:gd name="connsiteY2" fmla="*/ 39194 h 615340"/>
                  <a:gd name="connsiteX3" fmla="*/ 1740749 w 1803053"/>
                  <a:gd name="connsiteY3" fmla="*/ 283989 h 615340"/>
                  <a:gd name="connsiteX4" fmla="*/ 1762661 w 1803053"/>
                  <a:gd name="connsiteY4" fmla="*/ 383824 h 615340"/>
                  <a:gd name="connsiteX5" fmla="*/ 622810 w 1803053"/>
                  <a:gd name="connsiteY5" fmla="*/ 585498 h 615340"/>
                  <a:gd name="connsiteX6" fmla="*/ 437795 w 1803053"/>
                  <a:gd name="connsiteY6" fmla="*/ 589056 h 615340"/>
                  <a:gd name="connsiteX7" fmla="*/ 17954 w 1803053"/>
                  <a:gd name="connsiteY7" fmla="*/ 272396 h 615340"/>
                  <a:gd name="connsiteX8" fmla="*/ 64208 w 1803053"/>
                  <a:gd name="connsiteY8" fmla="*/ 179889 h 615340"/>
                  <a:gd name="connsiteX0" fmla="*/ 64208 w 1803053"/>
                  <a:gd name="connsiteY0" fmla="*/ 179889 h 632179"/>
                  <a:gd name="connsiteX1" fmla="*/ 1226537 w 1803053"/>
                  <a:gd name="connsiteY1" fmla="*/ 3614 h 632179"/>
                  <a:gd name="connsiteX2" fmla="*/ 1368856 w 1803053"/>
                  <a:gd name="connsiteY2" fmla="*/ 39194 h 632179"/>
                  <a:gd name="connsiteX3" fmla="*/ 1740749 w 1803053"/>
                  <a:gd name="connsiteY3" fmla="*/ 283989 h 632179"/>
                  <a:gd name="connsiteX4" fmla="*/ 1762661 w 1803053"/>
                  <a:gd name="connsiteY4" fmla="*/ 383824 h 632179"/>
                  <a:gd name="connsiteX5" fmla="*/ 639479 w 1803053"/>
                  <a:gd name="connsiteY5" fmla="*/ 611692 h 632179"/>
                  <a:gd name="connsiteX6" fmla="*/ 437795 w 1803053"/>
                  <a:gd name="connsiteY6" fmla="*/ 589056 h 632179"/>
                  <a:gd name="connsiteX7" fmla="*/ 17954 w 1803053"/>
                  <a:gd name="connsiteY7" fmla="*/ 272396 h 632179"/>
                  <a:gd name="connsiteX8" fmla="*/ 64208 w 1803053"/>
                  <a:gd name="connsiteY8" fmla="*/ 179889 h 632179"/>
                  <a:gd name="connsiteX0" fmla="*/ 64208 w 1803053"/>
                  <a:gd name="connsiteY0" fmla="*/ 179889 h 634963"/>
                  <a:gd name="connsiteX1" fmla="*/ 1226537 w 1803053"/>
                  <a:gd name="connsiteY1" fmla="*/ 3614 h 634963"/>
                  <a:gd name="connsiteX2" fmla="*/ 1368856 w 1803053"/>
                  <a:gd name="connsiteY2" fmla="*/ 39194 h 634963"/>
                  <a:gd name="connsiteX3" fmla="*/ 1740749 w 1803053"/>
                  <a:gd name="connsiteY3" fmla="*/ 283989 h 634963"/>
                  <a:gd name="connsiteX4" fmla="*/ 1762661 w 1803053"/>
                  <a:gd name="connsiteY4" fmla="*/ 383824 h 634963"/>
                  <a:gd name="connsiteX5" fmla="*/ 639479 w 1803053"/>
                  <a:gd name="connsiteY5" fmla="*/ 611692 h 634963"/>
                  <a:gd name="connsiteX6" fmla="*/ 447320 w 1803053"/>
                  <a:gd name="connsiteY6" fmla="*/ 598581 h 634963"/>
                  <a:gd name="connsiteX7" fmla="*/ 17954 w 1803053"/>
                  <a:gd name="connsiteY7" fmla="*/ 272396 h 634963"/>
                  <a:gd name="connsiteX8" fmla="*/ 64208 w 1803053"/>
                  <a:gd name="connsiteY8" fmla="*/ 179889 h 634963"/>
                  <a:gd name="connsiteX0" fmla="*/ 64208 w 1803053"/>
                  <a:gd name="connsiteY0" fmla="*/ 179889 h 630806"/>
                  <a:gd name="connsiteX1" fmla="*/ 1226537 w 1803053"/>
                  <a:gd name="connsiteY1" fmla="*/ 3614 h 630806"/>
                  <a:gd name="connsiteX2" fmla="*/ 1368856 w 1803053"/>
                  <a:gd name="connsiteY2" fmla="*/ 39194 h 630806"/>
                  <a:gd name="connsiteX3" fmla="*/ 1740749 w 1803053"/>
                  <a:gd name="connsiteY3" fmla="*/ 283989 h 630806"/>
                  <a:gd name="connsiteX4" fmla="*/ 1762661 w 1803053"/>
                  <a:gd name="connsiteY4" fmla="*/ 383824 h 630806"/>
                  <a:gd name="connsiteX5" fmla="*/ 639479 w 1803053"/>
                  <a:gd name="connsiteY5" fmla="*/ 611692 h 630806"/>
                  <a:gd name="connsiteX6" fmla="*/ 447320 w 1803053"/>
                  <a:gd name="connsiteY6" fmla="*/ 598581 h 630806"/>
                  <a:gd name="connsiteX7" fmla="*/ 17954 w 1803053"/>
                  <a:gd name="connsiteY7" fmla="*/ 272396 h 630806"/>
                  <a:gd name="connsiteX8" fmla="*/ 64208 w 1803053"/>
                  <a:gd name="connsiteY8" fmla="*/ 179889 h 630806"/>
                  <a:gd name="connsiteX0" fmla="*/ 64208 w 1779586"/>
                  <a:gd name="connsiteY0" fmla="*/ 179889 h 630806"/>
                  <a:gd name="connsiteX1" fmla="*/ 1226537 w 1779586"/>
                  <a:gd name="connsiteY1" fmla="*/ 3614 h 630806"/>
                  <a:gd name="connsiteX2" fmla="*/ 1368856 w 1779586"/>
                  <a:gd name="connsiteY2" fmla="*/ 39194 h 630806"/>
                  <a:gd name="connsiteX3" fmla="*/ 1740749 w 1779586"/>
                  <a:gd name="connsiteY3" fmla="*/ 283989 h 630806"/>
                  <a:gd name="connsiteX4" fmla="*/ 1722179 w 1779586"/>
                  <a:gd name="connsiteY4" fmla="*/ 390968 h 630806"/>
                  <a:gd name="connsiteX5" fmla="*/ 639479 w 1779586"/>
                  <a:gd name="connsiteY5" fmla="*/ 611692 h 630806"/>
                  <a:gd name="connsiteX6" fmla="*/ 447320 w 1779586"/>
                  <a:gd name="connsiteY6" fmla="*/ 598581 h 630806"/>
                  <a:gd name="connsiteX7" fmla="*/ 17954 w 1779586"/>
                  <a:gd name="connsiteY7" fmla="*/ 272396 h 630806"/>
                  <a:gd name="connsiteX8" fmla="*/ 64208 w 1779586"/>
                  <a:gd name="connsiteY8" fmla="*/ 179889 h 630806"/>
                  <a:gd name="connsiteX0" fmla="*/ 64208 w 1791141"/>
                  <a:gd name="connsiteY0" fmla="*/ 179889 h 630806"/>
                  <a:gd name="connsiteX1" fmla="*/ 1226537 w 1791141"/>
                  <a:gd name="connsiteY1" fmla="*/ 3614 h 630806"/>
                  <a:gd name="connsiteX2" fmla="*/ 1368856 w 1791141"/>
                  <a:gd name="connsiteY2" fmla="*/ 39194 h 630806"/>
                  <a:gd name="connsiteX3" fmla="*/ 1740749 w 1791141"/>
                  <a:gd name="connsiteY3" fmla="*/ 283989 h 630806"/>
                  <a:gd name="connsiteX4" fmla="*/ 1722179 w 1791141"/>
                  <a:gd name="connsiteY4" fmla="*/ 390968 h 630806"/>
                  <a:gd name="connsiteX5" fmla="*/ 639479 w 1791141"/>
                  <a:gd name="connsiteY5" fmla="*/ 611692 h 630806"/>
                  <a:gd name="connsiteX6" fmla="*/ 447320 w 1791141"/>
                  <a:gd name="connsiteY6" fmla="*/ 598581 h 630806"/>
                  <a:gd name="connsiteX7" fmla="*/ 17954 w 1791141"/>
                  <a:gd name="connsiteY7" fmla="*/ 272396 h 630806"/>
                  <a:gd name="connsiteX8" fmla="*/ 64208 w 1791141"/>
                  <a:gd name="connsiteY8" fmla="*/ 179889 h 630806"/>
                  <a:gd name="connsiteX0" fmla="*/ 64208 w 1800990"/>
                  <a:gd name="connsiteY0" fmla="*/ 179889 h 630806"/>
                  <a:gd name="connsiteX1" fmla="*/ 1226537 w 1800990"/>
                  <a:gd name="connsiteY1" fmla="*/ 3614 h 630806"/>
                  <a:gd name="connsiteX2" fmla="*/ 1368856 w 1800990"/>
                  <a:gd name="connsiteY2" fmla="*/ 39194 h 630806"/>
                  <a:gd name="connsiteX3" fmla="*/ 1740749 w 1800990"/>
                  <a:gd name="connsiteY3" fmla="*/ 283989 h 630806"/>
                  <a:gd name="connsiteX4" fmla="*/ 1722179 w 1800990"/>
                  <a:gd name="connsiteY4" fmla="*/ 390968 h 630806"/>
                  <a:gd name="connsiteX5" fmla="*/ 639479 w 1800990"/>
                  <a:gd name="connsiteY5" fmla="*/ 611692 h 630806"/>
                  <a:gd name="connsiteX6" fmla="*/ 447320 w 1800990"/>
                  <a:gd name="connsiteY6" fmla="*/ 598581 h 630806"/>
                  <a:gd name="connsiteX7" fmla="*/ 17954 w 1800990"/>
                  <a:gd name="connsiteY7" fmla="*/ 272396 h 630806"/>
                  <a:gd name="connsiteX8" fmla="*/ 64208 w 1800990"/>
                  <a:gd name="connsiteY8" fmla="*/ 179889 h 630806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672 w 1801454"/>
                  <a:gd name="connsiteY0" fmla="*/ 177906 h 628823"/>
                  <a:gd name="connsiteX1" fmla="*/ 1231763 w 1801454"/>
                  <a:gd name="connsiteY1" fmla="*/ 4012 h 628823"/>
                  <a:gd name="connsiteX2" fmla="*/ 1369320 w 1801454"/>
                  <a:gd name="connsiteY2" fmla="*/ 37211 h 628823"/>
                  <a:gd name="connsiteX3" fmla="*/ 1741213 w 1801454"/>
                  <a:gd name="connsiteY3" fmla="*/ 282006 h 628823"/>
                  <a:gd name="connsiteX4" fmla="*/ 1722643 w 1801454"/>
                  <a:gd name="connsiteY4" fmla="*/ 388985 h 628823"/>
                  <a:gd name="connsiteX5" fmla="*/ 639943 w 1801454"/>
                  <a:gd name="connsiteY5" fmla="*/ 609709 h 628823"/>
                  <a:gd name="connsiteX6" fmla="*/ 447784 w 1801454"/>
                  <a:gd name="connsiteY6" fmla="*/ 596598 h 628823"/>
                  <a:gd name="connsiteX7" fmla="*/ 18418 w 1801454"/>
                  <a:gd name="connsiteY7" fmla="*/ 270413 h 628823"/>
                  <a:gd name="connsiteX8" fmla="*/ 64672 w 1801454"/>
                  <a:gd name="connsiteY8" fmla="*/ 177906 h 628823"/>
                  <a:gd name="connsiteX0" fmla="*/ 64672 w 1801454"/>
                  <a:gd name="connsiteY0" fmla="*/ 177906 h 626759"/>
                  <a:gd name="connsiteX1" fmla="*/ 1231763 w 1801454"/>
                  <a:gd name="connsiteY1" fmla="*/ 4012 h 626759"/>
                  <a:gd name="connsiteX2" fmla="*/ 1369320 w 1801454"/>
                  <a:gd name="connsiteY2" fmla="*/ 37211 h 626759"/>
                  <a:gd name="connsiteX3" fmla="*/ 1741213 w 1801454"/>
                  <a:gd name="connsiteY3" fmla="*/ 282006 h 626759"/>
                  <a:gd name="connsiteX4" fmla="*/ 1722643 w 1801454"/>
                  <a:gd name="connsiteY4" fmla="*/ 388985 h 626759"/>
                  <a:gd name="connsiteX5" fmla="*/ 639943 w 1801454"/>
                  <a:gd name="connsiteY5" fmla="*/ 609709 h 626759"/>
                  <a:gd name="connsiteX6" fmla="*/ 447784 w 1801454"/>
                  <a:gd name="connsiteY6" fmla="*/ 596598 h 626759"/>
                  <a:gd name="connsiteX7" fmla="*/ 18418 w 1801454"/>
                  <a:gd name="connsiteY7" fmla="*/ 270413 h 626759"/>
                  <a:gd name="connsiteX8" fmla="*/ 64672 w 1801454"/>
                  <a:gd name="connsiteY8" fmla="*/ 177906 h 62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1454" h="626759">
                    <a:moveTo>
                      <a:pt x="64672" y="177906"/>
                    </a:moveTo>
                    <a:lnTo>
                      <a:pt x="1231763" y="4012"/>
                    </a:lnTo>
                    <a:cubicBezTo>
                      <a:pt x="1293379" y="-5476"/>
                      <a:pt x="1325438" y="445"/>
                      <a:pt x="1369320" y="37211"/>
                    </a:cubicBezTo>
                    <a:lnTo>
                      <a:pt x="1741213" y="282006"/>
                    </a:lnTo>
                    <a:cubicBezTo>
                      <a:pt x="1820786" y="324739"/>
                      <a:pt x="1828308" y="366451"/>
                      <a:pt x="1722643" y="388985"/>
                    </a:cubicBezTo>
                    <a:lnTo>
                      <a:pt x="639943" y="609709"/>
                    </a:lnTo>
                    <a:cubicBezTo>
                      <a:pt x="540143" y="639303"/>
                      <a:pt x="495224" y="627434"/>
                      <a:pt x="447784" y="596598"/>
                    </a:cubicBezTo>
                    <a:lnTo>
                      <a:pt x="18418" y="270413"/>
                    </a:lnTo>
                    <a:cubicBezTo>
                      <a:pt x="-23091" y="232461"/>
                      <a:pt x="11293" y="183809"/>
                      <a:pt x="64672" y="177906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99FF9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29">
                <a:extLst>
                  <a:ext uri="{FF2B5EF4-FFF2-40B4-BE49-F238E27FC236}">
                    <a16:creationId xmlns:a16="http://schemas.microsoft.com/office/drawing/2014/main" id="{E231C43C-4B70-E484-681A-19AC8586DD3E}"/>
                  </a:ext>
                </a:extLst>
              </p:cNvPr>
              <p:cNvSpPr/>
              <p:nvPr/>
            </p:nvSpPr>
            <p:spPr>
              <a:xfrm>
                <a:off x="1579178" y="1511787"/>
                <a:ext cx="1186052" cy="393710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34210 h 669661"/>
                  <a:gd name="connsiteX1" fmla="*/ 1226537 w 1930469"/>
                  <a:gd name="connsiteY1" fmla="*/ 57935 h 669661"/>
                  <a:gd name="connsiteX2" fmla="*/ 1426913 w 1930469"/>
                  <a:gd name="connsiteY2" fmla="*/ 10058 h 669661"/>
                  <a:gd name="connsiteX3" fmla="*/ 1885892 w 1930469"/>
                  <a:gd name="connsiteY3" fmla="*/ 291138 h 669661"/>
                  <a:gd name="connsiteX4" fmla="*/ 1878776 w 1930469"/>
                  <a:gd name="connsiteY4" fmla="*/ 380087 h 669661"/>
                  <a:gd name="connsiteX5" fmla="*/ 622810 w 1930469"/>
                  <a:gd name="connsiteY5" fmla="*/ 639819 h 669661"/>
                  <a:gd name="connsiteX6" fmla="*/ 437795 w 1930469"/>
                  <a:gd name="connsiteY6" fmla="*/ 643377 h 669661"/>
                  <a:gd name="connsiteX7" fmla="*/ 17954 w 1930469"/>
                  <a:gd name="connsiteY7" fmla="*/ 326717 h 669661"/>
                  <a:gd name="connsiteX8" fmla="*/ 64208 w 1930469"/>
                  <a:gd name="connsiteY8" fmla="*/ 234210 h 669661"/>
                  <a:gd name="connsiteX0" fmla="*/ 64208 w 1930469"/>
                  <a:gd name="connsiteY0" fmla="*/ 179889 h 615340"/>
                  <a:gd name="connsiteX1" fmla="*/ 1226537 w 1930469"/>
                  <a:gd name="connsiteY1" fmla="*/ 3614 h 615340"/>
                  <a:gd name="connsiteX2" fmla="*/ 1368856 w 1930469"/>
                  <a:gd name="connsiteY2" fmla="*/ 39194 h 615340"/>
                  <a:gd name="connsiteX3" fmla="*/ 1885892 w 1930469"/>
                  <a:gd name="connsiteY3" fmla="*/ 236817 h 615340"/>
                  <a:gd name="connsiteX4" fmla="*/ 1878776 w 1930469"/>
                  <a:gd name="connsiteY4" fmla="*/ 325766 h 615340"/>
                  <a:gd name="connsiteX5" fmla="*/ 622810 w 1930469"/>
                  <a:gd name="connsiteY5" fmla="*/ 585498 h 615340"/>
                  <a:gd name="connsiteX6" fmla="*/ 437795 w 1930469"/>
                  <a:gd name="connsiteY6" fmla="*/ 589056 h 615340"/>
                  <a:gd name="connsiteX7" fmla="*/ 17954 w 1930469"/>
                  <a:gd name="connsiteY7" fmla="*/ 272396 h 615340"/>
                  <a:gd name="connsiteX8" fmla="*/ 64208 w 1930469"/>
                  <a:gd name="connsiteY8" fmla="*/ 179889 h 615340"/>
                  <a:gd name="connsiteX0" fmla="*/ 64208 w 1899038"/>
                  <a:gd name="connsiteY0" fmla="*/ 179889 h 615340"/>
                  <a:gd name="connsiteX1" fmla="*/ 1226537 w 1899038"/>
                  <a:gd name="connsiteY1" fmla="*/ 3614 h 615340"/>
                  <a:gd name="connsiteX2" fmla="*/ 1368856 w 1899038"/>
                  <a:gd name="connsiteY2" fmla="*/ 39194 h 615340"/>
                  <a:gd name="connsiteX3" fmla="*/ 1740749 w 1899038"/>
                  <a:gd name="connsiteY3" fmla="*/ 283989 h 615340"/>
                  <a:gd name="connsiteX4" fmla="*/ 1878776 w 1899038"/>
                  <a:gd name="connsiteY4" fmla="*/ 325766 h 615340"/>
                  <a:gd name="connsiteX5" fmla="*/ 622810 w 1899038"/>
                  <a:gd name="connsiteY5" fmla="*/ 585498 h 615340"/>
                  <a:gd name="connsiteX6" fmla="*/ 437795 w 1899038"/>
                  <a:gd name="connsiteY6" fmla="*/ 589056 h 615340"/>
                  <a:gd name="connsiteX7" fmla="*/ 17954 w 1899038"/>
                  <a:gd name="connsiteY7" fmla="*/ 272396 h 615340"/>
                  <a:gd name="connsiteX8" fmla="*/ 64208 w 1899038"/>
                  <a:gd name="connsiteY8" fmla="*/ 179889 h 615340"/>
                  <a:gd name="connsiteX0" fmla="*/ 64208 w 1803053"/>
                  <a:gd name="connsiteY0" fmla="*/ 179889 h 615340"/>
                  <a:gd name="connsiteX1" fmla="*/ 1226537 w 1803053"/>
                  <a:gd name="connsiteY1" fmla="*/ 3614 h 615340"/>
                  <a:gd name="connsiteX2" fmla="*/ 1368856 w 1803053"/>
                  <a:gd name="connsiteY2" fmla="*/ 39194 h 615340"/>
                  <a:gd name="connsiteX3" fmla="*/ 1740749 w 1803053"/>
                  <a:gd name="connsiteY3" fmla="*/ 283989 h 615340"/>
                  <a:gd name="connsiteX4" fmla="*/ 1762661 w 1803053"/>
                  <a:gd name="connsiteY4" fmla="*/ 383824 h 615340"/>
                  <a:gd name="connsiteX5" fmla="*/ 622810 w 1803053"/>
                  <a:gd name="connsiteY5" fmla="*/ 585498 h 615340"/>
                  <a:gd name="connsiteX6" fmla="*/ 437795 w 1803053"/>
                  <a:gd name="connsiteY6" fmla="*/ 589056 h 615340"/>
                  <a:gd name="connsiteX7" fmla="*/ 17954 w 1803053"/>
                  <a:gd name="connsiteY7" fmla="*/ 272396 h 615340"/>
                  <a:gd name="connsiteX8" fmla="*/ 64208 w 1803053"/>
                  <a:gd name="connsiteY8" fmla="*/ 179889 h 615340"/>
                  <a:gd name="connsiteX0" fmla="*/ 64208 w 1803053"/>
                  <a:gd name="connsiteY0" fmla="*/ 179889 h 632179"/>
                  <a:gd name="connsiteX1" fmla="*/ 1226537 w 1803053"/>
                  <a:gd name="connsiteY1" fmla="*/ 3614 h 632179"/>
                  <a:gd name="connsiteX2" fmla="*/ 1368856 w 1803053"/>
                  <a:gd name="connsiteY2" fmla="*/ 39194 h 632179"/>
                  <a:gd name="connsiteX3" fmla="*/ 1740749 w 1803053"/>
                  <a:gd name="connsiteY3" fmla="*/ 283989 h 632179"/>
                  <a:gd name="connsiteX4" fmla="*/ 1762661 w 1803053"/>
                  <a:gd name="connsiteY4" fmla="*/ 383824 h 632179"/>
                  <a:gd name="connsiteX5" fmla="*/ 639479 w 1803053"/>
                  <a:gd name="connsiteY5" fmla="*/ 611692 h 632179"/>
                  <a:gd name="connsiteX6" fmla="*/ 437795 w 1803053"/>
                  <a:gd name="connsiteY6" fmla="*/ 589056 h 632179"/>
                  <a:gd name="connsiteX7" fmla="*/ 17954 w 1803053"/>
                  <a:gd name="connsiteY7" fmla="*/ 272396 h 632179"/>
                  <a:gd name="connsiteX8" fmla="*/ 64208 w 1803053"/>
                  <a:gd name="connsiteY8" fmla="*/ 179889 h 632179"/>
                  <a:gd name="connsiteX0" fmla="*/ 64208 w 1803053"/>
                  <a:gd name="connsiteY0" fmla="*/ 179889 h 634963"/>
                  <a:gd name="connsiteX1" fmla="*/ 1226537 w 1803053"/>
                  <a:gd name="connsiteY1" fmla="*/ 3614 h 634963"/>
                  <a:gd name="connsiteX2" fmla="*/ 1368856 w 1803053"/>
                  <a:gd name="connsiteY2" fmla="*/ 39194 h 634963"/>
                  <a:gd name="connsiteX3" fmla="*/ 1740749 w 1803053"/>
                  <a:gd name="connsiteY3" fmla="*/ 283989 h 634963"/>
                  <a:gd name="connsiteX4" fmla="*/ 1762661 w 1803053"/>
                  <a:gd name="connsiteY4" fmla="*/ 383824 h 634963"/>
                  <a:gd name="connsiteX5" fmla="*/ 639479 w 1803053"/>
                  <a:gd name="connsiteY5" fmla="*/ 611692 h 634963"/>
                  <a:gd name="connsiteX6" fmla="*/ 447320 w 1803053"/>
                  <a:gd name="connsiteY6" fmla="*/ 598581 h 634963"/>
                  <a:gd name="connsiteX7" fmla="*/ 17954 w 1803053"/>
                  <a:gd name="connsiteY7" fmla="*/ 272396 h 634963"/>
                  <a:gd name="connsiteX8" fmla="*/ 64208 w 1803053"/>
                  <a:gd name="connsiteY8" fmla="*/ 179889 h 634963"/>
                  <a:gd name="connsiteX0" fmla="*/ 64208 w 1803053"/>
                  <a:gd name="connsiteY0" fmla="*/ 179889 h 630806"/>
                  <a:gd name="connsiteX1" fmla="*/ 1226537 w 1803053"/>
                  <a:gd name="connsiteY1" fmla="*/ 3614 h 630806"/>
                  <a:gd name="connsiteX2" fmla="*/ 1368856 w 1803053"/>
                  <a:gd name="connsiteY2" fmla="*/ 39194 h 630806"/>
                  <a:gd name="connsiteX3" fmla="*/ 1740749 w 1803053"/>
                  <a:gd name="connsiteY3" fmla="*/ 283989 h 630806"/>
                  <a:gd name="connsiteX4" fmla="*/ 1762661 w 1803053"/>
                  <a:gd name="connsiteY4" fmla="*/ 383824 h 630806"/>
                  <a:gd name="connsiteX5" fmla="*/ 639479 w 1803053"/>
                  <a:gd name="connsiteY5" fmla="*/ 611692 h 630806"/>
                  <a:gd name="connsiteX6" fmla="*/ 447320 w 1803053"/>
                  <a:gd name="connsiteY6" fmla="*/ 598581 h 630806"/>
                  <a:gd name="connsiteX7" fmla="*/ 17954 w 1803053"/>
                  <a:gd name="connsiteY7" fmla="*/ 272396 h 630806"/>
                  <a:gd name="connsiteX8" fmla="*/ 64208 w 1803053"/>
                  <a:gd name="connsiteY8" fmla="*/ 179889 h 630806"/>
                  <a:gd name="connsiteX0" fmla="*/ 64208 w 1779586"/>
                  <a:gd name="connsiteY0" fmla="*/ 179889 h 630806"/>
                  <a:gd name="connsiteX1" fmla="*/ 1226537 w 1779586"/>
                  <a:gd name="connsiteY1" fmla="*/ 3614 h 630806"/>
                  <a:gd name="connsiteX2" fmla="*/ 1368856 w 1779586"/>
                  <a:gd name="connsiteY2" fmla="*/ 39194 h 630806"/>
                  <a:gd name="connsiteX3" fmla="*/ 1740749 w 1779586"/>
                  <a:gd name="connsiteY3" fmla="*/ 283989 h 630806"/>
                  <a:gd name="connsiteX4" fmla="*/ 1722179 w 1779586"/>
                  <a:gd name="connsiteY4" fmla="*/ 390968 h 630806"/>
                  <a:gd name="connsiteX5" fmla="*/ 639479 w 1779586"/>
                  <a:gd name="connsiteY5" fmla="*/ 611692 h 630806"/>
                  <a:gd name="connsiteX6" fmla="*/ 447320 w 1779586"/>
                  <a:gd name="connsiteY6" fmla="*/ 598581 h 630806"/>
                  <a:gd name="connsiteX7" fmla="*/ 17954 w 1779586"/>
                  <a:gd name="connsiteY7" fmla="*/ 272396 h 630806"/>
                  <a:gd name="connsiteX8" fmla="*/ 64208 w 1779586"/>
                  <a:gd name="connsiteY8" fmla="*/ 179889 h 630806"/>
                  <a:gd name="connsiteX0" fmla="*/ 64208 w 1791141"/>
                  <a:gd name="connsiteY0" fmla="*/ 179889 h 630806"/>
                  <a:gd name="connsiteX1" fmla="*/ 1226537 w 1791141"/>
                  <a:gd name="connsiteY1" fmla="*/ 3614 h 630806"/>
                  <a:gd name="connsiteX2" fmla="*/ 1368856 w 1791141"/>
                  <a:gd name="connsiteY2" fmla="*/ 39194 h 630806"/>
                  <a:gd name="connsiteX3" fmla="*/ 1740749 w 1791141"/>
                  <a:gd name="connsiteY3" fmla="*/ 283989 h 630806"/>
                  <a:gd name="connsiteX4" fmla="*/ 1722179 w 1791141"/>
                  <a:gd name="connsiteY4" fmla="*/ 390968 h 630806"/>
                  <a:gd name="connsiteX5" fmla="*/ 639479 w 1791141"/>
                  <a:gd name="connsiteY5" fmla="*/ 611692 h 630806"/>
                  <a:gd name="connsiteX6" fmla="*/ 447320 w 1791141"/>
                  <a:gd name="connsiteY6" fmla="*/ 598581 h 630806"/>
                  <a:gd name="connsiteX7" fmla="*/ 17954 w 1791141"/>
                  <a:gd name="connsiteY7" fmla="*/ 272396 h 630806"/>
                  <a:gd name="connsiteX8" fmla="*/ 64208 w 1791141"/>
                  <a:gd name="connsiteY8" fmla="*/ 179889 h 630806"/>
                  <a:gd name="connsiteX0" fmla="*/ 64208 w 1800990"/>
                  <a:gd name="connsiteY0" fmla="*/ 179889 h 630806"/>
                  <a:gd name="connsiteX1" fmla="*/ 1226537 w 1800990"/>
                  <a:gd name="connsiteY1" fmla="*/ 3614 h 630806"/>
                  <a:gd name="connsiteX2" fmla="*/ 1368856 w 1800990"/>
                  <a:gd name="connsiteY2" fmla="*/ 39194 h 630806"/>
                  <a:gd name="connsiteX3" fmla="*/ 1740749 w 1800990"/>
                  <a:gd name="connsiteY3" fmla="*/ 283989 h 630806"/>
                  <a:gd name="connsiteX4" fmla="*/ 1722179 w 1800990"/>
                  <a:gd name="connsiteY4" fmla="*/ 390968 h 630806"/>
                  <a:gd name="connsiteX5" fmla="*/ 639479 w 1800990"/>
                  <a:gd name="connsiteY5" fmla="*/ 611692 h 630806"/>
                  <a:gd name="connsiteX6" fmla="*/ 447320 w 1800990"/>
                  <a:gd name="connsiteY6" fmla="*/ 598581 h 630806"/>
                  <a:gd name="connsiteX7" fmla="*/ 17954 w 1800990"/>
                  <a:gd name="connsiteY7" fmla="*/ 272396 h 630806"/>
                  <a:gd name="connsiteX8" fmla="*/ 64208 w 1800990"/>
                  <a:gd name="connsiteY8" fmla="*/ 179889 h 630806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672 w 1801454"/>
                  <a:gd name="connsiteY0" fmla="*/ 177906 h 628823"/>
                  <a:gd name="connsiteX1" fmla="*/ 1231763 w 1801454"/>
                  <a:gd name="connsiteY1" fmla="*/ 4012 h 628823"/>
                  <a:gd name="connsiteX2" fmla="*/ 1369320 w 1801454"/>
                  <a:gd name="connsiteY2" fmla="*/ 37211 h 628823"/>
                  <a:gd name="connsiteX3" fmla="*/ 1741213 w 1801454"/>
                  <a:gd name="connsiteY3" fmla="*/ 282006 h 628823"/>
                  <a:gd name="connsiteX4" fmla="*/ 1722643 w 1801454"/>
                  <a:gd name="connsiteY4" fmla="*/ 388985 h 628823"/>
                  <a:gd name="connsiteX5" fmla="*/ 639943 w 1801454"/>
                  <a:gd name="connsiteY5" fmla="*/ 609709 h 628823"/>
                  <a:gd name="connsiteX6" fmla="*/ 447784 w 1801454"/>
                  <a:gd name="connsiteY6" fmla="*/ 596598 h 628823"/>
                  <a:gd name="connsiteX7" fmla="*/ 18418 w 1801454"/>
                  <a:gd name="connsiteY7" fmla="*/ 270413 h 628823"/>
                  <a:gd name="connsiteX8" fmla="*/ 64672 w 1801454"/>
                  <a:gd name="connsiteY8" fmla="*/ 177906 h 628823"/>
                  <a:gd name="connsiteX0" fmla="*/ 64672 w 1801454"/>
                  <a:gd name="connsiteY0" fmla="*/ 177906 h 626759"/>
                  <a:gd name="connsiteX1" fmla="*/ 1231763 w 1801454"/>
                  <a:gd name="connsiteY1" fmla="*/ 4012 h 626759"/>
                  <a:gd name="connsiteX2" fmla="*/ 1369320 w 1801454"/>
                  <a:gd name="connsiteY2" fmla="*/ 37211 h 626759"/>
                  <a:gd name="connsiteX3" fmla="*/ 1741213 w 1801454"/>
                  <a:gd name="connsiteY3" fmla="*/ 282006 h 626759"/>
                  <a:gd name="connsiteX4" fmla="*/ 1722643 w 1801454"/>
                  <a:gd name="connsiteY4" fmla="*/ 388985 h 626759"/>
                  <a:gd name="connsiteX5" fmla="*/ 639943 w 1801454"/>
                  <a:gd name="connsiteY5" fmla="*/ 609709 h 626759"/>
                  <a:gd name="connsiteX6" fmla="*/ 447784 w 1801454"/>
                  <a:gd name="connsiteY6" fmla="*/ 596598 h 626759"/>
                  <a:gd name="connsiteX7" fmla="*/ 18418 w 1801454"/>
                  <a:gd name="connsiteY7" fmla="*/ 270413 h 626759"/>
                  <a:gd name="connsiteX8" fmla="*/ 64672 w 1801454"/>
                  <a:gd name="connsiteY8" fmla="*/ 177906 h 626759"/>
                  <a:gd name="connsiteX0" fmla="*/ 64672 w 1801454"/>
                  <a:gd name="connsiteY0" fmla="*/ 177906 h 615699"/>
                  <a:gd name="connsiteX1" fmla="*/ 1231763 w 1801454"/>
                  <a:gd name="connsiteY1" fmla="*/ 4012 h 615699"/>
                  <a:gd name="connsiteX2" fmla="*/ 1369320 w 1801454"/>
                  <a:gd name="connsiteY2" fmla="*/ 37211 h 615699"/>
                  <a:gd name="connsiteX3" fmla="*/ 1741213 w 1801454"/>
                  <a:gd name="connsiteY3" fmla="*/ 282006 h 615699"/>
                  <a:gd name="connsiteX4" fmla="*/ 1722643 w 1801454"/>
                  <a:gd name="connsiteY4" fmla="*/ 388985 h 615699"/>
                  <a:gd name="connsiteX5" fmla="*/ 639943 w 1801454"/>
                  <a:gd name="connsiteY5" fmla="*/ 609709 h 615699"/>
                  <a:gd name="connsiteX6" fmla="*/ 416828 w 1801454"/>
                  <a:gd name="connsiteY6" fmla="*/ 520398 h 615699"/>
                  <a:gd name="connsiteX7" fmla="*/ 18418 w 1801454"/>
                  <a:gd name="connsiteY7" fmla="*/ 270413 h 615699"/>
                  <a:gd name="connsiteX8" fmla="*/ 64672 w 1801454"/>
                  <a:gd name="connsiteY8" fmla="*/ 177906 h 615699"/>
                  <a:gd name="connsiteX0" fmla="*/ 64672 w 1801454"/>
                  <a:gd name="connsiteY0" fmla="*/ 177906 h 557171"/>
                  <a:gd name="connsiteX1" fmla="*/ 1231763 w 1801454"/>
                  <a:gd name="connsiteY1" fmla="*/ 4012 h 557171"/>
                  <a:gd name="connsiteX2" fmla="*/ 1369320 w 1801454"/>
                  <a:gd name="connsiteY2" fmla="*/ 37211 h 557171"/>
                  <a:gd name="connsiteX3" fmla="*/ 1741213 w 1801454"/>
                  <a:gd name="connsiteY3" fmla="*/ 282006 h 557171"/>
                  <a:gd name="connsiteX4" fmla="*/ 1722643 w 1801454"/>
                  <a:gd name="connsiteY4" fmla="*/ 388985 h 557171"/>
                  <a:gd name="connsiteX5" fmla="*/ 575649 w 1801454"/>
                  <a:gd name="connsiteY5" fmla="*/ 543034 h 557171"/>
                  <a:gd name="connsiteX6" fmla="*/ 416828 w 1801454"/>
                  <a:gd name="connsiteY6" fmla="*/ 520398 h 557171"/>
                  <a:gd name="connsiteX7" fmla="*/ 18418 w 1801454"/>
                  <a:gd name="connsiteY7" fmla="*/ 270413 h 557171"/>
                  <a:gd name="connsiteX8" fmla="*/ 64672 w 1801454"/>
                  <a:gd name="connsiteY8" fmla="*/ 177906 h 557171"/>
                  <a:gd name="connsiteX0" fmla="*/ 64672 w 1758420"/>
                  <a:gd name="connsiteY0" fmla="*/ 177906 h 557171"/>
                  <a:gd name="connsiteX1" fmla="*/ 1231763 w 1758420"/>
                  <a:gd name="connsiteY1" fmla="*/ 4012 h 557171"/>
                  <a:gd name="connsiteX2" fmla="*/ 1369320 w 1758420"/>
                  <a:gd name="connsiteY2" fmla="*/ 37211 h 557171"/>
                  <a:gd name="connsiteX3" fmla="*/ 1741213 w 1758420"/>
                  <a:gd name="connsiteY3" fmla="*/ 282006 h 557171"/>
                  <a:gd name="connsiteX4" fmla="*/ 1498805 w 1758420"/>
                  <a:gd name="connsiteY4" fmla="*/ 369935 h 557171"/>
                  <a:gd name="connsiteX5" fmla="*/ 575649 w 1758420"/>
                  <a:gd name="connsiteY5" fmla="*/ 543034 h 557171"/>
                  <a:gd name="connsiteX6" fmla="*/ 416828 w 1758420"/>
                  <a:gd name="connsiteY6" fmla="*/ 520398 h 557171"/>
                  <a:gd name="connsiteX7" fmla="*/ 18418 w 1758420"/>
                  <a:gd name="connsiteY7" fmla="*/ 270413 h 557171"/>
                  <a:gd name="connsiteX8" fmla="*/ 64672 w 1758420"/>
                  <a:gd name="connsiteY8" fmla="*/ 177906 h 557171"/>
                  <a:gd name="connsiteX0" fmla="*/ 64672 w 1566315"/>
                  <a:gd name="connsiteY0" fmla="*/ 177906 h 557171"/>
                  <a:gd name="connsiteX1" fmla="*/ 1231763 w 1566315"/>
                  <a:gd name="connsiteY1" fmla="*/ 4012 h 557171"/>
                  <a:gd name="connsiteX2" fmla="*/ 1369320 w 1566315"/>
                  <a:gd name="connsiteY2" fmla="*/ 37211 h 557171"/>
                  <a:gd name="connsiteX3" fmla="*/ 1493563 w 1566315"/>
                  <a:gd name="connsiteY3" fmla="*/ 291531 h 557171"/>
                  <a:gd name="connsiteX4" fmla="*/ 1498805 w 1566315"/>
                  <a:gd name="connsiteY4" fmla="*/ 369935 h 557171"/>
                  <a:gd name="connsiteX5" fmla="*/ 575649 w 1566315"/>
                  <a:gd name="connsiteY5" fmla="*/ 543034 h 557171"/>
                  <a:gd name="connsiteX6" fmla="*/ 416828 w 1566315"/>
                  <a:gd name="connsiteY6" fmla="*/ 520398 h 557171"/>
                  <a:gd name="connsiteX7" fmla="*/ 18418 w 1566315"/>
                  <a:gd name="connsiteY7" fmla="*/ 270413 h 557171"/>
                  <a:gd name="connsiteX8" fmla="*/ 64672 w 1566315"/>
                  <a:gd name="connsiteY8" fmla="*/ 177906 h 557171"/>
                  <a:gd name="connsiteX0" fmla="*/ 64672 w 1566315"/>
                  <a:gd name="connsiteY0" fmla="*/ 155589 h 534854"/>
                  <a:gd name="connsiteX1" fmla="*/ 907913 w 1566315"/>
                  <a:gd name="connsiteY1" fmla="*/ 29320 h 534854"/>
                  <a:gd name="connsiteX2" fmla="*/ 1369320 w 1566315"/>
                  <a:gd name="connsiteY2" fmla="*/ 14894 h 534854"/>
                  <a:gd name="connsiteX3" fmla="*/ 1493563 w 1566315"/>
                  <a:gd name="connsiteY3" fmla="*/ 269214 h 534854"/>
                  <a:gd name="connsiteX4" fmla="*/ 1498805 w 1566315"/>
                  <a:gd name="connsiteY4" fmla="*/ 347618 h 534854"/>
                  <a:gd name="connsiteX5" fmla="*/ 575649 w 1566315"/>
                  <a:gd name="connsiteY5" fmla="*/ 520717 h 534854"/>
                  <a:gd name="connsiteX6" fmla="*/ 416828 w 1566315"/>
                  <a:gd name="connsiteY6" fmla="*/ 498081 h 534854"/>
                  <a:gd name="connsiteX7" fmla="*/ 18418 w 1566315"/>
                  <a:gd name="connsiteY7" fmla="*/ 248096 h 534854"/>
                  <a:gd name="connsiteX8" fmla="*/ 64672 w 1566315"/>
                  <a:gd name="connsiteY8" fmla="*/ 155589 h 534854"/>
                  <a:gd name="connsiteX0" fmla="*/ 64672 w 1566315"/>
                  <a:gd name="connsiteY0" fmla="*/ 135419 h 514684"/>
                  <a:gd name="connsiteX1" fmla="*/ 907913 w 1566315"/>
                  <a:gd name="connsiteY1" fmla="*/ 9150 h 514684"/>
                  <a:gd name="connsiteX2" fmla="*/ 1033563 w 1566315"/>
                  <a:gd name="connsiteY2" fmla="*/ 25680 h 514684"/>
                  <a:gd name="connsiteX3" fmla="*/ 1493563 w 1566315"/>
                  <a:gd name="connsiteY3" fmla="*/ 249044 h 514684"/>
                  <a:gd name="connsiteX4" fmla="*/ 1498805 w 1566315"/>
                  <a:gd name="connsiteY4" fmla="*/ 327448 h 514684"/>
                  <a:gd name="connsiteX5" fmla="*/ 575649 w 1566315"/>
                  <a:gd name="connsiteY5" fmla="*/ 500547 h 514684"/>
                  <a:gd name="connsiteX6" fmla="*/ 416828 w 1566315"/>
                  <a:gd name="connsiteY6" fmla="*/ 477911 h 514684"/>
                  <a:gd name="connsiteX7" fmla="*/ 18418 w 1566315"/>
                  <a:gd name="connsiteY7" fmla="*/ 227926 h 514684"/>
                  <a:gd name="connsiteX8" fmla="*/ 64672 w 1566315"/>
                  <a:gd name="connsiteY8" fmla="*/ 135419 h 514684"/>
                  <a:gd name="connsiteX0" fmla="*/ 64672 w 1555889"/>
                  <a:gd name="connsiteY0" fmla="*/ 135419 h 514684"/>
                  <a:gd name="connsiteX1" fmla="*/ 907913 w 1555889"/>
                  <a:gd name="connsiteY1" fmla="*/ 9150 h 514684"/>
                  <a:gd name="connsiteX2" fmla="*/ 1033563 w 1555889"/>
                  <a:gd name="connsiteY2" fmla="*/ 25680 h 514684"/>
                  <a:gd name="connsiteX3" fmla="*/ 1493563 w 1555889"/>
                  <a:gd name="connsiteY3" fmla="*/ 249044 h 514684"/>
                  <a:gd name="connsiteX4" fmla="*/ 1498805 w 1555889"/>
                  <a:gd name="connsiteY4" fmla="*/ 327448 h 514684"/>
                  <a:gd name="connsiteX5" fmla="*/ 575649 w 1555889"/>
                  <a:gd name="connsiteY5" fmla="*/ 500547 h 514684"/>
                  <a:gd name="connsiteX6" fmla="*/ 416828 w 1555889"/>
                  <a:gd name="connsiteY6" fmla="*/ 477911 h 514684"/>
                  <a:gd name="connsiteX7" fmla="*/ 18418 w 1555889"/>
                  <a:gd name="connsiteY7" fmla="*/ 227926 h 514684"/>
                  <a:gd name="connsiteX8" fmla="*/ 64672 w 1555889"/>
                  <a:gd name="connsiteY8" fmla="*/ 135419 h 514684"/>
                  <a:gd name="connsiteX0" fmla="*/ 64672 w 1551675"/>
                  <a:gd name="connsiteY0" fmla="*/ 135419 h 514684"/>
                  <a:gd name="connsiteX1" fmla="*/ 907913 w 1551675"/>
                  <a:gd name="connsiteY1" fmla="*/ 9150 h 514684"/>
                  <a:gd name="connsiteX2" fmla="*/ 1033563 w 1551675"/>
                  <a:gd name="connsiteY2" fmla="*/ 25680 h 514684"/>
                  <a:gd name="connsiteX3" fmla="*/ 1493563 w 1551675"/>
                  <a:gd name="connsiteY3" fmla="*/ 249044 h 514684"/>
                  <a:gd name="connsiteX4" fmla="*/ 1498805 w 1551675"/>
                  <a:gd name="connsiteY4" fmla="*/ 327448 h 514684"/>
                  <a:gd name="connsiteX5" fmla="*/ 575649 w 1551675"/>
                  <a:gd name="connsiteY5" fmla="*/ 500547 h 514684"/>
                  <a:gd name="connsiteX6" fmla="*/ 416828 w 1551675"/>
                  <a:gd name="connsiteY6" fmla="*/ 477911 h 514684"/>
                  <a:gd name="connsiteX7" fmla="*/ 18418 w 1551675"/>
                  <a:gd name="connsiteY7" fmla="*/ 227926 h 514684"/>
                  <a:gd name="connsiteX8" fmla="*/ 64672 w 1551675"/>
                  <a:gd name="connsiteY8" fmla="*/ 135419 h 514684"/>
                  <a:gd name="connsiteX0" fmla="*/ 64672 w 1545132"/>
                  <a:gd name="connsiteY0" fmla="*/ 135419 h 514684"/>
                  <a:gd name="connsiteX1" fmla="*/ 907913 w 1545132"/>
                  <a:gd name="connsiteY1" fmla="*/ 9150 h 514684"/>
                  <a:gd name="connsiteX2" fmla="*/ 1033563 w 1545132"/>
                  <a:gd name="connsiteY2" fmla="*/ 25680 h 514684"/>
                  <a:gd name="connsiteX3" fmla="*/ 1493563 w 1545132"/>
                  <a:gd name="connsiteY3" fmla="*/ 249044 h 514684"/>
                  <a:gd name="connsiteX4" fmla="*/ 1498805 w 1545132"/>
                  <a:gd name="connsiteY4" fmla="*/ 327448 h 514684"/>
                  <a:gd name="connsiteX5" fmla="*/ 575649 w 1545132"/>
                  <a:gd name="connsiteY5" fmla="*/ 500547 h 514684"/>
                  <a:gd name="connsiteX6" fmla="*/ 416828 w 1545132"/>
                  <a:gd name="connsiteY6" fmla="*/ 477911 h 514684"/>
                  <a:gd name="connsiteX7" fmla="*/ 18418 w 1545132"/>
                  <a:gd name="connsiteY7" fmla="*/ 227926 h 514684"/>
                  <a:gd name="connsiteX8" fmla="*/ 64672 w 1545132"/>
                  <a:gd name="connsiteY8" fmla="*/ 135419 h 514684"/>
                  <a:gd name="connsiteX0" fmla="*/ 64672 w 1545132"/>
                  <a:gd name="connsiteY0" fmla="*/ 134604 h 513869"/>
                  <a:gd name="connsiteX1" fmla="*/ 907913 w 1545132"/>
                  <a:gd name="connsiteY1" fmla="*/ 8335 h 513869"/>
                  <a:gd name="connsiteX2" fmla="*/ 1033563 w 1545132"/>
                  <a:gd name="connsiteY2" fmla="*/ 24865 h 513869"/>
                  <a:gd name="connsiteX3" fmla="*/ 1493563 w 1545132"/>
                  <a:gd name="connsiteY3" fmla="*/ 248229 h 513869"/>
                  <a:gd name="connsiteX4" fmla="*/ 1498805 w 1545132"/>
                  <a:gd name="connsiteY4" fmla="*/ 326633 h 513869"/>
                  <a:gd name="connsiteX5" fmla="*/ 575649 w 1545132"/>
                  <a:gd name="connsiteY5" fmla="*/ 499732 h 513869"/>
                  <a:gd name="connsiteX6" fmla="*/ 416828 w 1545132"/>
                  <a:gd name="connsiteY6" fmla="*/ 477096 h 513869"/>
                  <a:gd name="connsiteX7" fmla="*/ 18418 w 1545132"/>
                  <a:gd name="connsiteY7" fmla="*/ 227111 h 513869"/>
                  <a:gd name="connsiteX8" fmla="*/ 64672 w 1545132"/>
                  <a:gd name="connsiteY8" fmla="*/ 134604 h 513869"/>
                  <a:gd name="connsiteX0" fmla="*/ 64672 w 1545132"/>
                  <a:gd name="connsiteY0" fmla="*/ 133641 h 512906"/>
                  <a:gd name="connsiteX1" fmla="*/ 907913 w 1545132"/>
                  <a:gd name="connsiteY1" fmla="*/ 7372 h 512906"/>
                  <a:gd name="connsiteX2" fmla="*/ 1033563 w 1545132"/>
                  <a:gd name="connsiteY2" fmla="*/ 23902 h 512906"/>
                  <a:gd name="connsiteX3" fmla="*/ 1493563 w 1545132"/>
                  <a:gd name="connsiteY3" fmla="*/ 247266 h 512906"/>
                  <a:gd name="connsiteX4" fmla="*/ 1498805 w 1545132"/>
                  <a:gd name="connsiteY4" fmla="*/ 325670 h 512906"/>
                  <a:gd name="connsiteX5" fmla="*/ 575649 w 1545132"/>
                  <a:gd name="connsiteY5" fmla="*/ 498769 h 512906"/>
                  <a:gd name="connsiteX6" fmla="*/ 416828 w 1545132"/>
                  <a:gd name="connsiteY6" fmla="*/ 476133 h 512906"/>
                  <a:gd name="connsiteX7" fmla="*/ 18418 w 1545132"/>
                  <a:gd name="connsiteY7" fmla="*/ 226148 h 512906"/>
                  <a:gd name="connsiteX8" fmla="*/ 64672 w 1545132"/>
                  <a:gd name="connsiteY8" fmla="*/ 133641 h 51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5132" h="512906">
                    <a:moveTo>
                      <a:pt x="64672" y="133641"/>
                    </a:moveTo>
                    <a:lnTo>
                      <a:pt x="907913" y="7372"/>
                    </a:lnTo>
                    <a:cubicBezTo>
                      <a:pt x="962385" y="266"/>
                      <a:pt x="975393" y="-10483"/>
                      <a:pt x="1033563" y="23902"/>
                    </a:cubicBezTo>
                    <a:lnTo>
                      <a:pt x="1493563" y="247266"/>
                    </a:lnTo>
                    <a:cubicBezTo>
                      <a:pt x="1561230" y="289999"/>
                      <a:pt x="1561608" y="310280"/>
                      <a:pt x="1498805" y="325670"/>
                    </a:cubicBezTo>
                    <a:lnTo>
                      <a:pt x="575649" y="498769"/>
                    </a:lnTo>
                    <a:cubicBezTo>
                      <a:pt x="475849" y="528363"/>
                      <a:pt x="464268" y="506969"/>
                      <a:pt x="416828" y="476133"/>
                    </a:cubicBezTo>
                    <a:lnTo>
                      <a:pt x="18418" y="226148"/>
                    </a:lnTo>
                    <a:cubicBezTo>
                      <a:pt x="-23091" y="188196"/>
                      <a:pt x="11293" y="139544"/>
                      <a:pt x="64672" y="133641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B4B4B4">
                      <a:alpha val="90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29">
                <a:extLst>
                  <a:ext uri="{FF2B5EF4-FFF2-40B4-BE49-F238E27FC236}">
                    <a16:creationId xmlns:a16="http://schemas.microsoft.com/office/drawing/2014/main" id="{7F133489-146E-BAF1-8DF3-6D97AB60D758}"/>
                  </a:ext>
                </a:extLst>
              </p:cNvPr>
              <p:cNvSpPr/>
              <p:nvPr/>
            </p:nvSpPr>
            <p:spPr>
              <a:xfrm>
                <a:off x="2040417" y="1798211"/>
                <a:ext cx="1377956" cy="446068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63346 h 709656"/>
                  <a:gd name="connsiteX1" fmla="*/ 1284594 w 1930469"/>
                  <a:gd name="connsiteY1" fmla="*/ 3614 h 709656"/>
                  <a:gd name="connsiteX2" fmla="*/ 1426913 w 1930469"/>
                  <a:gd name="connsiteY2" fmla="*/ 39194 h 709656"/>
                  <a:gd name="connsiteX3" fmla="*/ 1885892 w 1930469"/>
                  <a:gd name="connsiteY3" fmla="*/ 320274 h 709656"/>
                  <a:gd name="connsiteX4" fmla="*/ 1878776 w 1930469"/>
                  <a:gd name="connsiteY4" fmla="*/ 409223 h 709656"/>
                  <a:gd name="connsiteX5" fmla="*/ 736665 w 1930469"/>
                  <a:gd name="connsiteY5" fmla="*/ 686745 h 709656"/>
                  <a:gd name="connsiteX6" fmla="*/ 437795 w 1930469"/>
                  <a:gd name="connsiteY6" fmla="*/ 672513 h 709656"/>
                  <a:gd name="connsiteX7" fmla="*/ 17954 w 1930469"/>
                  <a:gd name="connsiteY7" fmla="*/ 355853 h 709656"/>
                  <a:gd name="connsiteX8" fmla="*/ 64208 w 1930469"/>
                  <a:gd name="connsiteY8" fmla="*/ 263346 h 709656"/>
                  <a:gd name="connsiteX0" fmla="*/ 64208 w 1930469"/>
                  <a:gd name="connsiteY0" fmla="*/ 263346 h 707575"/>
                  <a:gd name="connsiteX1" fmla="*/ 1284594 w 1930469"/>
                  <a:gd name="connsiteY1" fmla="*/ 3614 h 707575"/>
                  <a:gd name="connsiteX2" fmla="*/ 1426913 w 1930469"/>
                  <a:gd name="connsiteY2" fmla="*/ 39194 h 707575"/>
                  <a:gd name="connsiteX3" fmla="*/ 1885892 w 1930469"/>
                  <a:gd name="connsiteY3" fmla="*/ 320274 h 707575"/>
                  <a:gd name="connsiteX4" fmla="*/ 1878776 w 1930469"/>
                  <a:gd name="connsiteY4" fmla="*/ 409223 h 707575"/>
                  <a:gd name="connsiteX5" fmla="*/ 736665 w 1930469"/>
                  <a:gd name="connsiteY5" fmla="*/ 686745 h 707575"/>
                  <a:gd name="connsiteX6" fmla="*/ 508955 w 1930469"/>
                  <a:gd name="connsiteY6" fmla="*/ 665397 h 707575"/>
                  <a:gd name="connsiteX7" fmla="*/ 17954 w 1930469"/>
                  <a:gd name="connsiteY7" fmla="*/ 355853 h 707575"/>
                  <a:gd name="connsiteX8" fmla="*/ 64208 w 1930469"/>
                  <a:gd name="connsiteY8" fmla="*/ 263346 h 707575"/>
                  <a:gd name="connsiteX0" fmla="*/ 64208 w 1930469"/>
                  <a:gd name="connsiteY0" fmla="*/ 298926 h 707575"/>
                  <a:gd name="connsiteX1" fmla="*/ 1284594 w 1930469"/>
                  <a:gd name="connsiteY1" fmla="*/ 3614 h 707575"/>
                  <a:gd name="connsiteX2" fmla="*/ 1426913 w 1930469"/>
                  <a:gd name="connsiteY2" fmla="*/ 39194 h 707575"/>
                  <a:gd name="connsiteX3" fmla="*/ 1885892 w 1930469"/>
                  <a:gd name="connsiteY3" fmla="*/ 320274 h 707575"/>
                  <a:gd name="connsiteX4" fmla="*/ 1878776 w 1930469"/>
                  <a:gd name="connsiteY4" fmla="*/ 409223 h 707575"/>
                  <a:gd name="connsiteX5" fmla="*/ 736665 w 1930469"/>
                  <a:gd name="connsiteY5" fmla="*/ 686745 h 707575"/>
                  <a:gd name="connsiteX6" fmla="*/ 508955 w 1930469"/>
                  <a:gd name="connsiteY6" fmla="*/ 665397 h 707575"/>
                  <a:gd name="connsiteX7" fmla="*/ 17954 w 1930469"/>
                  <a:gd name="connsiteY7" fmla="*/ 355853 h 707575"/>
                  <a:gd name="connsiteX8" fmla="*/ 64208 w 1930469"/>
                  <a:gd name="connsiteY8" fmla="*/ 298926 h 707575"/>
                  <a:gd name="connsiteX0" fmla="*/ 48765 w 1915026"/>
                  <a:gd name="connsiteY0" fmla="*/ 298926 h 707575"/>
                  <a:gd name="connsiteX1" fmla="*/ 1269151 w 1915026"/>
                  <a:gd name="connsiteY1" fmla="*/ 3614 h 707575"/>
                  <a:gd name="connsiteX2" fmla="*/ 1411470 w 1915026"/>
                  <a:gd name="connsiteY2" fmla="*/ 39194 h 707575"/>
                  <a:gd name="connsiteX3" fmla="*/ 1870449 w 1915026"/>
                  <a:gd name="connsiteY3" fmla="*/ 320274 h 707575"/>
                  <a:gd name="connsiteX4" fmla="*/ 1863333 w 1915026"/>
                  <a:gd name="connsiteY4" fmla="*/ 409223 h 707575"/>
                  <a:gd name="connsiteX5" fmla="*/ 721222 w 1915026"/>
                  <a:gd name="connsiteY5" fmla="*/ 686745 h 707575"/>
                  <a:gd name="connsiteX6" fmla="*/ 493512 w 1915026"/>
                  <a:gd name="connsiteY6" fmla="*/ 665397 h 707575"/>
                  <a:gd name="connsiteX7" fmla="*/ 23859 w 1915026"/>
                  <a:gd name="connsiteY7" fmla="*/ 370085 h 707575"/>
                  <a:gd name="connsiteX8" fmla="*/ 48765 w 1915026"/>
                  <a:gd name="connsiteY8" fmla="*/ 298926 h 707575"/>
                  <a:gd name="connsiteX0" fmla="*/ 48765 w 1915026"/>
                  <a:gd name="connsiteY0" fmla="*/ 267477 h 676126"/>
                  <a:gd name="connsiteX1" fmla="*/ 984512 w 1915026"/>
                  <a:gd name="connsiteY1" fmla="*/ 86020 h 676126"/>
                  <a:gd name="connsiteX2" fmla="*/ 1411470 w 1915026"/>
                  <a:gd name="connsiteY2" fmla="*/ 7745 h 676126"/>
                  <a:gd name="connsiteX3" fmla="*/ 1870449 w 1915026"/>
                  <a:gd name="connsiteY3" fmla="*/ 288825 h 676126"/>
                  <a:gd name="connsiteX4" fmla="*/ 1863333 w 1915026"/>
                  <a:gd name="connsiteY4" fmla="*/ 377774 h 676126"/>
                  <a:gd name="connsiteX5" fmla="*/ 721222 w 1915026"/>
                  <a:gd name="connsiteY5" fmla="*/ 655296 h 676126"/>
                  <a:gd name="connsiteX6" fmla="*/ 493512 w 1915026"/>
                  <a:gd name="connsiteY6" fmla="*/ 633948 h 676126"/>
                  <a:gd name="connsiteX7" fmla="*/ 23859 w 1915026"/>
                  <a:gd name="connsiteY7" fmla="*/ 338636 h 676126"/>
                  <a:gd name="connsiteX8" fmla="*/ 48765 w 1915026"/>
                  <a:gd name="connsiteY8" fmla="*/ 267477 h 676126"/>
                  <a:gd name="connsiteX0" fmla="*/ 48765 w 1915026"/>
                  <a:gd name="connsiteY0" fmla="*/ 184582 h 593231"/>
                  <a:gd name="connsiteX1" fmla="*/ 984512 w 1915026"/>
                  <a:gd name="connsiteY1" fmla="*/ 3125 h 593231"/>
                  <a:gd name="connsiteX2" fmla="*/ 1144621 w 1915026"/>
                  <a:gd name="connsiteY2" fmla="*/ 42263 h 593231"/>
                  <a:gd name="connsiteX3" fmla="*/ 1870449 w 1915026"/>
                  <a:gd name="connsiteY3" fmla="*/ 205930 h 593231"/>
                  <a:gd name="connsiteX4" fmla="*/ 1863333 w 1915026"/>
                  <a:gd name="connsiteY4" fmla="*/ 294879 h 593231"/>
                  <a:gd name="connsiteX5" fmla="*/ 721222 w 1915026"/>
                  <a:gd name="connsiteY5" fmla="*/ 572401 h 593231"/>
                  <a:gd name="connsiteX6" fmla="*/ 493512 w 1915026"/>
                  <a:gd name="connsiteY6" fmla="*/ 551053 h 593231"/>
                  <a:gd name="connsiteX7" fmla="*/ 23859 w 1915026"/>
                  <a:gd name="connsiteY7" fmla="*/ 255741 h 593231"/>
                  <a:gd name="connsiteX8" fmla="*/ 48765 w 1915026"/>
                  <a:gd name="connsiteY8" fmla="*/ 184582 h 593231"/>
                  <a:gd name="connsiteX0" fmla="*/ 48765 w 1879447"/>
                  <a:gd name="connsiteY0" fmla="*/ 184582 h 593231"/>
                  <a:gd name="connsiteX1" fmla="*/ 984512 w 1879447"/>
                  <a:gd name="connsiteY1" fmla="*/ 3125 h 593231"/>
                  <a:gd name="connsiteX2" fmla="*/ 1144621 w 1879447"/>
                  <a:gd name="connsiteY2" fmla="*/ 42263 h 593231"/>
                  <a:gd name="connsiteX3" fmla="*/ 1667644 w 1879447"/>
                  <a:gd name="connsiteY3" fmla="*/ 287764 h 593231"/>
                  <a:gd name="connsiteX4" fmla="*/ 1863333 w 1879447"/>
                  <a:gd name="connsiteY4" fmla="*/ 294879 h 593231"/>
                  <a:gd name="connsiteX5" fmla="*/ 721222 w 1879447"/>
                  <a:gd name="connsiteY5" fmla="*/ 572401 h 593231"/>
                  <a:gd name="connsiteX6" fmla="*/ 493512 w 1879447"/>
                  <a:gd name="connsiteY6" fmla="*/ 551053 h 593231"/>
                  <a:gd name="connsiteX7" fmla="*/ 23859 w 1879447"/>
                  <a:gd name="connsiteY7" fmla="*/ 255741 h 593231"/>
                  <a:gd name="connsiteX8" fmla="*/ 48765 w 1879447"/>
                  <a:gd name="connsiteY8" fmla="*/ 184582 h 593231"/>
                  <a:gd name="connsiteX0" fmla="*/ 48765 w 1753121"/>
                  <a:gd name="connsiteY0" fmla="*/ 184582 h 593231"/>
                  <a:gd name="connsiteX1" fmla="*/ 984512 w 1753121"/>
                  <a:gd name="connsiteY1" fmla="*/ 3125 h 593231"/>
                  <a:gd name="connsiteX2" fmla="*/ 1144621 w 1753121"/>
                  <a:gd name="connsiteY2" fmla="*/ 42263 h 593231"/>
                  <a:gd name="connsiteX3" fmla="*/ 1667644 w 1753121"/>
                  <a:gd name="connsiteY3" fmla="*/ 287764 h 593231"/>
                  <a:gd name="connsiteX4" fmla="*/ 1721014 w 1753121"/>
                  <a:gd name="connsiteY4" fmla="*/ 373155 h 593231"/>
                  <a:gd name="connsiteX5" fmla="*/ 721222 w 1753121"/>
                  <a:gd name="connsiteY5" fmla="*/ 572401 h 593231"/>
                  <a:gd name="connsiteX6" fmla="*/ 493512 w 1753121"/>
                  <a:gd name="connsiteY6" fmla="*/ 551053 h 593231"/>
                  <a:gd name="connsiteX7" fmla="*/ 23859 w 1753121"/>
                  <a:gd name="connsiteY7" fmla="*/ 255741 h 593231"/>
                  <a:gd name="connsiteX8" fmla="*/ 48765 w 1753121"/>
                  <a:gd name="connsiteY8" fmla="*/ 184582 h 593231"/>
                  <a:gd name="connsiteX0" fmla="*/ 48765 w 1768053"/>
                  <a:gd name="connsiteY0" fmla="*/ 184582 h 593231"/>
                  <a:gd name="connsiteX1" fmla="*/ 984512 w 1768053"/>
                  <a:gd name="connsiteY1" fmla="*/ 3125 h 593231"/>
                  <a:gd name="connsiteX2" fmla="*/ 1144621 w 1768053"/>
                  <a:gd name="connsiteY2" fmla="*/ 42263 h 593231"/>
                  <a:gd name="connsiteX3" fmla="*/ 1717456 w 1768053"/>
                  <a:gd name="connsiteY3" fmla="*/ 305554 h 593231"/>
                  <a:gd name="connsiteX4" fmla="*/ 1721014 w 1768053"/>
                  <a:gd name="connsiteY4" fmla="*/ 373155 h 593231"/>
                  <a:gd name="connsiteX5" fmla="*/ 721222 w 1768053"/>
                  <a:gd name="connsiteY5" fmla="*/ 572401 h 593231"/>
                  <a:gd name="connsiteX6" fmla="*/ 493512 w 1768053"/>
                  <a:gd name="connsiteY6" fmla="*/ 551053 h 593231"/>
                  <a:gd name="connsiteX7" fmla="*/ 23859 w 1768053"/>
                  <a:gd name="connsiteY7" fmla="*/ 255741 h 593231"/>
                  <a:gd name="connsiteX8" fmla="*/ 48765 w 1768053"/>
                  <a:gd name="connsiteY8" fmla="*/ 184582 h 593231"/>
                  <a:gd name="connsiteX0" fmla="*/ 48765 w 1768053"/>
                  <a:gd name="connsiteY0" fmla="*/ 173214 h 581863"/>
                  <a:gd name="connsiteX1" fmla="*/ 991628 w 1768053"/>
                  <a:gd name="connsiteY1" fmla="*/ 5989 h 581863"/>
                  <a:gd name="connsiteX2" fmla="*/ 1144621 w 1768053"/>
                  <a:gd name="connsiteY2" fmla="*/ 30895 h 581863"/>
                  <a:gd name="connsiteX3" fmla="*/ 1717456 w 1768053"/>
                  <a:gd name="connsiteY3" fmla="*/ 294186 h 581863"/>
                  <a:gd name="connsiteX4" fmla="*/ 1721014 w 1768053"/>
                  <a:gd name="connsiteY4" fmla="*/ 361787 h 581863"/>
                  <a:gd name="connsiteX5" fmla="*/ 721222 w 1768053"/>
                  <a:gd name="connsiteY5" fmla="*/ 561033 h 581863"/>
                  <a:gd name="connsiteX6" fmla="*/ 493512 w 1768053"/>
                  <a:gd name="connsiteY6" fmla="*/ 539685 h 581863"/>
                  <a:gd name="connsiteX7" fmla="*/ 23859 w 1768053"/>
                  <a:gd name="connsiteY7" fmla="*/ 244373 h 581863"/>
                  <a:gd name="connsiteX8" fmla="*/ 48765 w 1768053"/>
                  <a:gd name="connsiteY8" fmla="*/ 173214 h 581863"/>
                  <a:gd name="connsiteX0" fmla="*/ 36475 w 1755763"/>
                  <a:gd name="connsiteY0" fmla="*/ 173214 h 581863"/>
                  <a:gd name="connsiteX1" fmla="*/ 979338 w 1755763"/>
                  <a:gd name="connsiteY1" fmla="*/ 5989 h 581863"/>
                  <a:gd name="connsiteX2" fmla="*/ 1132331 w 1755763"/>
                  <a:gd name="connsiteY2" fmla="*/ 30895 h 581863"/>
                  <a:gd name="connsiteX3" fmla="*/ 1705166 w 1755763"/>
                  <a:gd name="connsiteY3" fmla="*/ 294186 h 581863"/>
                  <a:gd name="connsiteX4" fmla="*/ 1708724 w 1755763"/>
                  <a:gd name="connsiteY4" fmla="*/ 361787 h 581863"/>
                  <a:gd name="connsiteX5" fmla="*/ 708932 w 1755763"/>
                  <a:gd name="connsiteY5" fmla="*/ 561033 h 581863"/>
                  <a:gd name="connsiteX6" fmla="*/ 481222 w 1755763"/>
                  <a:gd name="connsiteY6" fmla="*/ 539685 h 581863"/>
                  <a:gd name="connsiteX7" fmla="*/ 32917 w 1755763"/>
                  <a:gd name="connsiteY7" fmla="*/ 251489 h 581863"/>
                  <a:gd name="connsiteX8" fmla="*/ 36475 w 1755763"/>
                  <a:gd name="connsiteY8" fmla="*/ 173214 h 581863"/>
                  <a:gd name="connsiteX0" fmla="*/ 36475 w 1755763"/>
                  <a:gd name="connsiteY0" fmla="*/ 173214 h 579304"/>
                  <a:gd name="connsiteX1" fmla="*/ 979338 w 1755763"/>
                  <a:gd name="connsiteY1" fmla="*/ 5989 h 579304"/>
                  <a:gd name="connsiteX2" fmla="*/ 1132331 w 1755763"/>
                  <a:gd name="connsiteY2" fmla="*/ 30895 h 579304"/>
                  <a:gd name="connsiteX3" fmla="*/ 1705166 w 1755763"/>
                  <a:gd name="connsiteY3" fmla="*/ 294186 h 579304"/>
                  <a:gd name="connsiteX4" fmla="*/ 1708724 w 1755763"/>
                  <a:gd name="connsiteY4" fmla="*/ 361787 h 579304"/>
                  <a:gd name="connsiteX5" fmla="*/ 687584 w 1755763"/>
                  <a:gd name="connsiteY5" fmla="*/ 557475 h 579304"/>
                  <a:gd name="connsiteX6" fmla="*/ 481222 w 1755763"/>
                  <a:gd name="connsiteY6" fmla="*/ 539685 h 579304"/>
                  <a:gd name="connsiteX7" fmla="*/ 32917 w 1755763"/>
                  <a:gd name="connsiteY7" fmla="*/ 251489 h 579304"/>
                  <a:gd name="connsiteX8" fmla="*/ 36475 w 1755763"/>
                  <a:gd name="connsiteY8" fmla="*/ 173214 h 579304"/>
                  <a:gd name="connsiteX0" fmla="*/ 36475 w 1755763"/>
                  <a:gd name="connsiteY0" fmla="*/ 173214 h 576867"/>
                  <a:gd name="connsiteX1" fmla="*/ 979338 w 1755763"/>
                  <a:gd name="connsiteY1" fmla="*/ 5989 h 576867"/>
                  <a:gd name="connsiteX2" fmla="*/ 1132331 w 1755763"/>
                  <a:gd name="connsiteY2" fmla="*/ 30895 h 576867"/>
                  <a:gd name="connsiteX3" fmla="*/ 1705166 w 1755763"/>
                  <a:gd name="connsiteY3" fmla="*/ 294186 h 576867"/>
                  <a:gd name="connsiteX4" fmla="*/ 1708724 w 1755763"/>
                  <a:gd name="connsiteY4" fmla="*/ 361787 h 576867"/>
                  <a:gd name="connsiteX5" fmla="*/ 687584 w 1755763"/>
                  <a:gd name="connsiteY5" fmla="*/ 557475 h 576867"/>
                  <a:gd name="connsiteX6" fmla="*/ 481222 w 1755763"/>
                  <a:gd name="connsiteY6" fmla="*/ 539685 h 576867"/>
                  <a:gd name="connsiteX7" fmla="*/ 32917 w 1755763"/>
                  <a:gd name="connsiteY7" fmla="*/ 251489 h 576867"/>
                  <a:gd name="connsiteX8" fmla="*/ 36475 w 1755763"/>
                  <a:gd name="connsiteY8" fmla="*/ 173214 h 576867"/>
                  <a:gd name="connsiteX0" fmla="*/ 36475 w 1755763"/>
                  <a:gd name="connsiteY0" fmla="*/ 173214 h 578753"/>
                  <a:gd name="connsiteX1" fmla="*/ 979338 w 1755763"/>
                  <a:gd name="connsiteY1" fmla="*/ 5989 h 578753"/>
                  <a:gd name="connsiteX2" fmla="*/ 1132331 w 1755763"/>
                  <a:gd name="connsiteY2" fmla="*/ 30895 h 578753"/>
                  <a:gd name="connsiteX3" fmla="*/ 1705166 w 1755763"/>
                  <a:gd name="connsiteY3" fmla="*/ 294186 h 578753"/>
                  <a:gd name="connsiteX4" fmla="*/ 1708724 w 1755763"/>
                  <a:gd name="connsiteY4" fmla="*/ 361787 h 578753"/>
                  <a:gd name="connsiteX5" fmla="*/ 687584 w 1755763"/>
                  <a:gd name="connsiteY5" fmla="*/ 557475 h 578753"/>
                  <a:gd name="connsiteX6" fmla="*/ 495454 w 1755763"/>
                  <a:gd name="connsiteY6" fmla="*/ 546801 h 578753"/>
                  <a:gd name="connsiteX7" fmla="*/ 32917 w 1755763"/>
                  <a:gd name="connsiteY7" fmla="*/ 251489 h 578753"/>
                  <a:gd name="connsiteX8" fmla="*/ 36475 w 1755763"/>
                  <a:gd name="connsiteY8" fmla="*/ 173214 h 578753"/>
                  <a:gd name="connsiteX0" fmla="*/ 44768 w 1764056"/>
                  <a:gd name="connsiteY0" fmla="*/ 173214 h 578753"/>
                  <a:gd name="connsiteX1" fmla="*/ 987631 w 1764056"/>
                  <a:gd name="connsiteY1" fmla="*/ 5989 h 578753"/>
                  <a:gd name="connsiteX2" fmla="*/ 1140624 w 1764056"/>
                  <a:gd name="connsiteY2" fmla="*/ 30895 h 578753"/>
                  <a:gd name="connsiteX3" fmla="*/ 1713459 w 1764056"/>
                  <a:gd name="connsiteY3" fmla="*/ 294186 h 578753"/>
                  <a:gd name="connsiteX4" fmla="*/ 1717017 w 1764056"/>
                  <a:gd name="connsiteY4" fmla="*/ 361787 h 578753"/>
                  <a:gd name="connsiteX5" fmla="*/ 695877 w 1764056"/>
                  <a:gd name="connsiteY5" fmla="*/ 557475 h 578753"/>
                  <a:gd name="connsiteX6" fmla="*/ 503747 w 1764056"/>
                  <a:gd name="connsiteY6" fmla="*/ 546801 h 578753"/>
                  <a:gd name="connsiteX7" fmla="*/ 41210 w 1764056"/>
                  <a:gd name="connsiteY7" fmla="*/ 251489 h 578753"/>
                  <a:gd name="connsiteX8" fmla="*/ 44768 w 1764056"/>
                  <a:gd name="connsiteY8" fmla="*/ 173214 h 578753"/>
                  <a:gd name="connsiteX0" fmla="*/ 48529 w 1767817"/>
                  <a:gd name="connsiteY0" fmla="*/ 173214 h 578753"/>
                  <a:gd name="connsiteX1" fmla="*/ 991392 w 1767817"/>
                  <a:gd name="connsiteY1" fmla="*/ 5989 h 578753"/>
                  <a:gd name="connsiteX2" fmla="*/ 1144385 w 1767817"/>
                  <a:gd name="connsiteY2" fmla="*/ 30895 h 578753"/>
                  <a:gd name="connsiteX3" fmla="*/ 1717220 w 1767817"/>
                  <a:gd name="connsiteY3" fmla="*/ 294186 h 578753"/>
                  <a:gd name="connsiteX4" fmla="*/ 1720778 w 1767817"/>
                  <a:gd name="connsiteY4" fmla="*/ 361787 h 578753"/>
                  <a:gd name="connsiteX5" fmla="*/ 699638 w 1767817"/>
                  <a:gd name="connsiteY5" fmla="*/ 557475 h 578753"/>
                  <a:gd name="connsiteX6" fmla="*/ 507508 w 1767817"/>
                  <a:gd name="connsiteY6" fmla="*/ 546801 h 578753"/>
                  <a:gd name="connsiteX7" fmla="*/ 44971 w 1767817"/>
                  <a:gd name="connsiteY7" fmla="*/ 251489 h 578753"/>
                  <a:gd name="connsiteX8" fmla="*/ 48529 w 1767817"/>
                  <a:gd name="connsiteY8" fmla="*/ 173214 h 578753"/>
                  <a:gd name="connsiteX0" fmla="*/ 48529 w 1767817"/>
                  <a:gd name="connsiteY0" fmla="*/ 173214 h 578753"/>
                  <a:gd name="connsiteX1" fmla="*/ 991392 w 1767817"/>
                  <a:gd name="connsiteY1" fmla="*/ 5989 h 578753"/>
                  <a:gd name="connsiteX2" fmla="*/ 1144385 w 1767817"/>
                  <a:gd name="connsiteY2" fmla="*/ 30895 h 578753"/>
                  <a:gd name="connsiteX3" fmla="*/ 1717220 w 1767817"/>
                  <a:gd name="connsiteY3" fmla="*/ 294186 h 578753"/>
                  <a:gd name="connsiteX4" fmla="*/ 1720778 w 1767817"/>
                  <a:gd name="connsiteY4" fmla="*/ 361787 h 578753"/>
                  <a:gd name="connsiteX5" fmla="*/ 699638 w 1767817"/>
                  <a:gd name="connsiteY5" fmla="*/ 557475 h 578753"/>
                  <a:gd name="connsiteX6" fmla="*/ 507508 w 1767817"/>
                  <a:gd name="connsiteY6" fmla="*/ 546801 h 578753"/>
                  <a:gd name="connsiteX7" fmla="*/ 44971 w 1767817"/>
                  <a:gd name="connsiteY7" fmla="*/ 251489 h 578753"/>
                  <a:gd name="connsiteX8" fmla="*/ 48529 w 1767817"/>
                  <a:gd name="connsiteY8" fmla="*/ 173214 h 578753"/>
                  <a:gd name="connsiteX0" fmla="*/ 48529 w 1767817"/>
                  <a:gd name="connsiteY0" fmla="*/ 167225 h 572764"/>
                  <a:gd name="connsiteX1" fmla="*/ 991392 w 1767817"/>
                  <a:gd name="connsiteY1" fmla="*/ 0 h 572764"/>
                  <a:gd name="connsiteX2" fmla="*/ 1144385 w 1767817"/>
                  <a:gd name="connsiteY2" fmla="*/ 24906 h 572764"/>
                  <a:gd name="connsiteX3" fmla="*/ 1717220 w 1767817"/>
                  <a:gd name="connsiteY3" fmla="*/ 288197 h 572764"/>
                  <a:gd name="connsiteX4" fmla="*/ 1720778 w 1767817"/>
                  <a:gd name="connsiteY4" fmla="*/ 355798 h 572764"/>
                  <a:gd name="connsiteX5" fmla="*/ 699638 w 1767817"/>
                  <a:gd name="connsiteY5" fmla="*/ 551486 h 572764"/>
                  <a:gd name="connsiteX6" fmla="*/ 507508 w 1767817"/>
                  <a:gd name="connsiteY6" fmla="*/ 540812 h 572764"/>
                  <a:gd name="connsiteX7" fmla="*/ 44971 w 1767817"/>
                  <a:gd name="connsiteY7" fmla="*/ 245500 h 572764"/>
                  <a:gd name="connsiteX8" fmla="*/ 48529 w 1767817"/>
                  <a:gd name="connsiteY8" fmla="*/ 167225 h 572764"/>
                  <a:gd name="connsiteX0" fmla="*/ 48529 w 1766344"/>
                  <a:gd name="connsiteY0" fmla="*/ 167225 h 572764"/>
                  <a:gd name="connsiteX1" fmla="*/ 991392 w 1766344"/>
                  <a:gd name="connsiteY1" fmla="*/ 0 h 572764"/>
                  <a:gd name="connsiteX2" fmla="*/ 1144385 w 1766344"/>
                  <a:gd name="connsiteY2" fmla="*/ 24906 h 572764"/>
                  <a:gd name="connsiteX3" fmla="*/ 1717220 w 1766344"/>
                  <a:gd name="connsiteY3" fmla="*/ 288197 h 572764"/>
                  <a:gd name="connsiteX4" fmla="*/ 1720778 w 1766344"/>
                  <a:gd name="connsiteY4" fmla="*/ 355798 h 572764"/>
                  <a:gd name="connsiteX5" fmla="*/ 699638 w 1766344"/>
                  <a:gd name="connsiteY5" fmla="*/ 551486 h 572764"/>
                  <a:gd name="connsiteX6" fmla="*/ 507508 w 1766344"/>
                  <a:gd name="connsiteY6" fmla="*/ 540812 h 572764"/>
                  <a:gd name="connsiteX7" fmla="*/ 44971 w 1766344"/>
                  <a:gd name="connsiteY7" fmla="*/ 245500 h 572764"/>
                  <a:gd name="connsiteX8" fmla="*/ 48529 w 1766344"/>
                  <a:gd name="connsiteY8" fmla="*/ 167225 h 572764"/>
                  <a:gd name="connsiteX0" fmla="*/ 48529 w 1767522"/>
                  <a:gd name="connsiteY0" fmla="*/ 167225 h 572764"/>
                  <a:gd name="connsiteX1" fmla="*/ 991392 w 1767522"/>
                  <a:gd name="connsiteY1" fmla="*/ 0 h 572764"/>
                  <a:gd name="connsiteX2" fmla="*/ 1144385 w 1767522"/>
                  <a:gd name="connsiteY2" fmla="*/ 24906 h 572764"/>
                  <a:gd name="connsiteX3" fmla="*/ 1717220 w 1767522"/>
                  <a:gd name="connsiteY3" fmla="*/ 288197 h 572764"/>
                  <a:gd name="connsiteX4" fmla="*/ 1720778 w 1767522"/>
                  <a:gd name="connsiteY4" fmla="*/ 355798 h 572764"/>
                  <a:gd name="connsiteX5" fmla="*/ 699638 w 1767522"/>
                  <a:gd name="connsiteY5" fmla="*/ 551486 h 572764"/>
                  <a:gd name="connsiteX6" fmla="*/ 507508 w 1767522"/>
                  <a:gd name="connsiteY6" fmla="*/ 540812 h 572764"/>
                  <a:gd name="connsiteX7" fmla="*/ 44971 w 1767522"/>
                  <a:gd name="connsiteY7" fmla="*/ 245500 h 572764"/>
                  <a:gd name="connsiteX8" fmla="*/ 48529 w 1767522"/>
                  <a:gd name="connsiteY8" fmla="*/ 167225 h 572764"/>
                  <a:gd name="connsiteX0" fmla="*/ 48529 w 1767522"/>
                  <a:gd name="connsiteY0" fmla="*/ 167225 h 575340"/>
                  <a:gd name="connsiteX1" fmla="*/ 991392 w 1767522"/>
                  <a:gd name="connsiteY1" fmla="*/ 0 h 575340"/>
                  <a:gd name="connsiteX2" fmla="*/ 1144385 w 1767522"/>
                  <a:gd name="connsiteY2" fmla="*/ 24906 h 575340"/>
                  <a:gd name="connsiteX3" fmla="*/ 1717220 w 1767522"/>
                  <a:gd name="connsiteY3" fmla="*/ 288197 h 575340"/>
                  <a:gd name="connsiteX4" fmla="*/ 1720778 w 1767522"/>
                  <a:gd name="connsiteY4" fmla="*/ 355798 h 575340"/>
                  <a:gd name="connsiteX5" fmla="*/ 688964 w 1767522"/>
                  <a:gd name="connsiteY5" fmla="*/ 555044 h 575340"/>
                  <a:gd name="connsiteX6" fmla="*/ 507508 w 1767522"/>
                  <a:gd name="connsiteY6" fmla="*/ 540812 h 575340"/>
                  <a:gd name="connsiteX7" fmla="*/ 44971 w 1767522"/>
                  <a:gd name="connsiteY7" fmla="*/ 245500 h 575340"/>
                  <a:gd name="connsiteX8" fmla="*/ 48529 w 1767522"/>
                  <a:gd name="connsiteY8" fmla="*/ 167225 h 575340"/>
                  <a:gd name="connsiteX0" fmla="*/ 48529 w 1767522"/>
                  <a:gd name="connsiteY0" fmla="*/ 167225 h 572177"/>
                  <a:gd name="connsiteX1" fmla="*/ 991392 w 1767522"/>
                  <a:gd name="connsiteY1" fmla="*/ 0 h 572177"/>
                  <a:gd name="connsiteX2" fmla="*/ 1144385 w 1767522"/>
                  <a:gd name="connsiteY2" fmla="*/ 24906 h 572177"/>
                  <a:gd name="connsiteX3" fmla="*/ 1717220 w 1767522"/>
                  <a:gd name="connsiteY3" fmla="*/ 288197 h 572177"/>
                  <a:gd name="connsiteX4" fmla="*/ 1720778 w 1767522"/>
                  <a:gd name="connsiteY4" fmla="*/ 355798 h 572177"/>
                  <a:gd name="connsiteX5" fmla="*/ 688964 w 1767522"/>
                  <a:gd name="connsiteY5" fmla="*/ 555044 h 572177"/>
                  <a:gd name="connsiteX6" fmla="*/ 507508 w 1767522"/>
                  <a:gd name="connsiteY6" fmla="*/ 540812 h 572177"/>
                  <a:gd name="connsiteX7" fmla="*/ 44971 w 1767522"/>
                  <a:gd name="connsiteY7" fmla="*/ 245500 h 572177"/>
                  <a:gd name="connsiteX8" fmla="*/ 48529 w 1767522"/>
                  <a:gd name="connsiteY8" fmla="*/ 167225 h 572177"/>
                  <a:gd name="connsiteX0" fmla="*/ 48529 w 1767522"/>
                  <a:gd name="connsiteY0" fmla="*/ 167225 h 572177"/>
                  <a:gd name="connsiteX1" fmla="*/ 991392 w 1767522"/>
                  <a:gd name="connsiteY1" fmla="*/ 0 h 572177"/>
                  <a:gd name="connsiteX2" fmla="*/ 1144385 w 1767522"/>
                  <a:gd name="connsiteY2" fmla="*/ 24906 h 572177"/>
                  <a:gd name="connsiteX3" fmla="*/ 1717220 w 1767522"/>
                  <a:gd name="connsiteY3" fmla="*/ 288197 h 572177"/>
                  <a:gd name="connsiteX4" fmla="*/ 1720778 w 1767522"/>
                  <a:gd name="connsiteY4" fmla="*/ 355798 h 572177"/>
                  <a:gd name="connsiteX5" fmla="*/ 688964 w 1767522"/>
                  <a:gd name="connsiteY5" fmla="*/ 555044 h 572177"/>
                  <a:gd name="connsiteX6" fmla="*/ 507508 w 1767522"/>
                  <a:gd name="connsiteY6" fmla="*/ 540812 h 572177"/>
                  <a:gd name="connsiteX7" fmla="*/ 44971 w 1767522"/>
                  <a:gd name="connsiteY7" fmla="*/ 245500 h 572177"/>
                  <a:gd name="connsiteX8" fmla="*/ 48529 w 1767522"/>
                  <a:gd name="connsiteY8" fmla="*/ 167225 h 572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7522" h="572177">
                    <a:moveTo>
                      <a:pt x="48529" y="167225"/>
                    </a:moveTo>
                    <a:lnTo>
                      <a:pt x="991392" y="0"/>
                    </a:lnTo>
                    <a:cubicBezTo>
                      <a:pt x="1045947" y="-9488"/>
                      <a:pt x="1096945" y="-1186"/>
                      <a:pt x="1144385" y="24906"/>
                    </a:cubicBezTo>
                    <a:lnTo>
                      <a:pt x="1717220" y="288197"/>
                    </a:lnTo>
                    <a:cubicBezTo>
                      <a:pt x="1771776" y="314289"/>
                      <a:pt x="1794310" y="336822"/>
                      <a:pt x="1720778" y="355798"/>
                    </a:cubicBezTo>
                    <a:lnTo>
                      <a:pt x="688964" y="555044"/>
                    </a:lnTo>
                    <a:cubicBezTo>
                      <a:pt x="616618" y="591810"/>
                      <a:pt x="547832" y="560974"/>
                      <a:pt x="507508" y="540812"/>
                    </a:cubicBezTo>
                    <a:lnTo>
                      <a:pt x="44971" y="245500"/>
                    </a:lnTo>
                    <a:cubicBezTo>
                      <a:pt x="-17886" y="207548"/>
                      <a:pt x="-13143" y="173155"/>
                      <a:pt x="48529" y="167225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99FF9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24">
                <a:extLst>
                  <a:ext uri="{FF2B5EF4-FFF2-40B4-BE49-F238E27FC236}">
                    <a16:creationId xmlns:a16="http://schemas.microsoft.com/office/drawing/2014/main" id="{9ECFE449-2925-43C4-BF03-83EEBC846EF8}"/>
                  </a:ext>
                </a:extLst>
              </p:cNvPr>
              <p:cNvSpPr/>
              <p:nvPr/>
            </p:nvSpPr>
            <p:spPr>
              <a:xfrm>
                <a:off x="2613064" y="2114537"/>
                <a:ext cx="1528396" cy="57952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0 w 1340012"/>
                  <a:gd name="connsiteY3" fmla="*/ 1170432 h 1170432"/>
                  <a:gd name="connsiteX4" fmla="*/ 0 w 1340012"/>
                  <a:gd name="connsiteY4" fmla="*/ 256032 h 1170432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631768 w 1340012"/>
                  <a:gd name="connsiteY3" fmla="*/ 784721 h 1170432"/>
                  <a:gd name="connsiteX4" fmla="*/ 0 w 1340012"/>
                  <a:gd name="connsiteY4" fmla="*/ 256032 h 1170432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631768 w 2088157"/>
                  <a:gd name="connsiteY3" fmla="*/ 784721 h 784721"/>
                  <a:gd name="connsiteX4" fmla="*/ 0 w 2088157"/>
                  <a:gd name="connsiteY4" fmla="*/ 256032 h 784721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761977 w 2088157"/>
                  <a:gd name="connsiteY3" fmla="*/ 765131 h 784721"/>
                  <a:gd name="connsiteX4" fmla="*/ 631768 w 2088157"/>
                  <a:gd name="connsiteY4" fmla="*/ 784721 h 784721"/>
                  <a:gd name="connsiteX5" fmla="*/ 0 w 2088157"/>
                  <a:gd name="connsiteY5" fmla="*/ 256032 h 784721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2088157 w 2088157"/>
                  <a:gd name="connsiteY2" fmla="*/ 548640 h 798382"/>
                  <a:gd name="connsiteX3" fmla="*/ 841780 w 2088157"/>
                  <a:gd name="connsiteY3" fmla="*/ 798382 h 798382"/>
                  <a:gd name="connsiteX4" fmla="*/ 631768 w 2088157"/>
                  <a:gd name="connsiteY4" fmla="*/ 784721 h 798382"/>
                  <a:gd name="connsiteX5" fmla="*/ 0 w 2088157"/>
                  <a:gd name="connsiteY5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440296 w 2088157"/>
                  <a:gd name="connsiteY2" fmla="*/ 76837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1995586 w 2088157"/>
                  <a:gd name="connsiteY3" fmla="*/ 469197 h 798382"/>
                  <a:gd name="connsiteX4" fmla="*/ 2088157 w 2088157"/>
                  <a:gd name="connsiteY4" fmla="*/ 548640 h 798382"/>
                  <a:gd name="connsiteX5" fmla="*/ 841780 w 2088157"/>
                  <a:gd name="connsiteY5" fmla="*/ 798382 h 798382"/>
                  <a:gd name="connsiteX6" fmla="*/ 631768 w 2088157"/>
                  <a:gd name="connsiteY6" fmla="*/ 784721 h 798382"/>
                  <a:gd name="connsiteX7" fmla="*/ 0 w 2088157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31768 w 2131915"/>
                  <a:gd name="connsiteY6" fmla="*/ 784721 h 798382"/>
                  <a:gd name="connsiteX7" fmla="*/ 0 w 2131915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08492 w 2131915"/>
                  <a:gd name="connsiteY6" fmla="*/ 771421 h 798382"/>
                  <a:gd name="connsiteX7" fmla="*/ 0 w 2131915"/>
                  <a:gd name="connsiteY7" fmla="*/ 256032 h 798382"/>
                  <a:gd name="connsiteX0" fmla="*/ 0 w 2131915"/>
                  <a:gd name="connsiteY0" fmla="*/ 256032 h 809527"/>
                  <a:gd name="connsiteX1" fmla="*/ 1340012 w 2131915"/>
                  <a:gd name="connsiteY1" fmla="*/ 0 h 809527"/>
                  <a:gd name="connsiteX2" fmla="*/ 1510123 w 2131915"/>
                  <a:gd name="connsiteY2" fmla="*/ 43586 h 809527"/>
                  <a:gd name="connsiteX3" fmla="*/ 2131915 w 2131915"/>
                  <a:gd name="connsiteY3" fmla="*/ 429296 h 809527"/>
                  <a:gd name="connsiteX4" fmla="*/ 2088157 w 2131915"/>
                  <a:gd name="connsiteY4" fmla="*/ 548640 h 809527"/>
                  <a:gd name="connsiteX5" fmla="*/ 841780 w 2131915"/>
                  <a:gd name="connsiteY5" fmla="*/ 798382 h 809527"/>
                  <a:gd name="connsiteX6" fmla="*/ 608492 w 2131915"/>
                  <a:gd name="connsiteY6" fmla="*/ 771421 h 809527"/>
                  <a:gd name="connsiteX7" fmla="*/ 0 w 2131915"/>
                  <a:gd name="connsiteY7" fmla="*/ 256032 h 809527"/>
                  <a:gd name="connsiteX0" fmla="*/ 0 w 2131915"/>
                  <a:gd name="connsiteY0" fmla="*/ 256032 h 819822"/>
                  <a:gd name="connsiteX1" fmla="*/ 1340012 w 2131915"/>
                  <a:gd name="connsiteY1" fmla="*/ 0 h 819822"/>
                  <a:gd name="connsiteX2" fmla="*/ 1510123 w 2131915"/>
                  <a:gd name="connsiteY2" fmla="*/ 43586 h 819822"/>
                  <a:gd name="connsiteX3" fmla="*/ 2131915 w 2131915"/>
                  <a:gd name="connsiteY3" fmla="*/ 429296 h 819822"/>
                  <a:gd name="connsiteX4" fmla="*/ 2088157 w 2131915"/>
                  <a:gd name="connsiteY4" fmla="*/ 548640 h 819822"/>
                  <a:gd name="connsiteX5" fmla="*/ 841780 w 2131915"/>
                  <a:gd name="connsiteY5" fmla="*/ 798382 h 819822"/>
                  <a:gd name="connsiteX6" fmla="*/ 608492 w 2131915"/>
                  <a:gd name="connsiteY6" fmla="*/ 771421 h 819822"/>
                  <a:gd name="connsiteX7" fmla="*/ 0 w 2131915"/>
                  <a:gd name="connsiteY7" fmla="*/ 256032 h 819822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36385"/>
                  <a:gd name="connsiteY0" fmla="*/ 256032 h 816258"/>
                  <a:gd name="connsiteX1" fmla="*/ 1340012 w 2136385"/>
                  <a:gd name="connsiteY1" fmla="*/ 0 h 816258"/>
                  <a:gd name="connsiteX2" fmla="*/ 1510123 w 2136385"/>
                  <a:gd name="connsiteY2" fmla="*/ 43586 h 816258"/>
                  <a:gd name="connsiteX3" fmla="*/ 2131915 w 2136385"/>
                  <a:gd name="connsiteY3" fmla="*/ 429296 h 816258"/>
                  <a:gd name="connsiteX4" fmla="*/ 2088157 w 2136385"/>
                  <a:gd name="connsiteY4" fmla="*/ 548640 h 816258"/>
                  <a:gd name="connsiteX5" fmla="*/ 841780 w 2136385"/>
                  <a:gd name="connsiteY5" fmla="*/ 798382 h 816258"/>
                  <a:gd name="connsiteX6" fmla="*/ 608492 w 2136385"/>
                  <a:gd name="connsiteY6" fmla="*/ 771421 h 816258"/>
                  <a:gd name="connsiteX7" fmla="*/ 0 w 2136385"/>
                  <a:gd name="connsiteY7" fmla="*/ 256032 h 816258"/>
                  <a:gd name="connsiteX0" fmla="*/ 0 w 2160382"/>
                  <a:gd name="connsiteY0" fmla="*/ 256032 h 816258"/>
                  <a:gd name="connsiteX1" fmla="*/ 1340012 w 2160382"/>
                  <a:gd name="connsiteY1" fmla="*/ 0 h 816258"/>
                  <a:gd name="connsiteX2" fmla="*/ 1510123 w 2160382"/>
                  <a:gd name="connsiteY2" fmla="*/ 43586 h 816258"/>
                  <a:gd name="connsiteX3" fmla="*/ 2131915 w 2160382"/>
                  <a:gd name="connsiteY3" fmla="*/ 429296 h 816258"/>
                  <a:gd name="connsiteX4" fmla="*/ 2088157 w 2160382"/>
                  <a:gd name="connsiteY4" fmla="*/ 548640 h 816258"/>
                  <a:gd name="connsiteX5" fmla="*/ 841780 w 2160382"/>
                  <a:gd name="connsiteY5" fmla="*/ 798382 h 816258"/>
                  <a:gd name="connsiteX6" fmla="*/ 608492 w 2160382"/>
                  <a:gd name="connsiteY6" fmla="*/ 771421 h 816258"/>
                  <a:gd name="connsiteX7" fmla="*/ 0 w 2160382"/>
                  <a:gd name="connsiteY7" fmla="*/ 256032 h 816258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59050"/>
                  <a:gd name="connsiteY0" fmla="*/ 256032 h 816258"/>
                  <a:gd name="connsiteX1" fmla="*/ 1340012 w 2159050"/>
                  <a:gd name="connsiteY1" fmla="*/ 0 h 816258"/>
                  <a:gd name="connsiteX2" fmla="*/ 1510123 w 2159050"/>
                  <a:gd name="connsiteY2" fmla="*/ 43586 h 816258"/>
                  <a:gd name="connsiteX3" fmla="*/ 2131915 w 2159050"/>
                  <a:gd name="connsiteY3" fmla="*/ 429296 h 816258"/>
                  <a:gd name="connsiteX4" fmla="*/ 2088157 w 2159050"/>
                  <a:gd name="connsiteY4" fmla="*/ 548640 h 816258"/>
                  <a:gd name="connsiteX5" fmla="*/ 841780 w 2159050"/>
                  <a:gd name="connsiteY5" fmla="*/ 798382 h 816258"/>
                  <a:gd name="connsiteX6" fmla="*/ 608492 w 2159050"/>
                  <a:gd name="connsiteY6" fmla="*/ 771421 h 816258"/>
                  <a:gd name="connsiteX7" fmla="*/ 0 w 2159050"/>
                  <a:gd name="connsiteY7" fmla="*/ 256032 h 816258"/>
                  <a:gd name="connsiteX0" fmla="*/ 0 w 2159050"/>
                  <a:gd name="connsiteY0" fmla="*/ 263919 h 824145"/>
                  <a:gd name="connsiteX1" fmla="*/ 1340012 w 2159050"/>
                  <a:gd name="connsiteY1" fmla="*/ 7887 h 824145"/>
                  <a:gd name="connsiteX2" fmla="*/ 1510123 w 2159050"/>
                  <a:gd name="connsiteY2" fmla="*/ 51473 h 824145"/>
                  <a:gd name="connsiteX3" fmla="*/ 2131915 w 2159050"/>
                  <a:gd name="connsiteY3" fmla="*/ 437183 h 824145"/>
                  <a:gd name="connsiteX4" fmla="*/ 2088157 w 2159050"/>
                  <a:gd name="connsiteY4" fmla="*/ 556527 h 824145"/>
                  <a:gd name="connsiteX5" fmla="*/ 841780 w 2159050"/>
                  <a:gd name="connsiteY5" fmla="*/ 806269 h 824145"/>
                  <a:gd name="connsiteX6" fmla="*/ 608492 w 2159050"/>
                  <a:gd name="connsiteY6" fmla="*/ 779308 h 824145"/>
                  <a:gd name="connsiteX7" fmla="*/ 0 w 2159050"/>
                  <a:gd name="connsiteY7" fmla="*/ 263919 h 824145"/>
                  <a:gd name="connsiteX0" fmla="*/ 0 w 2159050"/>
                  <a:gd name="connsiteY0" fmla="*/ 266655 h 826881"/>
                  <a:gd name="connsiteX1" fmla="*/ 1340012 w 2159050"/>
                  <a:gd name="connsiteY1" fmla="*/ 10623 h 826881"/>
                  <a:gd name="connsiteX2" fmla="*/ 1510123 w 2159050"/>
                  <a:gd name="connsiteY2" fmla="*/ 54209 h 826881"/>
                  <a:gd name="connsiteX3" fmla="*/ 2131915 w 2159050"/>
                  <a:gd name="connsiteY3" fmla="*/ 439919 h 826881"/>
                  <a:gd name="connsiteX4" fmla="*/ 2088157 w 2159050"/>
                  <a:gd name="connsiteY4" fmla="*/ 559263 h 826881"/>
                  <a:gd name="connsiteX5" fmla="*/ 841780 w 2159050"/>
                  <a:gd name="connsiteY5" fmla="*/ 809005 h 826881"/>
                  <a:gd name="connsiteX6" fmla="*/ 608492 w 2159050"/>
                  <a:gd name="connsiteY6" fmla="*/ 782044 h 826881"/>
                  <a:gd name="connsiteX7" fmla="*/ 0 w 2159050"/>
                  <a:gd name="connsiteY7" fmla="*/ 266655 h 826881"/>
                  <a:gd name="connsiteX0" fmla="*/ 0 w 2159050"/>
                  <a:gd name="connsiteY0" fmla="*/ 261222 h 821448"/>
                  <a:gd name="connsiteX1" fmla="*/ 1313411 w 2159050"/>
                  <a:gd name="connsiteY1" fmla="*/ 11841 h 821448"/>
                  <a:gd name="connsiteX2" fmla="*/ 1510123 w 2159050"/>
                  <a:gd name="connsiteY2" fmla="*/ 48776 h 821448"/>
                  <a:gd name="connsiteX3" fmla="*/ 2131915 w 2159050"/>
                  <a:gd name="connsiteY3" fmla="*/ 434486 h 821448"/>
                  <a:gd name="connsiteX4" fmla="*/ 2088157 w 2159050"/>
                  <a:gd name="connsiteY4" fmla="*/ 553830 h 821448"/>
                  <a:gd name="connsiteX5" fmla="*/ 841780 w 2159050"/>
                  <a:gd name="connsiteY5" fmla="*/ 803572 h 821448"/>
                  <a:gd name="connsiteX6" fmla="*/ 608492 w 2159050"/>
                  <a:gd name="connsiteY6" fmla="*/ 776611 h 821448"/>
                  <a:gd name="connsiteX7" fmla="*/ 0 w 2159050"/>
                  <a:gd name="connsiteY7" fmla="*/ 261222 h 821448"/>
                  <a:gd name="connsiteX0" fmla="*/ 0 w 2159050"/>
                  <a:gd name="connsiteY0" fmla="*/ 260124 h 820350"/>
                  <a:gd name="connsiteX1" fmla="*/ 1313411 w 2159050"/>
                  <a:gd name="connsiteY1" fmla="*/ 10743 h 820350"/>
                  <a:gd name="connsiteX2" fmla="*/ 1510123 w 2159050"/>
                  <a:gd name="connsiteY2" fmla="*/ 47678 h 820350"/>
                  <a:gd name="connsiteX3" fmla="*/ 2131915 w 2159050"/>
                  <a:gd name="connsiteY3" fmla="*/ 433388 h 820350"/>
                  <a:gd name="connsiteX4" fmla="*/ 2088157 w 2159050"/>
                  <a:gd name="connsiteY4" fmla="*/ 552732 h 820350"/>
                  <a:gd name="connsiteX5" fmla="*/ 841780 w 2159050"/>
                  <a:gd name="connsiteY5" fmla="*/ 802474 h 820350"/>
                  <a:gd name="connsiteX6" fmla="*/ 608492 w 2159050"/>
                  <a:gd name="connsiteY6" fmla="*/ 775513 h 820350"/>
                  <a:gd name="connsiteX7" fmla="*/ 0 w 2159050"/>
                  <a:gd name="connsiteY7" fmla="*/ 260124 h 820350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0 w 2159050"/>
                  <a:gd name="connsiteY7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63707 w 2159050"/>
                  <a:gd name="connsiteY7" fmla="*/ 304760 h 814751"/>
                  <a:gd name="connsiteX8" fmla="*/ 0 w 2159050"/>
                  <a:gd name="connsiteY8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7181 w 2159050"/>
                  <a:gd name="connsiteY7" fmla="*/ 331361 h 814751"/>
                  <a:gd name="connsiteX8" fmla="*/ 0 w 2159050"/>
                  <a:gd name="connsiteY8" fmla="*/ 254525 h 814751"/>
                  <a:gd name="connsiteX0" fmla="*/ 22803 w 2181853"/>
                  <a:gd name="connsiteY0" fmla="*/ 254525 h 814751"/>
                  <a:gd name="connsiteX1" fmla="*/ 1336214 w 2181853"/>
                  <a:gd name="connsiteY1" fmla="*/ 5144 h 814751"/>
                  <a:gd name="connsiteX2" fmla="*/ 1532926 w 2181853"/>
                  <a:gd name="connsiteY2" fmla="*/ 42079 h 814751"/>
                  <a:gd name="connsiteX3" fmla="*/ 2154718 w 2181853"/>
                  <a:gd name="connsiteY3" fmla="*/ 427789 h 814751"/>
                  <a:gd name="connsiteX4" fmla="*/ 2110960 w 2181853"/>
                  <a:gd name="connsiteY4" fmla="*/ 547133 h 814751"/>
                  <a:gd name="connsiteX5" fmla="*/ 864583 w 2181853"/>
                  <a:gd name="connsiteY5" fmla="*/ 796875 h 814751"/>
                  <a:gd name="connsiteX6" fmla="*/ 631295 w 2181853"/>
                  <a:gd name="connsiteY6" fmla="*/ 769914 h 814751"/>
                  <a:gd name="connsiteX7" fmla="*/ 29984 w 2181853"/>
                  <a:gd name="connsiteY7" fmla="*/ 331361 h 814751"/>
                  <a:gd name="connsiteX8" fmla="*/ 22803 w 2181853"/>
                  <a:gd name="connsiteY8" fmla="*/ 254525 h 814751"/>
                  <a:gd name="connsiteX0" fmla="*/ 37699 w 2196749"/>
                  <a:gd name="connsiteY0" fmla="*/ 254525 h 814751"/>
                  <a:gd name="connsiteX1" fmla="*/ 1351110 w 2196749"/>
                  <a:gd name="connsiteY1" fmla="*/ 5144 h 814751"/>
                  <a:gd name="connsiteX2" fmla="*/ 1547822 w 2196749"/>
                  <a:gd name="connsiteY2" fmla="*/ 42079 h 814751"/>
                  <a:gd name="connsiteX3" fmla="*/ 2169614 w 2196749"/>
                  <a:gd name="connsiteY3" fmla="*/ 427789 h 814751"/>
                  <a:gd name="connsiteX4" fmla="*/ 2125856 w 2196749"/>
                  <a:gd name="connsiteY4" fmla="*/ 547133 h 814751"/>
                  <a:gd name="connsiteX5" fmla="*/ 879479 w 2196749"/>
                  <a:gd name="connsiteY5" fmla="*/ 796875 h 814751"/>
                  <a:gd name="connsiteX6" fmla="*/ 646191 w 2196749"/>
                  <a:gd name="connsiteY6" fmla="*/ 769914 h 814751"/>
                  <a:gd name="connsiteX7" fmla="*/ 44880 w 2196749"/>
                  <a:gd name="connsiteY7" fmla="*/ 331361 h 814751"/>
                  <a:gd name="connsiteX8" fmla="*/ 37699 w 2196749"/>
                  <a:gd name="connsiteY8" fmla="*/ 254525 h 814751"/>
                  <a:gd name="connsiteX0" fmla="*/ 29885 w 2188935"/>
                  <a:gd name="connsiteY0" fmla="*/ 254525 h 814751"/>
                  <a:gd name="connsiteX1" fmla="*/ 1343296 w 2188935"/>
                  <a:gd name="connsiteY1" fmla="*/ 5144 h 814751"/>
                  <a:gd name="connsiteX2" fmla="*/ 1540008 w 2188935"/>
                  <a:gd name="connsiteY2" fmla="*/ 42079 h 814751"/>
                  <a:gd name="connsiteX3" fmla="*/ 2161800 w 2188935"/>
                  <a:gd name="connsiteY3" fmla="*/ 427789 h 814751"/>
                  <a:gd name="connsiteX4" fmla="*/ 2118042 w 2188935"/>
                  <a:gd name="connsiteY4" fmla="*/ 547133 h 814751"/>
                  <a:gd name="connsiteX5" fmla="*/ 871665 w 2188935"/>
                  <a:gd name="connsiteY5" fmla="*/ 796875 h 814751"/>
                  <a:gd name="connsiteX6" fmla="*/ 638377 w 2188935"/>
                  <a:gd name="connsiteY6" fmla="*/ 769914 h 814751"/>
                  <a:gd name="connsiteX7" fmla="*/ 57016 w 2188935"/>
                  <a:gd name="connsiteY7" fmla="*/ 347986 h 814751"/>
                  <a:gd name="connsiteX8" fmla="*/ 29885 w 2188935"/>
                  <a:gd name="connsiteY8" fmla="*/ 254525 h 81475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78363"/>
                  <a:gd name="connsiteY0" fmla="*/ 257435 h 817661"/>
                  <a:gd name="connsiteX1" fmla="*/ 1363247 w 2178363"/>
                  <a:gd name="connsiteY1" fmla="*/ 4729 h 817661"/>
                  <a:gd name="connsiteX2" fmla="*/ 1540008 w 2178363"/>
                  <a:gd name="connsiteY2" fmla="*/ 44989 h 817661"/>
                  <a:gd name="connsiteX3" fmla="*/ 2145174 w 2178363"/>
                  <a:gd name="connsiteY3" fmla="*/ 417399 h 817661"/>
                  <a:gd name="connsiteX4" fmla="*/ 2118042 w 2178363"/>
                  <a:gd name="connsiteY4" fmla="*/ 550043 h 817661"/>
                  <a:gd name="connsiteX5" fmla="*/ 871665 w 2178363"/>
                  <a:gd name="connsiteY5" fmla="*/ 799785 h 817661"/>
                  <a:gd name="connsiteX6" fmla="*/ 638377 w 2178363"/>
                  <a:gd name="connsiteY6" fmla="*/ 772824 h 817661"/>
                  <a:gd name="connsiteX7" fmla="*/ 57016 w 2178363"/>
                  <a:gd name="connsiteY7" fmla="*/ 350896 h 817661"/>
                  <a:gd name="connsiteX8" fmla="*/ 29885 w 2178363"/>
                  <a:gd name="connsiteY8" fmla="*/ 257435 h 817661"/>
                  <a:gd name="connsiteX0" fmla="*/ 29885 w 2170309"/>
                  <a:gd name="connsiteY0" fmla="*/ 257435 h 817661"/>
                  <a:gd name="connsiteX1" fmla="*/ 1363247 w 2170309"/>
                  <a:gd name="connsiteY1" fmla="*/ 4729 h 817661"/>
                  <a:gd name="connsiteX2" fmla="*/ 1540008 w 2170309"/>
                  <a:gd name="connsiteY2" fmla="*/ 44989 h 817661"/>
                  <a:gd name="connsiteX3" fmla="*/ 2145174 w 2170309"/>
                  <a:gd name="connsiteY3" fmla="*/ 417399 h 817661"/>
                  <a:gd name="connsiteX4" fmla="*/ 2094766 w 2170309"/>
                  <a:gd name="connsiteY4" fmla="*/ 553368 h 817661"/>
                  <a:gd name="connsiteX5" fmla="*/ 871665 w 2170309"/>
                  <a:gd name="connsiteY5" fmla="*/ 799785 h 817661"/>
                  <a:gd name="connsiteX6" fmla="*/ 638377 w 2170309"/>
                  <a:gd name="connsiteY6" fmla="*/ 772824 h 817661"/>
                  <a:gd name="connsiteX7" fmla="*/ 57016 w 2170309"/>
                  <a:gd name="connsiteY7" fmla="*/ 350896 h 817661"/>
                  <a:gd name="connsiteX8" fmla="*/ 29885 w 2170309"/>
                  <a:gd name="connsiteY8" fmla="*/ 257435 h 817661"/>
                  <a:gd name="connsiteX0" fmla="*/ 29885 w 2185450"/>
                  <a:gd name="connsiteY0" fmla="*/ 257435 h 817661"/>
                  <a:gd name="connsiteX1" fmla="*/ 1363247 w 2185450"/>
                  <a:gd name="connsiteY1" fmla="*/ 4729 h 817661"/>
                  <a:gd name="connsiteX2" fmla="*/ 1540008 w 2185450"/>
                  <a:gd name="connsiteY2" fmla="*/ 44989 h 817661"/>
                  <a:gd name="connsiteX3" fmla="*/ 2165125 w 2185450"/>
                  <a:gd name="connsiteY3" fmla="*/ 430699 h 817661"/>
                  <a:gd name="connsiteX4" fmla="*/ 2094766 w 2185450"/>
                  <a:gd name="connsiteY4" fmla="*/ 553368 h 817661"/>
                  <a:gd name="connsiteX5" fmla="*/ 871665 w 2185450"/>
                  <a:gd name="connsiteY5" fmla="*/ 799785 h 817661"/>
                  <a:gd name="connsiteX6" fmla="*/ 638377 w 2185450"/>
                  <a:gd name="connsiteY6" fmla="*/ 772824 h 817661"/>
                  <a:gd name="connsiteX7" fmla="*/ 57016 w 2185450"/>
                  <a:gd name="connsiteY7" fmla="*/ 350896 h 817661"/>
                  <a:gd name="connsiteX8" fmla="*/ 29885 w 2185450"/>
                  <a:gd name="connsiteY8" fmla="*/ 257435 h 817661"/>
                  <a:gd name="connsiteX0" fmla="*/ 29885 w 2187340"/>
                  <a:gd name="connsiteY0" fmla="*/ 257435 h 817661"/>
                  <a:gd name="connsiteX1" fmla="*/ 1363247 w 2187340"/>
                  <a:gd name="connsiteY1" fmla="*/ 4729 h 817661"/>
                  <a:gd name="connsiteX2" fmla="*/ 1540008 w 2187340"/>
                  <a:gd name="connsiteY2" fmla="*/ 44989 h 817661"/>
                  <a:gd name="connsiteX3" fmla="*/ 2165125 w 2187340"/>
                  <a:gd name="connsiteY3" fmla="*/ 430699 h 817661"/>
                  <a:gd name="connsiteX4" fmla="*/ 2094766 w 2187340"/>
                  <a:gd name="connsiteY4" fmla="*/ 553368 h 817661"/>
                  <a:gd name="connsiteX5" fmla="*/ 871665 w 2187340"/>
                  <a:gd name="connsiteY5" fmla="*/ 799785 h 817661"/>
                  <a:gd name="connsiteX6" fmla="*/ 638377 w 2187340"/>
                  <a:gd name="connsiteY6" fmla="*/ 772824 h 817661"/>
                  <a:gd name="connsiteX7" fmla="*/ 57016 w 2187340"/>
                  <a:gd name="connsiteY7" fmla="*/ 350896 h 817661"/>
                  <a:gd name="connsiteX8" fmla="*/ 29885 w 2187340"/>
                  <a:gd name="connsiteY8" fmla="*/ 257435 h 817661"/>
                  <a:gd name="connsiteX0" fmla="*/ 29885 w 2187340"/>
                  <a:gd name="connsiteY0" fmla="*/ 226367 h 786593"/>
                  <a:gd name="connsiteX1" fmla="*/ 1073964 w 2187340"/>
                  <a:gd name="connsiteY1" fmla="*/ 26862 h 786593"/>
                  <a:gd name="connsiteX2" fmla="*/ 1540008 w 2187340"/>
                  <a:gd name="connsiteY2" fmla="*/ 13921 h 786593"/>
                  <a:gd name="connsiteX3" fmla="*/ 2165125 w 2187340"/>
                  <a:gd name="connsiteY3" fmla="*/ 399631 h 786593"/>
                  <a:gd name="connsiteX4" fmla="*/ 2094766 w 2187340"/>
                  <a:gd name="connsiteY4" fmla="*/ 522300 h 786593"/>
                  <a:gd name="connsiteX5" fmla="*/ 871665 w 2187340"/>
                  <a:gd name="connsiteY5" fmla="*/ 768717 h 786593"/>
                  <a:gd name="connsiteX6" fmla="*/ 638377 w 2187340"/>
                  <a:gd name="connsiteY6" fmla="*/ 741756 h 786593"/>
                  <a:gd name="connsiteX7" fmla="*/ 57016 w 2187340"/>
                  <a:gd name="connsiteY7" fmla="*/ 319828 h 786593"/>
                  <a:gd name="connsiteX8" fmla="*/ 29885 w 2187340"/>
                  <a:gd name="connsiteY8" fmla="*/ 226367 h 786593"/>
                  <a:gd name="connsiteX0" fmla="*/ 29885 w 2187340"/>
                  <a:gd name="connsiteY0" fmla="*/ 207145 h 767371"/>
                  <a:gd name="connsiteX1" fmla="*/ 1073964 w 2187340"/>
                  <a:gd name="connsiteY1" fmla="*/ 7640 h 767371"/>
                  <a:gd name="connsiteX2" fmla="*/ 1227450 w 2187340"/>
                  <a:gd name="connsiteY2" fmla="*/ 31275 h 767371"/>
                  <a:gd name="connsiteX3" fmla="*/ 2165125 w 2187340"/>
                  <a:gd name="connsiteY3" fmla="*/ 380409 h 767371"/>
                  <a:gd name="connsiteX4" fmla="*/ 2094766 w 2187340"/>
                  <a:gd name="connsiteY4" fmla="*/ 503078 h 767371"/>
                  <a:gd name="connsiteX5" fmla="*/ 871665 w 2187340"/>
                  <a:gd name="connsiteY5" fmla="*/ 749495 h 767371"/>
                  <a:gd name="connsiteX6" fmla="*/ 638377 w 2187340"/>
                  <a:gd name="connsiteY6" fmla="*/ 722534 h 767371"/>
                  <a:gd name="connsiteX7" fmla="*/ 57016 w 2187340"/>
                  <a:gd name="connsiteY7" fmla="*/ 300606 h 767371"/>
                  <a:gd name="connsiteX8" fmla="*/ 29885 w 2187340"/>
                  <a:gd name="connsiteY8" fmla="*/ 207145 h 767371"/>
                  <a:gd name="connsiteX0" fmla="*/ 29885 w 2115180"/>
                  <a:gd name="connsiteY0" fmla="*/ 207145 h 767371"/>
                  <a:gd name="connsiteX1" fmla="*/ 1073964 w 2115180"/>
                  <a:gd name="connsiteY1" fmla="*/ 7640 h 767371"/>
                  <a:gd name="connsiteX2" fmla="*/ 1227450 w 2115180"/>
                  <a:gd name="connsiteY2" fmla="*/ 31275 h 767371"/>
                  <a:gd name="connsiteX3" fmla="*/ 1929044 w 2115180"/>
                  <a:gd name="connsiteY3" fmla="*/ 423635 h 767371"/>
                  <a:gd name="connsiteX4" fmla="*/ 2094766 w 2115180"/>
                  <a:gd name="connsiteY4" fmla="*/ 503078 h 767371"/>
                  <a:gd name="connsiteX5" fmla="*/ 871665 w 2115180"/>
                  <a:gd name="connsiteY5" fmla="*/ 749495 h 767371"/>
                  <a:gd name="connsiteX6" fmla="*/ 638377 w 2115180"/>
                  <a:gd name="connsiteY6" fmla="*/ 722534 h 767371"/>
                  <a:gd name="connsiteX7" fmla="*/ 57016 w 2115180"/>
                  <a:gd name="connsiteY7" fmla="*/ 300606 h 767371"/>
                  <a:gd name="connsiteX8" fmla="*/ 29885 w 2115180"/>
                  <a:gd name="connsiteY8" fmla="*/ 207145 h 767371"/>
                  <a:gd name="connsiteX0" fmla="*/ 29885 w 1994513"/>
                  <a:gd name="connsiteY0" fmla="*/ 207145 h 767371"/>
                  <a:gd name="connsiteX1" fmla="*/ 1073964 w 1994513"/>
                  <a:gd name="connsiteY1" fmla="*/ 7640 h 767371"/>
                  <a:gd name="connsiteX2" fmla="*/ 1227450 w 1994513"/>
                  <a:gd name="connsiteY2" fmla="*/ 31275 h 767371"/>
                  <a:gd name="connsiteX3" fmla="*/ 1929044 w 1994513"/>
                  <a:gd name="connsiteY3" fmla="*/ 423635 h 767371"/>
                  <a:gd name="connsiteX4" fmla="*/ 1951787 w 1994513"/>
                  <a:gd name="connsiteY4" fmla="*/ 519704 h 767371"/>
                  <a:gd name="connsiteX5" fmla="*/ 871665 w 1994513"/>
                  <a:gd name="connsiteY5" fmla="*/ 749495 h 767371"/>
                  <a:gd name="connsiteX6" fmla="*/ 638377 w 1994513"/>
                  <a:gd name="connsiteY6" fmla="*/ 722534 h 767371"/>
                  <a:gd name="connsiteX7" fmla="*/ 57016 w 1994513"/>
                  <a:gd name="connsiteY7" fmla="*/ 300606 h 767371"/>
                  <a:gd name="connsiteX8" fmla="*/ 29885 w 1994513"/>
                  <a:gd name="connsiteY8" fmla="*/ 207145 h 767371"/>
                  <a:gd name="connsiteX0" fmla="*/ 29885 w 1994513"/>
                  <a:gd name="connsiteY0" fmla="*/ 207145 h 757149"/>
                  <a:gd name="connsiteX1" fmla="*/ 1073964 w 1994513"/>
                  <a:gd name="connsiteY1" fmla="*/ 7640 h 757149"/>
                  <a:gd name="connsiteX2" fmla="*/ 1227450 w 1994513"/>
                  <a:gd name="connsiteY2" fmla="*/ 31275 h 757149"/>
                  <a:gd name="connsiteX3" fmla="*/ 1929044 w 1994513"/>
                  <a:gd name="connsiteY3" fmla="*/ 423635 h 757149"/>
                  <a:gd name="connsiteX4" fmla="*/ 1951787 w 1994513"/>
                  <a:gd name="connsiteY4" fmla="*/ 519704 h 757149"/>
                  <a:gd name="connsiteX5" fmla="*/ 871665 w 1994513"/>
                  <a:gd name="connsiteY5" fmla="*/ 749495 h 757149"/>
                  <a:gd name="connsiteX6" fmla="*/ 684929 w 1994513"/>
                  <a:gd name="connsiteY6" fmla="*/ 685958 h 757149"/>
                  <a:gd name="connsiteX7" fmla="*/ 57016 w 1994513"/>
                  <a:gd name="connsiteY7" fmla="*/ 300606 h 757149"/>
                  <a:gd name="connsiteX8" fmla="*/ 29885 w 1994513"/>
                  <a:gd name="connsiteY8" fmla="*/ 207145 h 757149"/>
                  <a:gd name="connsiteX0" fmla="*/ 29885 w 1994513"/>
                  <a:gd name="connsiteY0" fmla="*/ 207145 h 748943"/>
                  <a:gd name="connsiteX1" fmla="*/ 1073964 w 1994513"/>
                  <a:gd name="connsiteY1" fmla="*/ 7640 h 748943"/>
                  <a:gd name="connsiteX2" fmla="*/ 1227450 w 1994513"/>
                  <a:gd name="connsiteY2" fmla="*/ 31275 h 748943"/>
                  <a:gd name="connsiteX3" fmla="*/ 1929044 w 1994513"/>
                  <a:gd name="connsiteY3" fmla="*/ 423635 h 748943"/>
                  <a:gd name="connsiteX4" fmla="*/ 1951787 w 1994513"/>
                  <a:gd name="connsiteY4" fmla="*/ 519704 h 748943"/>
                  <a:gd name="connsiteX5" fmla="*/ 845064 w 1994513"/>
                  <a:gd name="connsiteY5" fmla="*/ 739520 h 748943"/>
                  <a:gd name="connsiteX6" fmla="*/ 684929 w 1994513"/>
                  <a:gd name="connsiteY6" fmla="*/ 685958 h 748943"/>
                  <a:gd name="connsiteX7" fmla="*/ 57016 w 1994513"/>
                  <a:gd name="connsiteY7" fmla="*/ 300606 h 748943"/>
                  <a:gd name="connsiteX8" fmla="*/ 29885 w 1994513"/>
                  <a:gd name="connsiteY8" fmla="*/ 207145 h 748943"/>
                  <a:gd name="connsiteX0" fmla="*/ 25696 w 1990324"/>
                  <a:gd name="connsiteY0" fmla="*/ 207145 h 748943"/>
                  <a:gd name="connsiteX1" fmla="*/ 1069775 w 1990324"/>
                  <a:gd name="connsiteY1" fmla="*/ 7640 h 748943"/>
                  <a:gd name="connsiteX2" fmla="*/ 1223261 w 1990324"/>
                  <a:gd name="connsiteY2" fmla="*/ 31275 h 748943"/>
                  <a:gd name="connsiteX3" fmla="*/ 1924855 w 1990324"/>
                  <a:gd name="connsiteY3" fmla="*/ 423635 h 748943"/>
                  <a:gd name="connsiteX4" fmla="*/ 1947598 w 1990324"/>
                  <a:gd name="connsiteY4" fmla="*/ 519704 h 748943"/>
                  <a:gd name="connsiteX5" fmla="*/ 840875 w 1990324"/>
                  <a:gd name="connsiteY5" fmla="*/ 739520 h 748943"/>
                  <a:gd name="connsiteX6" fmla="*/ 680740 w 1990324"/>
                  <a:gd name="connsiteY6" fmla="*/ 685958 h 748943"/>
                  <a:gd name="connsiteX7" fmla="*/ 52827 w 1990324"/>
                  <a:gd name="connsiteY7" fmla="*/ 300606 h 748943"/>
                  <a:gd name="connsiteX8" fmla="*/ 25696 w 1990324"/>
                  <a:gd name="connsiteY8" fmla="*/ 207145 h 748943"/>
                  <a:gd name="connsiteX0" fmla="*/ 18311 w 1982939"/>
                  <a:gd name="connsiteY0" fmla="*/ 207145 h 748943"/>
                  <a:gd name="connsiteX1" fmla="*/ 1062390 w 1982939"/>
                  <a:gd name="connsiteY1" fmla="*/ 7640 h 748943"/>
                  <a:gd name="connsiteX2" fmla="*/ 1215876 w 1982939"/>
                  <a:gd name="connsiteY2" fmla="*/ 31275 h 748943"/>
                  <a:gd name="connsiteX3" fmla="*/ 1917470 w 1982939"/>
                  <a:gd name="connsiteY3" fmla="*/ 423635 h 748943"/>
                  <a:gd name="connsiteX4" fmla="*/ 1940213 w 1982939"/>
                  <a:gd name="connsiteY4" fmla="*/ 519704 h 748943"/>
                  <a:gd name="connsiteX5" fmla="*/ 833490 w 1982939"/>
                  <a:gd name="connsiteY5" fmla="*/ 739520 h 748943"/>
                  <a:gd name="connsiteX6" fmla="*/ 673355 w 1982939"/>
                  <a:gd name="connsiteY6" fmla="*/ 685958 h 748943"/>
                  <a:gd name="connsiteX7" fmla="*/ 45442 w 1982939"/>
                  <a:gd name="connsiteY7" fmla="*/ 300606 h 748943"/>
                  <a:gd name="connsiteX8" fmla="*/ 18311 w 1982939"/>
                  <a:gd name="connsiteY8" fmla="*/ 207145 h 748943"/>
                  <a:gd name="connsiteX0" fmla="*/ 21717 w 1986345"/>
                  <a:gd name="connsiteY0" fmla="*/ 207145 h 748943"/>
                  <a:gd name="connsiteX1" fmla="*/ 1065796 w 1986345"/>
                  <a:gd name="connsiteY1" fmla="*/ 7640 h 748943"/>
                  <a:gd name="connsiteX2" fmla="*/ 1219282 w 1986345"/>
                  <a:gd name="connsiteY2" fmla="*/ 31275 h 748943"/>
                  <a:gd name="connsiteX3" fmla="*/ 1920876 w 1986345"/>
                  <a:gd name="connsiteY3" fmla="*/ 423635 h 748943"/>
                  <a:gd name="connsiteX4" fmla="*/ 1943619 w 1986345"/>
                  <a:gd name="connsiteY4" fmla="*/ 519704 h 748943"/>
                  <a:gd name="connsiteX5" fmla="*/ 836896 w 1986345"/>
                  <a:gd name="connsiteY5" fmla="*/ 739520 h 748943"/>
                  <a:gd name="connsiteX6" fmla="*/ 676761 w 1986345"/>
                  <a:gd name="connsiteY6" fmla="*/ 685958 h 748943"/>
                  <a:gd name="connsiteX7" fmla="*/ 48848 w 1986345"/>
                  <a:gd name="connsiteY7" fmla="*/ 300606 h 748943"/>
                  <a:gd name="connsiteX8" fmla="*/ 21717 w 1986345"/>
                  <a:gd name="connsiteY8" fmla="*/ 207145 h 748943"/>
                  <a:gd name="connsiteX0" fmla="*/ 21717 w 1986345"/>
                  <a:gd name="connsiteY0" fmla="*/ 212344 h 754142"/>
                  <a:gd name="connsiteX1" fmla="*/ 1075772 w 1986345"/>
                  <a:gd name="connsiteY1" fmla="*/ 6189 h 754142"/>
                  <a:gd name="connsiteX2" fmla="*/ 1219282 w 1986345"/>
                  <a:gd name="connsiteY2" fmla="*/ 36474 h 754142"/>
                  <a:gd name="connsiteX3" fmla="*/ 1920876 w 1986345"/>
                  <a:gd name="connsiteY3" fmla="*/ 428834 h 754142"/>
                  <a:gd name="connsiteX4" fmla="*/ 1943619 w 1986345"/>
                  <a:gd name="connsiteY4" fmla="*/ 524903 h 754142"/>
                  <a:gd name="connsiteX5" fmla="*/ 836896 w 1986345"/>
                  <a:gd name="connsiteY5" fmla="*/ 744719 h 754142"/>
                  <a:gd name="connsiteX6" fmla="*/ 676761 w 1986345"/>
                  <a:gd name="connsiteY6" fmla="*/ 691157 h 754142"/>
                  <a:gd name="connsiteX7" fmla="*/ 48848 w 1986345"/>
                  <a:gd name="connsiteY7" fmla="*/ 305805 h 754142"/>
                  <a:gd name="connsiteX8" fmla="*/ 21717 w 1986345"/>
                  <a:gd name="connsiteY8" fmla="*/ 212344 h 754142"/>
                  <a:gd name="connsiteX0" fmla="*/ 21717 w 1986345"/>
                  <a:gd name="connsiteY0" fmla="*/ 210911 h 752709"/>
                  <a:gd name="connsiteX1" fmla="*/ 1075772 w 1986345"/>
                  <a:gd name="connsiteY1" fmla="*/ 4756 h 752709"/>
                  <a:gd name="connsiteX2" fmla="*/ 1219282 w 1986345"/>
                  <a:gd name="connsiteY2" fmla="*/ 35041 h 752709"/>
                  <a:gd name="connsiteX3" fmla="*/ 1920876 w 1986345"/>
                  <a:gd name="connsiteY3" fmla="*/ 427401 h 752709"/>
                  <a:gd name="connsiteX4" fmla="*/ 1943619 w 1986345"/>
                  <a:gd name="connsiteY4" fmla="*/ 523470 h 752709"/>
                  <a:gd name="connsiteX5" fmla="*/ 836896 w 1986345"/>
                  <a:gd name="connsiteY5" fmla="*/ 743286 h 752709"/>
                  <a:gd name="connsiteX6" fmla="*/ 676761 w 1986345"/>
                  <a:gd name="connsiteY6" fmla="*/ 689724 h 752709"/>
                  <a:gd name="connsiteX7" fmla="*/ 48848 w 1986345"/>
                  <a:gd name="connsiteY7" fmla="*/ 304372 h 752709"/>
                  <a:gd name="connsiteX8" fmla="*/ 21717 w 1986345"/>
                  <a:gd name="connsiteY8" fmla="*/ 210911 h 752709"/>
                  <a:gd name="connsiteX0" fmla="*/ 21717 w 1989918"/>
                  <a:gd name="connsiteY0" fmla="*/ 210911 h 752709"/>
                  <a:gd name="connsiteX1" fmla="*/ 1075772 w 1989918"/>
                  <a:gd name="connsiteY1" fmla="*/ 4756 h 752709"/>
                  <a:gd name="connsiteX2" fmla="*/ 1219282 w 1989918"/>
                  <a:gd name="connsiteY2" fmla="*/ 35041 h 752709"/>
                  <a:gd name="connsiteX3" fmla="*/ 1920876 w 1989918"/>
                  <a:gd name="connsiteY3" fmla="*/ 427401 h 752709"/>
                  <a:gd name="connsiteX4" fmla="*/ 1943619 w 1989918"/>
                  <a:gd name="connsiteY4" fmla="*/ 523470 h 752709"/>
                  <a:gd name="connsiteX5" fmla="*/ 836896 w 1989918"/>
                  <a:gd name="connsiteY5" fmla="*/ 743286 h 752709"/>
                  <a:gd name="connsiteX6" fmla="*/ 676761 w 1989918"/>
                  <a:gd name="connsiteY6" fmla="*/ 689724 h 752709"/>
                  <a:gd name="connsiteX7" fmla="*/ 48848 w 1989918"/>
                  <a:gd name="connsiteY7" fmla="*/ 304372 h 752709"/>
                  <a:gd name="connsiteX8" fmla="*/ 21717 w 1989918"/>
                  <a:gd name="connsiteY8" fmla="*/ 210911 h 752709"/>
                  <a:gd name="connsiteX0" fmla="*/ 21717 w 1984160"/>
                  <a:gd name="connsiteY0" fmla="*/ 210911 h 752709"/>
                  <a:gd name="connsiteX1" fmla="*/ 1075772 w 1984160"/>
                  <a:gd name="connsiteY1" fmla="*/ 4756 h 752709"/>
                  <a:gd name="connsiteX2" fmla="*/ 1219282 w 1984160"/>
                  <a:gd name="connsiteY2" fmla="*/ 35041 h 752709"/>
                  <a:gd name="connsiteX3" fmla="*/ 1920876 w 1984160"/>
                  <a:gd name="connsiteY3" fmla="*/ 427401 h 752709"/>
                  <a:gd name="connsiteX4" fmla="*/ 1943619 w 1984160"/>
                  <a:gd name="connsiteY4" fmla="*/ 523470 h 752709"/>
                  <a:gd name="connsiteX5" fmla="*/ 836896 w 1984160"/>
                  <a:gd name="connsiteY5" fmla="*/ 743286 h 752709"/>
                  <a:gd name="connsiteX6" fmla="*/ 676761 w 1984160"/>
                  <a:gd name="connsiteY6" fmla="*/ 689724 h 752709"/>
                  <a:gd name="connsiteX7" fmla="*/ 48848 w 1984160"/>
                  <a:gd name="connsiteY7" fmla="*/ 304372 h 752709"/>
                  <a:gd name="connsiteX8" fmla="*/ 21717 w 1984160"/>
                  <a:gd name="connsiteY8" fmla="*/ 210911 h 752709"/>
                  <a:gd name="connsiteX0" fmla="*/ 21717 w 1985136"/>
                  <a:gd name="connsiteY0" fmla="*/ 210911 h 752709"/>
                  <a:gd name="connsiteX1" fmla="*/ 1075772 w 1985136"/>
                  <a:gd name="connsiteY1" fmla="*/ 4756 h 752709"/>
                  <a:gd name="connsiteX2" fmla="*/ 1219282 w 1985136"/>
                  <a:gd name="connsiteY2" fmla="*/ 35041 h 752709"/>
                  <a:gd name="connsiteX3" fmla="*/ 1920876 w 1985136"/>
                  <a:gd name="connsiteY3" fmla="*/ 427401 h 752709"/>
                  <a:gd name="connsiteX4" fmla="*/ 1943619 w 1985136"/>
                  <a:gd name="connsiteY4" fmla="*/ 523470 h 752709"/>
                  <a:gd name="connsiteX5" fmla="*/ 836896 w 1985136"/>
                  <a:gd name="connsiteY5" fmla="*/ 743286 h 752709"/>
                  <a:gd name="connsiteX6" fmla="*/ 676761 w 1985136"/>
                  <a:gd name="connsiteY6" fmla="*/ 689724 h 752709"/>
                  <a:gd name="connsiteX7" fmla="*/ 48848 w 1985136"/>
                  <a:gd name="connsiteY7" fmla="*/ 304372 h 752709"/>
                  <a:gd name="connsiteX8" fmla="*/ 21717 w 1985136"/>
                  <a:gd name="connsiteY8" fmla="*/ 210911 h 75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136" h="752709">
                    <a:moveTo>
                      <a:pt x="21717" y="210911"/>
                    </a:moveTo>
                    <a:lnTo>
                      <a:pt x="1075772" y="4756"/>
                    </a:lnTo>
                    <a:cubicBezTo>
                      <a:pt x="1149102" y="-7316"/>
                      <a:pt x="1172553" y="3887"/>
                      <a:pt x="1219282" y="35041"/>
                    </a:cubicBezTo>
                    <a:lnTo>
                      <a:pt x="1920876" y="427401"/>
                    </a:lnTo>
                    <a:cubicBezTo>
                      <a:pt x="1986093" y="440582"/>
                      <a:pt x="2014731" y="513615"/>
                      <a:pt x="1943619" y="523470"/>
                    </a:cubicBezTo>
                    <a:lnTo>
                      <a:pt x="836896" y="743286"/>
                    </a:lnTo>
                    <a:cubicBezTo>
                      <a:pt x="769109" y="764225"/>
                      <a:pt x="741224" y="751911"/>
                      <a:pt x="676761" y="689724"/>
                    </a:cubicBezTo>
                    <a:lnTo>
                      <a:pt x="48848" y="304372"/>
                    </a:lnTo>
                    <a:cubicBezTo>
                      <a:pt x="-3423" y="272109"/>
                      <a:pt x="-15791" y="243174"/>
                      <a:pt x="21717" y="210911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B4B4B4">
                      <a:alpha val="90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24">
                <a:extLst>
                  <a:ext uri="{FF2B5EF4-FFF2-40B4-BE49-F238E27FC236}">
                    <a16:creationId xmlns:a16="http://schemas.microsoft.com/office/drawing/2014/main" id="{9802CA5A-A9D0-8786-F84E-3B4A5C4590BC}"/>
                  </a:ext>
                </a:extLst>
              </p:cNvPr>
              <p:cNvSpPr/>
              <p:nvPr/>
            </p:nvSpPr>
            <p:spPr>
              <a:xfrm>
                <a:off x="3612309" y="1954024"/>
                <a:ext cx="1458548" cy="50656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0 w 1340012"/>
                  <a:gd name="connsiteY3" fmla="*/ 1170432 h 1170432"/>
                  <a:gd name="connsiteX4" fmla="*/ 0 w 1340012"/>
                  <a:gd name="connsiteY4" fmla="*/ 256032 h 1170432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631768 w 1340012"/>
                  <a:gd name="connsiteY3" fmla="*/ 784721 h 1170432"/>
                  <a:gd name="connsiteX4" fmla="*/ 0 w 1340012"/>
                  <a:gd name="connsiteY4" fmla="*/ 256032 h 1170432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631768 w 2088157"/>
                  <a:gd name="connsiteY3" fmla="*/ 784721 h 784721"/>
                  <a:gd name="connsiteX4" fmla="*/ 0 w 2088157"/>
                  <a:gd name="connsiteY4" fmla="*/ 256032 h 784721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761977 w 2088157"/>
                  <a:gd name="connsiteY3" fmla="*/ 765131 h 784721"/>
                  <a:gd name="connsiteX4" fmla="*/ 631768 w 2088157"/>
                  <a:gd name="connsiteY4" fmla="*/ 784721 h 784721"/>
                  <a:gd name="connsiteX5" fmla="*/ 0 w 2088157"/>
                  <a:gd name="connsiteY5" fmla="*/ 256032 h 784721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2088157 w 2088157"/>
                  <a:gd name="connsiteY2" fmla="*/ 548640 h 798382"/>
                  <a:gd name="connsiteX3" fmla="*/ 841780 w 2088157"/>
                  <a:gd name="connsiteY3" fmla="*/ 798382 h 798382"/>
                  <a:gd name="connsiteX4" fmla="*/ 631768 w 2088157"/>
                  <a:gd name="connsiteY4" fmla="*/ 784721 h 798382"/>
                  <a:gd name="connsiteX5" fmla="*/ 0 w 2088157"/>
                  <a:gd name="connsiteY5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440296 w 2088157"/>
                  <a:gd name="connsiteY2" fmla="*/ 76837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1995586 w 2088157"/>
                  <a:gd name="connsiteY3" fmla="*/ 469197 h 798382"/>
                  <a:gd name="connsiteX4" fmla="*/ 2088157 w 2088157"/>
                  <a:gd name="connsiteY4" fmla="*/ 548640 h 798382"/>
                  <a:gd name="connsiteX5" fmla="*/ 841780 w 2088157"/>
                  <a:gd name="connsiteY5" fmla="*/ 798382 h 798382"/>
                  <a:gd name="connsiteX6" fmla="*/ 631768 w 2088157"/>
                  <a:gd name="connsiteY6" fmla="*/ 784721 h 798382"/>
                  <a:gd name="connsiteX7" fmla="*/ 0 w 2088157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31768 w 2131915"/>
                  <a:gd name="connsiteY6" fmla="*/ 784721 h 798382"/>
                  <a:gd name="connsiteX7" fmla="*/ 0 w 2131915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08492 w 2131915"/>
                  <a:gd name="connsiteY6" fmla="*/ 771421 h 798382"/>
                  <a:gd name="connsiteX7" fmla="*/ 0 w 2131915"/>
                  <a:gd name="connsiteY7" fmla="*/ 256032 h 798382"/>
                  <a:gd name="connsiteX0" fmla="*/ 0 w 2131915"/>
                  <a:gd name="connsiteY0" fmla="*/ 256032 h 809527"/>
                  <a:gd name="connsiteX1" fmla="*/ 1340012 w 2131915"/>
                  <a:gd name="connsiteY1" fmla="*/ 0 h 809527"/>
                  <a:gd name="connsiteX2" fmla="*/ 1510123 w 2131915"/>
                  <a:gd name="connsiteY2" fmla="*/ 43586 h 809527"/>
                  <a:gd name="connsiteX3" fmla="*/ 2131915 w 2131915"/>
                  <a:gd name="connsiteY3" fmla="*/ 429296 h 809527"/>
                  <a:gd name="connsiteX4" fmla="*/ 2088157 w 2131915"/>
                  <a:gd name="connsiteY4" fmla="*/ 548640 h 809527"/>
                  <a:gd name="connsiteX5" fmla="*/ 841780 w 2131915"/>
                  <a:gd name="connsiteY5" fmla="*/ 798382 h 809527"/>
                  <a:gd name="connsiteX6" fmla="*/ 608492 w 2131915"/>
                  <a:gd name="connsiteY6" fmla="*/ 771421 h 809527"/>
                  <a:gd name="connsiteX7" fmla="*/ 0 w 2131915"/>
                  <a:gd name="connsiteY7" fmla="*/ 256032 h 809527"/>
                  <a:gd name="connsiteX0" fmla="*/ 0 w 2131915"/>
                  <a:gd name="connsiteY0" fmla="*/ 256032 h 819822"/>
                  <a:gd name="connsiteX1" fmla="*/ 1340012 w 2131915"/>
                  <a:gd name="connsiteY1" fmla="*/ 0 h 819822"/>
                  <a:gd name="connsiteX2" fmla="*/ 1510123 w 2131915"/>
                  <a:gd name="connsiteY2" fmla="*/ 43586 h 819822"/>
                  <a:gd name="connsiteX3" fmla="*/ 2131915 w 2131915"/>
                  <a:gd name="connsiteY3" fmla="*/ 429296 h 819822"/>
                  <a:gd name="connsiteX4" fmla="*/ 2088157 w 2131915"/>
                  <a:gd name="connsiteY4" fmla="*/ 548640 h 819822"/>
                  <a:gd name="connsiteX5" fmla="*/ 841780 w 2131915"/>
                  <a:gd name="connsiteY5" fmla="*/ 798382 h 819822"/>
                  <a:gd name="connsiteX6" fmla="*/ 608492 w 2131915"/>
                  <a:gd name="connsiteY6" fmla="*/ 771421 h 819822"/>
                  <a:gd name="connsiteX7" fmla="*/ 0 w 2131915"/>
                  <a:gd name="connsiteY7" fmla="*/ 256032 h 819822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36385"/>
                  <a:gd name="connsiteY0" fmla="*/ 256032 h 816258"/>
                  <a:gd name="connsiteX1" fmla="*/ 1340012 w 2136385"/>
                  <a:gd name="connsiteY1" fmla="*/ 0 h 816258"/>
                  <a:gd name="connsiteX2" fmla="*/ 1510123 w 2136385"/>
                  <a:gd name="connsiteY2" fmla="*/ 43586 h 816258"/>
                  <a:gd name="connsiteX3" fmla="*/ 2131915 w 2136385"/>
                  <a:gd name="connsiteY3" fmla="*/ 429296 h 816258"/>
                  <a:gd name="connsiteX4" fmla="*/ 2088157 w 2136385"/>
                  <a:gd name="connsiteY4" fmla="*/ 548640 h 816258"/>
                  <a:gd name="connsiteX5" fmla="*/ 841780 w 2136385"/>
                  <a:gd name="connsiteY5" fmla="*/ 798382 h 816258"/>
                  <a:gd name="connsiteX6" fmla="*/ 608492 w 2136385"/>
                  <a:gd name="connsiteY6" fmla="*/ 771421 h 816258"/>
                  <a:gd name="connsiteX7" fmla="*/ 0 w 2136385"/>
                  <a:gd name="connsiteY7" fmla="*/ 256032 h 816258"/>
                  <a:gd name="connsiteX0" fmla="*/ 0 w 2160382"/>
                  <a:gd name="connsiteY0" fmla="*/ 256032 h 816258"/>
                  <a:gd name="connsiteX1" fmla="*/ 1340012 w 2160382"/>
                  <a:gd name="connsiteY1" fmla="*/ 0 h 816258"/>
                  <a:gd name="connsiteX2" fmla="*/ 1510123 w 2160382"/>
                  <a:gd name="connsiteY2" fmla="*/ 43586 h 816258"/>
                  <a:gd name="connsiteX3" fmla="*/ 2131915 w 2160382"/>
                  <a:gd name="connsiteY3" fmla="*/ 429296 h 816258"/>
                  <a:gd name="connsiteX4" fmla="*/ 2088157 w 2160382"/>
                  <a:gd name="connsiteY4" fmla="*/ 548640 h 816258"/>
                  <a:gd name="connsiteX5" fmla="*/ 841780 w 2160382"/>
                  <a:gd name="connsiteY5" fmla="*/ 798382 h 816258"/>
                  <a:gd name="connsiteX6" fmla="*/ 608492 w 2160382"/>
                  <a:gd name="connsiteY6" fmla="*/ 771421 h 816258"/>
                  <a:gd name="connsiteX7" fmla="*/ 0 w 2160382"/>
                  <a:gd name="connsiteY7" fmla="*/ 256032 h 816258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59050"/>
                  <a:gd name="connsiteY0" fmla="*/ 256032 h 816258"/>
                  <a:gd name="connsiteX1" fmla="*/ 1340012 w 2159050"/>
                  <a:gd name="connsiteY1" fmla="*/ 0 h 816258"/>
                  <a:gd name="connsiteX2" fmla="*/ 1510123 w 2159050"/>
                  <a:gd name="connsiteY2" fmla="*/ 43586 h 816258"/>
                  <a:gd name="connsiteX3" fmla="*/ 2131915 w 2159050"/>
                  <a:gd name="connsiteY3" fmla="*/ 429296 h 816258"/>
                  <a:gd name="connsiteX4" fmla="*/ 2088157 w 2159050"/>
                  <a:gd name="connsiteY4" fmla="*/ 548640 h 816258"/>
                  <a:gd name="connsiteX5" fmla="*/ 841780 w 2159050"/>
                  <a:gd name="connsiteY5" fmla="*/ 798382 h 816258"/>
                  <a:gd name="connsiteX6" fmla="*/ 608492 w 2159050"/>
                  <a:gd name="connsiteY6" fmla="*/ 771421 h 816258"/>
                  <a:gd name="connsiteX7" fmla="*/ 0 w 2159050"/>
                  <a:gd name="connsiteY7" fmla="*/ 256032 h 816258"/>
                  <a:gd name="connsiteX0" fmla="*/ 0 w 2159050"/>
                  <a:gd name="connsiteY0" fmla="*/ 263919 h 824145"/>
                  <a:gd name="connsiteX1" fmla="*/ 1340012 w 2159050"/>
                  <a:gd name="connsiteY1" fmla="*/ 7887 h 824145"/>
                  <a:gd name="connsiteX2" fmla="*/ 1510123 w 2159050"/>
                  <a:gd name="connsiteY2" fmla="*/ 51473 h 824145"/>
                  <a:gd name="connsiteX3" fmla="*/ 2131915 w 2159050"/>
                  <a:gd name="connsiteY3" fmla="*/ 437183 h 824145"/>
                  <a:gd name="connsiteX4" fmla="*/ 2088157 w 2159050"/>
                  <a:gd name="connsiteY4" fmla="*/ 556527 h 824145"/>
                  <a:gd name="connsiteX5" fmla="*/ 841780 w 2159050"/>
                  <a:gd name="connsiteY5" fmla="*/ 806269 h 824145"/>
                  <a:gd name="connsiteX6" fmla="*/ 608492 w 2159050"/>
                  <a:gd name="connsiteY6" fmla="*/ 779308 h 824145"/>
                  <a:gd name="connsiteX7" fmla="*/ 0 w 2159050"/>
                  <a:gd name="connsiteY7" fmla="*/ 263919 h 824145"/>
                  <a:gd name="connsiteX0" fmla="*/ 0 w 2159050"/>
                  <a:gd name="connsiteY0" fmla="*/ 266655 h 826881"/>
                  <a:gd name="connsiteX1" fmla="*/ 1340012 w 2159050"/>
                  <a:gd name="connsiteY1" fmla="*/ 10623 h 826881"/>
                  <a:gd name="connsiteX2" fmla="*/ 1510123 w 2159050"/>
                  <a:gd name="connsiteY2" fmla="*/ 54209 h 826881"/>
                  <a:gd name="connsiteX3" fmla="*/ 2131915 w 2159050"/>
                  <a:gd name="connsiteY3" fmla="*/ 439919 h 826881"/>
                  <a:gd name="connsiteX4" fmla="*/ 2088157 w 2159050"/>
                  <a:gd name="connsiteY4" fmla="*/ 559263 h 826881"/>
                  <a:gd name="connsiteX5" fmla="*/ 841780 w 2159050"/>
                  <a:gd name="connsiteY5" fmla="*/ 809005 h 826881"/>
                  <a:gd name="connsiteX6" fmla="*/ 608492 w 2159050"/>
                  <a:gd name="connsiteY6" fmla="*/ 782044 h 826881"/>
                  <a:gd name="connsiteX7" fmla="*/ 0 w 2159050"/>
                  <a:gd name="connsiteY7" fmla="*/ 266655 h 826881"/>
                  <a:gd name="connsiteX0" fmla="*/ 0 w 2159050"/>
                  <a:gd name="connsiteY0" fmla="*/ 261222 h 821448"/>
                  <a:gd name="connsiteX1" fmla="*/ 1313411 w 2159050"/>
                  <a:gd name="connsiteY1" fmla="*/ 11841 h 821448"/>
                  <a:gd name="connsiteX2" fmla="*/ 1510123 w 2159050"/>
                  <a:gd name="connsiteY2" fmla="*/ 48776 h 821448"/>
                  <a:gd name="connsiteX3" fmla="*/ 2131915 w 2159050"/>
                  <a:gd name="connsiteY3" fmla="*/ 434486 h 821448"/>
                  <a:gd name="connsiteX4" fmla="*/ 2088157 w 2159050"/>
                  <a:gd name="connsiteY4" fmla="*/ 553830 h 821448"/>
                  <a:gd name="connsiteX5" fmla="*/ 841780 w 2159050"/>
                  <a:gd name="connsiteY5" fmla="*/ 803572 h 821448"/>
                  <a:gd name="connsiteX6" fmla="*/ 608492 w 2159050"/>
                  <a:gd name="connsiteY6" fmla="*/ 776611 h 821448"/>
                  <a:gd name="connsiteX7" fmla="*/ 0 w 2159050"/>
                  <a:gd name="connsiteY7" fmla="*/ 261222 h 821448"/>
                  <a:gd name="connsiteX0" fmla="*/ 0 w 2159050"/>
                  <a:gd name="connsiteY0" fmla="*/ 260124 h 820350"/>
                  <a:gd name="connsiteX1" fmla="*/ 1313411 w 2159050"/>
                  <a:gd name="connsiteY1" fmla="*/ 10743 h 820350"/>
                  <a:gd name="connsiteX2" fmla="*/ 1510123 w 2159050"/>
                  <a:gd name="connsiteY2" fmla="*/ 47678 h 820350"/>
                  <a:gd name="connsiteX3" fmla="*/ 2131915 w 2159050"/>
                  <a:gd name="connsiteY3" fmla="*/ 433388 h 820350"/>
                  <a:gd name="connsiteX4" fmla="*/ 2088157 w 2159050"/>
                  <a:gd name="connsiteY4" fmla="*/ 552732 h 820350"/>
                  <a:gd name="connsiteX5" fmla="*/ 841780 w 2159050"/>
                  <a:gd name="connsiteY5" fmla="*/ 802474 h 820350"/>
                  <a:gd name="connsiteX6" fmla="*/ 608492 w 2159050"/>
                  <a:gd name="connsiteY6" fmla="*/ 775513 h 820350"/>
                  <a:gd name="connsiteX7" fmla="*/ 0 w 2159050"/>
                  <a:gd name="connsiteY7" fmla="*/ 260124 h 820350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0 w 2159050"/>
                  <a:gd name="connsiteY7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63707 w 2159050"/>
                  <a:gd name="connsiteY7" fmla="*/ 304760 h 814751"/>
                  <a:gd name="connsiteX8" fmla="*/ 0 w 2159050"/>
                  <a:gd name="connsiteY8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7181 w 2159050"/>
                  <a:gd name="connsiteY7" fmla="*/ 331361 h 814751"/>
                  <a:gd name="connsiteX8" fmla="*/ 0 w 2159050"/>
                  <a:gd name="connsiteY8" fmla="*/ 254525 h 814751"/>
                  <a:gd name="connsiteX0" fmla="*/ 22803 w 2181853"/>
                  <a:gd name="connsiteY0" fmla="*/ 254525 h 814751"/>
                  <a:gd name="connsiteX1" fmla="*/ 1336214 w 2181853"/>
                  <a:gd name="connsiteY1" fmla="*/ 5144 h 814751"/>
                  <a:gd name="connsiteX2" fmla="*/ 1532926 w 2181853"/>
                  <a:gd name="connsiteY2" fmla="*/ 42079 h 814751"/>
                  <a:gd name="connsiteX3" fmla="*/ 2154718 w 2181853"/>
                  <a:gd name="connsiteY3" fmla="*/ 427789 h 814751"/>
                  <a:gd name="connsiteX4" fmla="*/ 2110960 w 2181853"/>
                  <a:gd name="connsiteY4" fmla="*/ 547133 h 814751"/>
                  <a:gd name="connsiteX5" fmla="*/ 864583 w 2181853"/>
                  <a:gd name="connsiteY5" fmla="*/ 796875 h 814751"/>
                  <a:gd name="connsiteX6" fmla="*/ 631295 w 2181853"/>
                  <a:gd name="connsiteY6" fmla="*/ 769914 h 814751"/>
                  <a:gd name="connsiteX7" fmla="*/ 29984 w 2181853"/>
                  <a:gd name="connsiteY7" fmla="*/ 331361 h 814751"/>
                  <a:gd name="connsiteX8" fmla="*/ 22803 w 2181853"/>
                  <a:gd name="connsiteY8" fmla="*/ 254525 h 814751"/>
                  <a:gd name="connsiteX0" fmla="*/ 37699 w 2196749"/>
                  <a:gd name="connsiteY0" fmla="*/ 254525 h 814751"/>
                  <a:gd name="connsiteX1" fmla="*/ 1351110 w 2196749"/>
                  <a:gd name="connsiteY1" fmla="*/ 5144 h 814751"/>
                  <a:gd name="connsiteX2" fmla="*/ 1547822 w 2196749"/>
                  <a:gd name="connsiteY2" fmla="*/ 42079 h 814751"/>
                  <a:gd name="connsiteX3" fmla="*/ 2169614 w 2196749"/>
                  <a:gd name="connsiteY3" fmla="*/ 427789 h 814751"/>
                  <a:gd name="connsiteX4" fmla="*/ 2125856 w 2196749"/>
                  <a:gd name="connsiteY4" fmla="*/ 547133 h 814751"/>
                  <a:gd name="connsiteX5" fmla="*/ 879479 w 2196749"/>
                  <a:gd name="connsiteY5" fmla="*/ 796875 h 814751"/>
                  <a:gd name="connsiteX6" fmla="*/ 646191 w 2196749"/>
                  <a:gd name="connsiteY6" fmla="*/ 769914 h 814751"/>
                  <a:gd name="connsiteX7" fmla="*/ 44880 w 2196749"/>
                  <a:gd name="connsiteY7" fmla="*/ 331361 h 814751"/>
                  <a:gd name="connsiteX8" fmla="*/ 37699 w 2196749"/>
                  <a:gd name="connsiteY8" fmla="*/ 254525 h 814751"/>
                  <a:gd name="connsiteX0" fmla="*/ 29885 w 2188935"/>
                  <a:gd name="connsiteY0" fmla="*/ 254525 h 814751"/>
                  <a:gd name="connsiteX1" fmla="*/ 1343296 w 2188935"/>
                  <a:gd name="connsiteY1" fmla="*/ 5144 h 814751"/>
                  <a:gd name="connsiteX2" fmla="*/ 1540008 w 2188935"/>
                  <a:gd name="connsiteY2" fmla="*/ 42079 h 814751"/>
                  <a:gd name="connsiteX3" fmla="*/ 2161800 w 2188935"/>
                  <a:gd name="connsiteY3" fmla="*/ 427789 h 814751"/>
                  <a:gd name="connsiteX4" fmla="*/ 2118042 w 2188935"/>
                  <a:gd name="connsiteY4" fmla="*/ 547133 h 814751"/>
                  <a:gd name="connsiteX5" fmla="*/ 871665 w 2188935"/>
                  <a:gd name="connsiteY5" fmla="*/ 796875 h 814751"/>
                  <a:gd name="connsiteX6" fmla="*/ 638377 w 2188935"/>
                  <a:gd name="connsiteY6" fmla="*/ 769914 h 814751"/>
                  <a:gd name="connsiteX7" fmla="*/ 57016 w 2188935"/>
                  <a:gd name="connsiteY7" fmla="*/ 347986 h 814751"/>
                  <a:gd name="connsiteX8" fmla="*/ 29885 w 2188935"/>
                  <a:gd name="connsiteY8" fmla="*/ 254525 h 81475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78363"/>
                  <a:gd name="connsiteY0" fmla="*/ 257435 h 817661"/>
                  <a:gd name="connsiteX1" fmla="*/ 1363247 w 2178363"/>
                  <a:gd name="connsiteY1" fmla="*/ 4729 h 817661"/>
                  <a:gd name="connsiteX2" fmla="*/ 1540008 w 2178363"/>
                  <a:gd name="connsiteY2" fmla="*/ 44989 h 817661"/>
                  <a:gd name="connsiteX3" fmla="*/ 2145174 w 2178363"/>
                  <a:gd name="connsiteY3" fmla="*/ 417399 h 817661"/>
                  <a:gd name="connsiteX4" fmla="*/ 2118042 w 2178363"/>
                  <a:gd name="connsiteY4" fmla="*/ 550043 h 817661"/>
                  <a:gd name="connsiteX5" fmla="*/ 871665 w 2178363"/>
                  <a:gd name="connsiteY5" fmla="*/ 799785 h 817661"/>
                  <a:gd name="connsiteX6" fmla="*/ 638377 w 2178363"/>
                  <a:gd name="connsiteY6" fmla="*/ 772824 h 817661"/>
                  <a:gd name="connsiteX7" fmla="*/ 57016 w 2178363"/>
                  <a:gd name="connsiteY7" fmla="*/ 350896 h 817661"/>
                  <a:gd name="connsiteX8" fmla="*/ 29885 w 2178363"/>
                  <a:gd name="connsiteY8" fmla="*/ 257435 h 817661"/>
                  <a:gd name="connsiteX0" fmla="*/ 29885 w 2170309"/>
                  <a:gd name="connsiteY0" fmla="*/ 257435 h 817661"/>
                  <a:gd name="connsiteX1" fmla="*/ 1363247 w 2170309"/>
                  <a:gd name="connsiteY1" fmla="*/ 4729 h 817661"/>
                  <a:gd name="connsiteX2" fmla="*/ 1540008 w 2170309"/>
                  <a:gd name="connsiteY2" fmla="*/ 44989 h 817661"/>
                  <a:gd name="connsiteX3" fmla="*/ 2145174 w 2170309"/>
                  <a:gd name="connsiteY3" fmla="*/ 417399 h 817661"/>
                  <a:gd name="connsiteX4" fmla="*/ 2094766 w 2170309"/>
                  <a:gd name="connsiteY4" fmla="*/ 553368 h 817661"/>
                  <a:gd name="connsiteX5" fmla="*/ 871665 w 2170309"/>
                  <a:gd name="connsiteY5" fmla="*/ 799785 h 817661"/>
                  <a:gd name="connsiteX6" fmla="*/ 638377 w 2170309"/>
                  <a:gd name="connsiteY6" fmla="*/ 772824 h 817661"/>
                  <a:gd name="connsiteX7" fmla="*/ 57016 w 2170309"/>
                  <a:gd name="connsiteY7" fmla="*/ 350896 h 817661"/>
                  <a:gd name="connsiteX8" fmla="*/ 29885 w 2170309"/>
                  <a:gd name="connsiteY8" fmla="*/ 257435 h 817661"/>
                  <a:gd name="connsiteX0" fmla="*/ 29885 w 2185450"/>
                  <a:gd name="connsiteY0" fmla="*/ 257435 h 817661"/>
                  <a:gd name="connsiteX1" fmla="*/ 1363247 w 2185450"/>
                  <a:gd name="connsiteY1" fmla="*/ 4729 h 817661"/>
                  <a:gd name="connsiteX2" fmla="*/ 1540008 w 2185450"/>
                  <a:gd name="connsiteY2" fmla="*/ 44989 h 817661"/>
                  <a:gd name="connsiteX3" fmla="*/ 2165125 w 2185450"/>
                  <a:gd name="connsiteY3" fmla="*/ 430699 h 817661"/>
                  <a:gd name="connsiteX4" fmla="*/ 2094766 w 2185450"/>
                  <a:gd name="connsiteY4" fmla="*/ 553368 h 817661"/>
                  <a:gd name="connsiteX5" fmla="*/ 871665 w 2185450"/>
                  <a:gd name="connsiteY5" fmla="*/ 799785 h 817661"/>
                  <a:gd name="connsiteX6" fmla="*/ 638377 w 2185450"/>
                  <a:gd name="connsiteY6" fmla="*/ 772824 h 817661"/>
                  <a:gd name="connsiteX7" fmla="*/ 57016 w 2185450"/>
                  <a:gd name="connsiteY7" fmla="*/ 350896 h 817661"/>
                  <a:gd name="connsiteX8" fmla="*/ 29885 w 2185450"/>
                  <a:gd name="connsiteY8" fmla="*/ 257435 h 817661"/>
                  <a:gd name="connsiteX0" fmla="*/ 29885 w 2187340"/>
                  <a:gd name="connsiteY0" fmla="*/ 257435 h 817661"/>
                  <a:gd name="connsiteX1" fmla="*/ 1363247 w 2187340"/>
                  <a:gd name="connsiteY1" fmla="*/ 4729 h 817661"/>
                  <a:gd name="connsiteX2" fmla="*/ 1540008 w 2187340"/>
                  <a:gd name="connsiteY2" fmla="*/ 44989 h 817661"/>
                  <a:gd name="connsiteX3" fmla="*/ 2165125 w 2187340"/>
                  <a:gd name="connsiteY3" fmla="*/ 430699 h 817661"/>
                  <a:gd name="connsiteX4" fmla="*/ 2094766 w 2187340"/>
                  <a:gd name="connsiteY4" fmla="*/ 553368 h 817661"/>
                  <a:gd name="connsiteX5" fmla="*/ 871665 w 2187340"/>
                  <a:gd name="connsiteY5" fmla="*/ 799785 h 817661"/>
                  <a:gd name="connsiteX6" fmla="*/ 638377 w 2187340"/>
                  <a:gd name="connsiteY6" fmla="*/ 772824 h 817661"/>
                  <a:gd name="connsiteX7" fmla="*/ 57016 w 2187340"/>
                  <a:gd name="connsiteY7" fmla="*/ 350896 h 817661"/>
                  <a:gd name="connsiteX8" fmla="*/ 29885 w 2187340"/>
                  <a:gd name="connsiteY8" fmla="*/ 257435 h 817661"/>
                  <a:gd name="connsiteX0" fmla="*/ 29885 w 2187340"/>
                  <a:gd name="connsiteY0" fmla="*/ 257435 h 803924"/>
                  <a:gd name="connsiteX1" fmla="*/ 1363247 w 2187340"/>
                  <a:gd name="connsiteY1" fmla="*/ 4729 h 803924"/>
                  <a:gd name="connsiteX2" fmla="*/ 1540008 w 2187340"/>
                  <a:gd name="connsiteY2" fmla="*/ 44989 h 803924"/>
                  <a:gd name="connsiteX3" fmla="*/ 2165125 w 2187340"/>
                  <a:gd name="connsiteY3" fmla="*/ 430699 h 803924"/>
                  <a:gd name="connsiteX4" fmla="*/ 2094766 w 2187340"/>
                  <a:gd name="connsiteY4" fmla="*/ 553368 h 803924"/>
                  <a:gd name="connsiteX5" fmla="*/ 871665 w 2187340"/>
                  <a:gd name="connsiteY5" fmla="*/ 799785 h 803924"/>
                  <a:gd name="connsiteX6" fmla="*/ 708204 w 2187340"/>
                  <a:gd name="connsiteY6" fmla="*/ 696347 h 803924"/>
                  <a:gd name="connsiteX7" fmla="*/ 57016 w 2187340"/>
                  <a:gd name="connsiteY7" fmla="*/ 350896 h 803924"/>
                  <a:gd name="connsiteX8" fmla="*/ 29885 w 2187340"/>
                  <a:gd name="connsiteY8" fmla="*/ 257435 h 803924"/>
                  <a:gd name="connsiteX0" fmla="*/ 29885 w 2187340"/>
                  <a:gd name="connsiteY0" fmla="*/ 257435 h 767538"/>
                  <a:gd name="connsiteX1" fmla="*/ 1363247 w 2187340"/>
                  <a:gd name="connsiteY1" fmla="*/ 4729 h 767538"/>
                  <a:gd name="connsiteX2" fmla="*/ 1540008 w 2187340"/>
                  <a:gd name="connsiteY2" fmla="*/ 44989 h 767538"/>
                  <a:gd name="connsiteX3" fmla="*/ 2165125 w 2187340"/>
                  <a:gd name="connsiteY3" fmla="*/ 430699 h 767538"/>
                  <a:gd name="connsiteX4" fmla="*/ 2094766 w 2187340"/>
                  <a:gd name="connsiteY4" fmla="*/ 553368 h 767538"/>
                  <a:gd name="connsiteX5" fmla="*/ 934841 w 2187340"/>
                  <a:gd name="connsiteY5" fmla="*/ 759884 h 767538"/>
                  <a:gd name="connsiteX6" fmla="*/ 708204 w 2187340"/>
                  <a:gd name="connsiteY6" fmla="*/ 696347 h 767538"/>
                  <a:gd name="connsiteX7" fmla="*/ 57016 w 2187340"/>
                  <a:gd name="connsiteY7" fmla="*/ 350896 h 767538"/>
                  <a:gd name="connsiteX8" fmla="*/ 29885 w 2187340"/>
                  <a:gd name="connsiteY8" fmla="*/ 257435 h 767538"/>
                  <a:gd name="connsiteX0" fmla="*/ 29885 w 2187340"/>
                  <a:gd name="connsiteY0" fmla="*/ 257435 h 767106"/>
                  <a:gd name="connsiteX1" fmla="*/ 1363247 w 2187340"/>
                  <a:gd name="connsiteY1" fmla="*/ 4729 h 767106"/>
                  <a:gd name="connsiteX2" fmla="*/ 1540008 w 2187340"/>
                  <a:gd name="connsiteY2" fmla="*/ 44989 h 767106"/>
                  <a:gd name="connsiteX3" fmla="*/ 2165125 w 2187340"/>
                  <a:gd name="connsiteY3" fmla="*/ 430699 h 767106"/>
                  <a:gd name="connsiteX4" fmla="*/ 2094766 w 2187340"/>
                  <a:gd name="connsiteY4" fmla="*/ 553368 h 767106"/>
                  <a:gd name="connsiteX5" fmla="*/ 934841 w 2187340"/>
                  <a:gd name="connsiteY5" fmla="*/ 759884 h 767106"/>
                  <a:gd name="connsiteX6" fmla="*/ 708204 w 2187340"/>
                  <a:gd name="connsiteY6" fmla="*/ 696347 h 767106"/>
                  <a:gd name="connsiteX7" fmla="*/ 57016 w 2187340"/>
                  <a:gd name="connsiteY7" fmla="*/ 350896 h 767106"/>
                  <a:gd name="connsiteX8" fmla="*/ 29885 w 2187340"/>
                  <a:gd name="connsiteY8" fmla="*/ 257435 h 767106"/>
                  <a:gd name="connsiteX0" fmla="*/ 29885 w 2170254"/>
                  <a:gd name="connsiteY0" fmla="*/ 257435 h 767106"/>
                  <a:gd name="connsiteX1" fmla="*/ 1363247 w 2170254"/>
                  <a:gd name="connsiteY1" fmla="*/ 4729 h 767106"/>
                  <a:gd name="connsiteX2" fmla="*/ 1540008 w 2170254"/>
                  <a:gd name="connsiteY2" fmla="*/ 44989 h 767106"/>
                  <a:gd name="connsiteX3" fmla="*/ 2165125 w 2170254"/>
                  <a:gd name="connsiteY3" fmla="*/ 430699 h 767106"/>
                  <a:gd name="connsiteX4" fmla="*/ 1818783 w 2170254"/>
                  <a:gd name="connsiteY4" fmla="*/ 586619 h 767106"/>
                  <a:gd name="connsiteX5" fmla="*/ 934841 w 2170254"/>
                  <a:gd name="connsiteY5" fmla="*/ 759884 h 767106"/>
                  <a:gd name="connsiteX6" fmla="*/ 708204 w 2170254"/>
                  <a:gd name="connsiteY6" fmla="*/ 696347 h 767106"/>
                  <a:gd name="connsiteX7" fmla="*/ 57016 w 2170254"/>
                  <a:gd name="connsiteY7" fmla="*/ 350896 h 767106"/>
                  <a:gd name="connsiteX8" fmla="*/ 29885 w 2170254"/>
                  <a:gd name="connsiteY8" fmla="*/ 257435 h 767106"/>
                  <a:gd name="connsiteX0" fmla="*/ 29885 w 1892440"/>
                  <a:gd name="connsiteY0" fmla="*/ 257435 h 767106"/>
                  <a:gd name="connsiteX1" fmla="*/ 1363247 w 1892440"/>
                  <a:gd name="connsiteY1" fmla="*/ 4729 h 767106"/>
                  <a:gd name="connsiteX2" fmla="*/ 1540008 w 1892440"/>
                  <a:gd name="connsiteY2" fmla="*/ 44989 h 767106"/>
                  <a:gd name="connsiteX3" fmla="*/ 1862541 w 1892440"/>
                  <a:gd name="connsiteY3" fmla="*/ 507176 h 767106"/>
                  <a:gd name="connsiteX4" fmla="*/ 1818783 w 1892440"/>
                  <a:gd name="connsiteY4" fmla="*/ 586619 h 767106"/>
                  <a:gd name="connsiteX5" fmla="*/ 934841 w 1892440"/>
                  <a:gd name="connsiteY5" fmla="*/ 759884 h 767106"/>
                  <a:gd name="connsiteX6" fmla="*/ 708204 w 1892440"/>
                  <a:gd name="connsiteY6" fmla="*/ 696347 h 767106"/>
                  <a:gd name="connsiteX7" fmla="*/ 57016 w 1892440"/>
                  <a:gd name="connsiteY7" fmla="*/ 350896 h 767106"/>
                  <a:gd name="connsiteX8" fmla="*/ 29885 w 1892440"/>
                  <a:gd name="connsiteY8" fmla="*/ 257435 h 767106"/>
                  <a:gd name="connsiteX0" fmla="*/ 29885 w 1877239"/>
                  <a:gd name="connsiteY0" fmla="*/ 257435 h 767106"/>
                  <a:gd name="connsiteX1" fmla="*/ 1363247 w 1877239"/>
                  <a:gd name="connsiteY1" fmla="*/ 4729 h 767106"/>
                  <a:gd name="connsiteX2" fmla="*/ 1540008 w 1877239"/>
                  <a:gd name="connsiteY2" fmla="*/ 44989 h 767106"/>
                  <a:gd name="connsiteX3" fmla="*/ 1835940 w 1877239"/>
                  <a:gd name="connsiteY3" fmla="*/ 503851 h 767106"/>
                  <a:gd name="connsiteX4" fmla="*/ 1818783 w 1877239"/>
                  <a:gd name="connsiteY4" fmla="*/ 586619 h 767106"/>
                  <a:gd name="connsiteX5" fmla="*/ 934841 w 1877239"/>
                  <a:gd name="connsiteY5" fmla="*/ 759884 h 767106"/>
                  <a:gd name="connsiteX6" fmla="*/ 708204 w 1877239"/>
                  <a:gd name="connsiteY6" fmla="*/ 696347 h 767106"/>
                  <a:gd name="connsiteX7" fmla="*/ 57016 w 1877239"/>
                  <a:gd name="connsiteY7" fmla="*/ 350896 h 767106"/>
                  <a:gd name="connsiteX8" fmla="*/ 29885 w 1877239"/>
                  <a:gd name="connsiteY8" fmla="*/ 257435 h 767106"/>
                  <a:gd name="connsiteX0" fmla="*/ 29885 w 1879749"/>
                  <a:gd name="connsiteY0" fmla="*/ 257435 h 767106"/>
                  <a:gd name="connsiteX1" fmla="*/ 1363247 w 1879749"/>
                  <a:gd name="connsiteY1" fmla="*/ 4729 h 767106"/>
                  <a:gd name="connsiteX2" fmla="*/ 1540008 w 1879749"/>
                  <a:gd name="connsiteY2" fmla="*/ 44989 h 767106"/>
                  <a:gd name="connsiteX3" fmla="*/ 1835940 w 1879749"/>
                  <a:gd name="connsiteY3" fmla="*/ 503851 h 767106"/>
                  <a:gd name="connsiteX4" fmla="*/ 1818783 w 1879749"/>
                  <a:gd name="connsiteY4" fmla="*/ 586619 h 767106"/>
                  <a:gd name="connsiteX5" fmla="*/ 934841 w 1879749"/>
                  <a:gd name="connsiteY5" fmla="*/ 759884 h 767106"/>
                  <a:gd name="connsiteX6" fmla="*/ 708204 w 1879749"/>
                  <a:gd name="connsiteY6" fmla="*/ 696347 h 767106"/>
                  <a:gd name="connsiteX7" fmla="*/ 57016 w 1879749"/>
                  <a:gd name="connsiteY7" fmla="*/ 350896 h 767106"/>
                  <a:gd name="connsiteX8" fmla="*/ 29885 w 1879749"/>
                  <a:gd name="connsiteY8" fmla="*/ 257435 h 767106"/>
                  <a:gd name="connsiteX0" fmla="*/ 29885 w 1894520"/>
                  <a:gd name="connsiteY0" fmla="*/ 257435 h 767106"/>
                  <a:gd name="connsiteX1" fmla="*/ 1363247 w 1894520"/>
                  <a:gd name="connsiteY1" fmla="*/ 4729 h 767106"/>
                  <a:gd name="connsiteX2" fmla="*/ 1540008 w 1894520"/>
                  <a:gd name="connsiteY2" fmla="*/ 44989 h 767106"/>
                  <a:gd name="connsiteX3" fmla="*/ 1835940 w 1894520"/>
                  <a:gd name="connsiteY3" fmla="*/ 503851 h 767106"/>
                  <a:gd name="connsiteX4" fmla="*/ 1845384 w 1894520"/>
                  <a:gd name="connsiteY4" fmla="*/ 583294 h 767106"/>
                  <a:gd name="connsiteX5" fmla="*/ 934841 w 1894520"/>
                  <a:gd name="connsiteY5" fmla="*/ 759884 h 767106"/>
                  <a:gd name="connsiteX6" fmla="*/ 708204 w 1894520"/>
                  <a:gd name="connsiteY6" fmla="*/ 696347 h 767106"/>
                  <a:gd name="connsiteX7" fmla="*/ 57016 w 1894520"/>
                  <a:gd name="connsiteY7" fmla="*/ 350896 h 767106"/>
                  <a:gd name="connsiteX8" fmla="*/ 29885 w 1894520"/>
                  <a:gd name="connsiteY8" fmla="*/ 257435 h 767106"/>
                  <a:gd name="connsiteX0" fmla="*/ 29885 w 1884793"/>
                  <a:gd name="connsiteY0" fmla="*/ 257435 h 767106"/>
                  <a:gd name="connsiteX1" fmla="*/ 1363247 w 1884793"/>
                  <a:gd name="connsiteY1" fmla="*/ 4729 h 767106"/>
                  <a:gd name="connsiteX2" fmla="*/ 1540008 w 1884793"/>
                  <a:gd name="connsiteY2" fmla="*/ 44989 h 767106"/>
                  <a:gd name="connsiteX3" fmla="*/ 1835940 w 1884793"/>
                  <a:gd name="connsiteY3" fmla="*/ 503851 h 767106"/>
                  <a:gd name="connsiteX4" fmla="*/ 1845384 w 1884793"/>
                  <a:gd name="connsiteY4" fmla="*/ 583294 h 767106"/>
                  <a:gd name="connsiteX5" fmla="*/ 934841 w 1884793"/>
                  <a:gd name="connsiteY5" fmla="*/ 759884 h 767106"/>
                  <a:gd name="connsiteX6" fmla="*/ 708204 w 1884793"/>
                  <a:gd name="connsiteY6" fmla="*/ 696347 h 767106"/>
                  <a:gd name="connsiteX7" fmla="*/ 57016 w 1884793"/>
                  <a:gd name="connsiteY7" fmla="*/ 350896 h 767106"/>
                  <a:gd name="connsiteX8" fmla="*/ 29885 w 1884793"/>
                  <a:gd name="connsiteY8" fmla="*/ 257435 h 767106"/>
                  <a:gd name="connsiteX0" fmla="*/ 29885 w 1884793"/>
                  <a:gd name="connsiteY0" fmla="*/ 219455 h 729126"/>
                  <a:gd name="connsiteX1" fmla="*/ 960911 w 1884793"/>
                  <a:gd name="connsiteY1" fmla="*/ 73152 h 729126"/>
                  <a:gd name="connsiteX2" fmla="*/ 1540008 w 1884793"/>
                  <a:gd name="connsiteY2" fmla="*/ 7009 h 729126"/>
                  <a:gd name="connsiteX3" fmla="*/ 1835940 w 1884793"/>
                  <a:gd name="connsiteY3" fmla="*/ 465871 h 729126"/>
                  <a:gd name="connsiteX4" fmla="*/ 1845384 w 1884793"/>
                  <a:gd name="connsiteY4" fmla="*/ 545314 h 729126"/>
                  <a:gd name="connsiteX5" fmla="*/ 934841 w 1884793"/>
                  <a:gd name="connsiteY5" fmla="*/ 721904 h 729126"/>
                  <a:gd name="connsiteX6" fmla="*/ 708204 w 1884793"/>
                  <a:gd name="connsiteY6" fmla="*/ 658367 h 729126"/>
                  <a:gd name="connsiteX7" fmla="*/ 57016 w 1884793"/>
                  <a:gd name="connsiteY7" fmla="*/ 312916 h 729126"/>
                  <a:gd name="connsiteX8" fmla="*/ 29885 w 1884793"/>
                  <a:gd name="connsiteY8" fmla="*/ 219455 h 729126"/>
                  <a:gd name="connsiteX0" fmla="*/ 29885 w 1884793"/>
                  <a:gd name="connsiteY0" fmla="*/ 149129 h 658800"/>
                  <a:gd name="connsiteX1" fmla="*/ 960911 w 1884793"/>
                  <a:gd name="connsiteY1" fmla="*/ 2826 h 658800"/>
                  <a:gd name="connsiteX2" fmla="*/ 1127697 w 1884793"/>
                  <a:gd name="connsiteY2" fmla="*/ 69687 h 658800"/>
                  <a:gd name="connsiteX3" fmla="*/ 1835940 w 1884793"/>
                  <a:gd name="connsiteY3" fmla="*/ 395545 h 658800"/>
                  <a:gd name="connsiteX4" fmla="*/ 1845384 w 1884793"/>
                  <a:gd name="connsiteY4" fmla="*/ 474988 h 658800"/>
                  <a:gd name="connsiteX5" fmla="*/ 934841 w 1884793"/>
                  <a:gd name="connsiteY5" fmla="*/ 651578 h 658800"/>
                  <a:gd name="connsiteX6" fmla="*/ 708204 w 1884793"/>
                  <a:gd name="connsiteY6" fmla="*/ 588041 h 658800"/>
                  <a:gd name="connsiteX7" fmla="*/ 57016 w 1884793"/>
                  <a:gd name="connsiteY7" fmla="*/ 242590 h 658800"/>
                  <a:gd name="connsiteX8" fmla="*/ 29885 w 1884793"/>
                  <a:gd name="connsiteY8" fmla="*/ 149129 h 658800"/>
                  <a:gd name="connsiteX0" fmla="*/ 29885 w 1884793"/>
                  <a:gd name="connsiteY0" fmla="*/ 145957 h 655628"/>
                  <a:gd name="connsiteX1" fmla="*/ 927660 w 1884793"/>
                  <a:gd name="connsiteY1" fmla="*/ 2979 h 655628"/>
                  <a:gd name="connsiteX2" fmla="*/ 1127697 w 1884793"/>
                  <a:gd name="connsiteY2" fmla="*/ 66515 h 655628"/>
                  <a:gd name="connsiteX3" fmla="*/ 1835940 w 1884793"/>
                  <a:gd name="connsiteY3" fmla="*/ 392373 h 655628"/>
                  <a:gd name="connsiteX4" fmla="*/ 1845384 w 1884793"/>
                  <a:gd name="connsiteY4" fmla="*/ 471816 h 655628"/>
                  <a:gd name="connsiteX5" fmla="*/ 934841 w 1884793"/>
                  <a:gd name="connsiteY5" fmla="*/ 648406 h 655628"/>
                  <a:gd name="connsiteX6" fmla="*/ 708204 w 1884793"/>
                  <a:gd name="connsiteY6" fmla="*/ 584869 h 655628"/>
                  <a:gd name="connsiteX7" fmla="*/ 57016 w 1884793"/>
                  <a:gd name="connsiteY7" fmla="*/ 239418 h 655628"/>
                  <a:gd name="connsiteX8" fmla="*/ 29885 w 1884793"/>
                  <a:gd name="connsiteY8" fmla="*/ 145957 h 655628"/>
                  <a:gd name="connsiteX0" fmla="*/ 29885 w 1884793"/>
                  <a:gd name="connsiteY0" fmla="*/ 147039 h 656710"/>
                  <a:gd name="connsiteX1" fmla="*/ 927660 w 1884793"/>
                  <a:gd name="connsiteY1" fmla="*/ 4061 h 656710"/>
                  <a:gd name="connsiteX2" fmla="*/ 1091121 w 1884793"/>
                  <a:gd name="connsiteY2" fmla="*/ 50971 h 656710"/>
                  <a:gd name="connsiteX3" fmla="*/ 1835940 w 1884793"/>
                  <a:gd name="connsiteY3" fmla="*/ 393455 h 656710"/>
                  <a:gd name="connsiteX4" fmla="*/ 1845384 w 1884793"/>
                  <a:gd name="connsiteY4" fmla="*/ 472898 h 656710"/>
                  <a:gd name="connsiteX5" fmla="*/ 934841 w 1884793"/>
                  <a:gd name="connsiteY5" fmla="*/ 649488 h 656710"/>
                  <a:gd name="connsiteX6" fmla="*/ 708204 w 1884793"/>
                  <a:gd name="connsiteY6" fmla="*/ 585951 h 656710"/>
                  <a:gd name="connsiteX7" fmla="*/ 57016 w 1884793"/>
                  <a:gd name="connsiteY7" fmla="*/ 240500 h 656710"/>
                  <a:gd name="connsiteX8" fmla="*/ 29885 w 1884793"/>
                  <a:gd name="connsiteY8" fmla="*/ 147039 h 656710"/>
                  <a:gd name="connsiteX0" fmla="*/ 29885 w 1884793"/>
                  <a:gd name="connsiteY0" fmla="*/ 143826 h 653497"/>
                  <a:gd name="connsiteX1" fmla="*/ 927660 w 1884793"/>
                  <a:gd name="connsiteY1" fmla="*/ 848 h 653497"/>
                  <a:gd name="connsiteX2" fmla="*/ 1091121 w 1884793"/>
                  <a:gd name="connsiteY2" fmla="*/ 47758 h 653497"/>
                  <a:gd name="connsiteX3" fmla="*/ 1835940 w 1884793"/>
                  <a:gd name="connsiteY3" fmla="*/ 390242 h 653497"/>
                  <a:gd name="connsiteX4" fmla="*/ 1845384 w 1884793"/>
                  <a:gd name="connsiteY4" fmla="*/ 469685 h 653497"/>
                  <a:gd name="connsiteX5" fmla="*/ 934841 w 1884793"/>
                  <a:gd name="connsiteY5" fmla="*/ 646275 h 653497"/>
                  <a:gd name="connsiteX6" fmla="*/ 708204 w 1884793"/>
                  <a:gd name="connsiteY6" fmla="*/ 582738 h 653497"/>
                  <a:gd name="connsiteX7" fmla="*/ 57016 w 1884793"/>
                  <a:gd name="connsiteY7" fmla="*/ 237287 h 653497"/>
                  <a:gd name="connsiteX8" fmla="*/ 29885 w 1884793"/>
                  <a:gd name="connsiteY8" fmla="*/ 143826 h 653497"/>
                  <a:gd name="connsiteX0" fmla="*/ 29885 w 1884793"/>
                  <a:gd name="connsiteY0" fmla="*/ 144934 h 654605"/>
                  <a:gd name="connsiteX1" fmla="*/ 927660 w 1884793"/>
                  <a:gd name="connsiteY1" fmla="*/ 1956 h 654605"/>
                  <a:gd name="connsiteX2" fmla="*/ 1067846 w 1884793"/>
                  <a:gd name="connsiteY2" fmla="*/ 32240 h 654605"/>
                  <a:gd name="connsiteX3" fmla="*/ 1835940 w 1884793"/>
                  <a:gd name="connsiteY3" fmla="*/ 391350 h 654605"/>
                  <a:gd name="connsiteX4" fmla="*/ 1845384 w 1884793"/>
                  <a:gd name="connsiteY4" fmla="*/ 470793 h 654605"/>
                  <a:gd name="connsiteX5" fmla="*/ 934841 w 1884793"/>
                  <a:gd name="connsiteY5" fmla="*/ 647383 h 654605"/>
                  <a:gd name="connsiteX6" fmla="*/ 708204 w 1884793"/>
                  <a:gd name="connsiteY6" fmla="*/ 583846 h 654605"/>
                  <a:gd name="connsiteX7" fmla="*/ 57016 w 1884793"/>
                  <a:gd name="connsiteY7" fmla="*/ 238395 h 654605"/>
                  <a:gd name="connsiteX8" fmla="*/ 29885 w 1884793"/>
                  <a:gd name="connsiteY8" fmla="*/ 144934 h 65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4793" h="654605">
                    <a:moveTo>
                      <a:pt x="29885" y="144934"/>
                    </a:moveTo>
                    <a:lnTo>
                      <a:pt x="927660" y="1956"/>
                    </a:lnTo>
                    <a:cubicBezTo>
                      <a:pt x="994340" y="-3466"/>
                      <a:pt x="1021117" y="1086"/>
                      <a:pt x="1067846" y="32240"/>
                    </a:cubicBezTo>
                    <a:lnTo>
                      <a:pt x="1835940" y="391350"/>
                    </a:lnTo>
                    <a:cubicBezTo>
                      <a:pt x="1891181" y="424481"/>
                      <a:pt x="1906521" y="454288"/>
                      <a:pt x="1845384" y="470793"/>
                    </a:cubicBezTo>
                    <a:lnTo>
                      <a:pt x="934841" y="647383"/>
                    </a:lnTo>
                    <a:cubicBezTo>
                      <a:pt x="867054" y="668322"/>
                      <a:pt x="802593" y="642708"/>
                      <a:pt x="708204" y="583846"/>
                    </a:cubicBezTo>
                    <a:lnTo>
                      <a:pt x="57016" y="238395"/>
                    </a:lnTo>
                    <a:cubicBezTo>
                      <a:pt x="1420" y="196157"/>
                      <a:pt x="-24248" y="180522"/>
                      <a:pt x="29885" y="144934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99FF9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31">
                <a:extLst>
                  <a:ext uri="{FF2B5EF4-FFF2-40B4-BE49-F238E27FC236}">
                    <a16:creationId xmlns:a16="http://schemas.microsoft.com/office/drawing/2014/main" id="{EF58C13A-E37F-39E3-13B1-A411FF9900F0}"/>
                  </a:ext>
                </a:extLst>
              </p:cNvPr>
              <p:cNvSpPr/>
              <p:nvPr/>
            </p:nvSpPr>
            <p:spPr>
              <a:xfrm>
                <a:off x="2987586" y="1643246"/>
                <a:ext cx="1278882" cy="381354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113856 h 1028256"/>
                  <a:gd name="connsiteX1" fmla="*/ 885936 w 914400"/>
                  <a:gd name="connsiteY1" fmla="*/ 0 h 1028256"/>
                  <a:gd name="connsiteX2" fmla="*/ 914400 w 914400"/>
                  <a:gd name="connsiteY2" fmla="*/ 1028256 h 1028256"/>
                  <a:gd name="connsiteX3" fmla="*/ 0 w 914400"/>
                  <a:gd name="connsiteY3" fmla="*/ 1028256 h 1028256"/>
                  <a:gd name="connsiteX4" fmla="*/ 0 w 914400"/>
                  <a:gd name="connsiteY4" fmla="*/ 113856 h 1028256"/>
                  <a:gd name="connsiteX0" fmla="*/ 0 w 914400"/>
                  <a:gd name="connsiteY0" fmla="*/ 113856 h 1028256"/>
                  <a:gd name="connsiteX1" fmla="*/ 885936 w 914400"/>
                  <a:gd name="connsiteY1" fmla="*/ 0 h 1028256"/>
                  <a:gd name="connsiteX2" fmla="*/ 914400 w 914400"/>
                  <a:gd name="connsiteY2" fmla="*/ 1028256 h 1028256"/>
                  <a:gd name="connsiteX3" fmla="*/ 594182 w 914400"/>
                  <a:gd name="connsiteY3" fmla="*/ 469653 h 1028256"/>
                  <a:gd name="connsiteX4" fmla="*/ 0 w 914400"/>
                  <a:gd name="connsiteY4" fmla="*/ 113856 h 1028256"/>
                  <a:gd name="connsiteX0" fmla="*/ 0 w 1569068"/>
                  <a:gd name="connsiteY0" fmla="*/ 113856 h 469653"/>
                  <a:gd name="connsiteX1" fmla="*/ 885936 w 1569068"/>
                  <a:gd name="connsiteY1" fmla="*/ 0 h 469653"/>
                  <a:gd name="connsiteX2" fmla="*/ 1569068 w 1569068"/>
                  <a:gd name="connsiteY2" fmla="*/ 341566 h 469653"/>
                  <a:gd name="connsiteX3" fmla="*/ 594182 w 1569068"/>
                  <a:gd name="connsiteY3" fmla="*/ 469653 h 469653"/>
                  <a:gd name="connsiteX4" fmla="*/ 0 w 1569068"/>
                  <a:gd name="connsiteY4" fmla="*/ 113856 h 469653"/>
                  <a:gd name="connsiteX0" fmla="*/ 0 w 1569068"/>
                  <a:gd name="connsiteY0" fmla="*/ 113856 h 469653"/>
                  <a:gd name="connsiteX1" fmla="*/ 885936 w 1569068"/>
                  <a:gd name="connsiteY1" fmla="*/ 0 h 469653"/>
                  <a:gd name="connsiteX2" fmla="*/ 1569068 w 1569068"/>
                  <a:gd name="connsiteY2" fmla="*/ 341566 h 469653"/>
                  <a:gd name="connsiteX3" fmla="*/ 718711 w 1569068"/>
                  <a:gd name="connsiteY3" fmla="*/ 451864 h 469653"/>
                  <a:gd name="connsiteX4" fmla="*/ 594182 w 1569068"/>
                  <a:gd name="connsiteY4" fmla="*/ 469653 h 469653"/>
                  <a:gd name="connsiteX5" fmla="*/ 0 w 1569068"/>
                  <a:gd name="connsiteY5" fmla="*/ 113856 h 469653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1569068 w 1569068"/>
                  <a:gd name="connsiteY2" fmla="*/ 341566 h 483886"/>
                  <a:gd name="connsiteX3" fmla="*/ 747175 w 1569068"/>
                  <a:gd name="connsiteY3" fmla="*/ 483886 h 483886"/>
                  <a:gd name="connsiteX4" fmla="*/ 594182 w 1569068"/>
                  <a:gd name="connsiteY4" fmla="*/ 469653 h 483886"/>
                  <a:gd name="connsiteX5" fmla="*/ 0 w 1569068"/>
                  <a:gd name="connsiteY5" fmla="*/ 113856 h 483886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957096 w 1569068"/>
                  <a:gd name="connsiteY2" fmla="*/ 39138 h 483886"/>
                  <a:gd name="connsiteX3" fmla="*/ 1569068 w 1569068"/>
                  <a:gd name="connsiteY3" fmla="*/ 341566 h 483886"/>
                  <a:gd name="connsiteX4" fmla="*/ 747175 w 1569068"/>
                  <a:gd name="connsiteY4" fmla="*/ 483886 h 483886"/>
                  <a:gd name="connsiteX5" fmla="*/ 594182 w 1569068"/>
                  <a:gd name="connsiteY5" fmla="*/ 469653 h 483886"/>
                  <a:gd name="connsiteX6" fmla="*/ 0 w 1569068"/>
                  <a:gd name="connsiteY6" fmla="*/ 113856 h 483886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992676 w 1569068"/>
                  <a:gd name="connsiteY2" fmla="*/ 21348 h 483886"/>
                  <a:gd name="connsiteX3" fmla="*/ 1569068 w 1569068"/>
                  <a:gd name="connsiteY3" fmla="*/ 341566 h 483886"/>
                  <a:gd name="connsiteX4" fmla="*/ 747175 w 1569068"/>
                  <a:gd name="connsiteY4" fmla="*/ 483886 h 483886"/>
                  <a:gd name="connsiteX5" fmla="*/ 594182 w 1569068"/>
                  <a:gd name="connsiteY5" fmla="*/ 469653 h 483886"/>
                  <a:gd name="connsiteX6" fmla="*/ 0 w 1569068"/>
                  <a:gd name="connsiteY6" fmla="*/ 113856 h 483886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992676 w 1569068"/>
                  <a:gd name="connsiteY2" fmla="*/ 21348 h 483886"/>
                  <a:gd name="connsiteX3" fmla="*/ 1455212 w 1569068"/>
                  <a:gd name="connsiteY3" fmla="*/ 281081 h 483886"/>
                  <a:gd name="connsiteX4" fmla="*/ 1569068 w 1569068"/>
                  <a:gd name="connsiteY4" fmla="*/ 341566 h 483886"/>
                  <a:gd name="connsiteX5" fmla="*/ 747175 w 1569068"/>
                  <a:gd name="connsiteY5" fmla="*/ 483886 h 483886"/>
                  <a:gd name="connsiteX6" fmla="*/ 594182 w 1569068"/>
                  <a:gd name="connsiteY6" fmla="*/ 469653 h 483886"/>
                  <a:gd name="connsiteX7" fmla="*/ 0 w 1569068"/>
                  <a:gd name="connsiteY7" fmla="*/ 113856 h 483886"/>
                  <a:gd name="connsiteX0" fmla="*/ 0 w 1586858"/>
                  <a:gd name="connsiteY0" fmla="*/ 113856 h 483886"/>
                  <a:gd name="connsiteX1" fmla="*/ 885936 w 1586858"/>
                  <a:gd name="connsiteY1" fmla="*/ 0 h 483886"/>
                  <a:gd name="connsiteX2" fmla="*/ 992676 w 1586858"/>
                  <a:gd name="connsiteY2" fmla="*/ 21348 h 483886"/>
                  <a:gd name="connsiteX3" fmla="*/ 1586858 w 1586858"/>
                  <a:gd name="connsiteY3" fmla="*/ 288197 h 483886"/>
                  <a:gd name="connsiteX4" fmla="*/ 1569068 w 1586858"/>
                  <a:gd name="connsiteY4" fmla="*/ 341566 h 483886"/>
                  <a:gd name="connsiteX5" fmla="*/ 747175 w 1586858"/>
                  <a:gd name="connsiteY5" fmla="*/ 483886 h 483886"/>
                  <a:gd name="connsiteX6" fmla="*/ 594182 w 1586858"/>
                  <a:gd name="connsiteY6" fmla="*/ 469653 h 483886"/>
                  <a:gd name="connsiteX7" fmla="*/ 0 w 1586858"/>
                  <a:gd name="connsiteY7" fmla="*/ 113856 h 483886"/>
                  <a:gd name="connsiteX0" fmla="*/ 0 w 1596168"/>
                  <a:gd name="connsiteY0" fmla="*/ 113856 h 483886"/>
                  <a:gd name="connsiteX1" fmla="*/ 885936 w 1596168"/>
                  <a:gd name="connsiteY1" fmla="*/ 0 h 483886"/>
                  <a:gd name="connsiteX2" fmla="*/ 992676 w 1596168"/>
                  <a:gd name="connsiteY2" fmla="*/ 21348 h 483886"/>
                  <a:gd name="connsiteX3" fmla="*/ 1586858 w 1596168"/>
                  <a:gd name="connsiteY3" fmla="*/ 288197 h 483886"/>
                  <a:gd name="connsiteX4" fmla="*/ 1569068 w 1596168"/>
                  <a:gd name="connsiteY4" fmla="*/ 341566 h 483886"/>
                  <a:gd name="connsiteX5" fmla="*/ 747175 w 1596168"/>
                  <a:gd name="connsiteY5" fmla="*/ 483886 h 483886"/>
                  <a:gd name="connsiteX6" fmla="*/ 594182 w 1596168"/>
                  <a:gd name="connsiteY6" fmla="*/ 469653 h 483886"/>
                  <a:gd name="connsiteX7" fmla="*/ 0 w 1596168"/>
                  <a:gd name="connsiteY7" fmla="*/ 113856 h 483886"/>
                  <a:gd name="connsiteX0" fmla="*/ 0 w 1619226"/>
                  <a:gd name="connsiteY0" fmla="*/ 113856 h 483886"/>
                  <a:gd name="connsiteX1" fmla="*/ 885936 w 1619226"/>
                  <a:gd name="connsiteY1" fmla="*/ 0 h 483886"/>
                  <a:gd name="connsiteX2" fmla="*/ 992676 w 1619226"/>
                  <a:gd name="connsiteY2" fmla="*/ 21348 h 483886"/>
                  <a:gd name="connsiteX3" fmla="*/ 1586858 w 1619226"/>
                  <a:gd name="connsiteY3" fmla="*/ 288197 h 483886"/>
                  <a:gd name="connsiteX4" fmla="*/ 1569068 w 1619226"/>
                  <a:gd name="connsiteY4" fmla="*/ 341566 h 483886"/>
                  <a:gd name="connsiteX5" fmla="*/ 747175 w 1619226"/>
                  <a:gd name="connsiteY5" fmla="*/ 483886 h 483886"/>
                  <a:gd name="connsiteX6" fmla="*/ 594182 w 1619226"/>
                  <a:gd name="connsiteY6" fmla="*/ 469653 h 483886"/>
                  <a:gd name="connsiteX7" fmla="*/ 0 w 1619226"/>
                  <a:gd name="connsiteY7" fmla="*/ 113856 h 483886"/>
                  <a:gd name="connsiteX0" fmla="*/ 0 w 1619226"/>
                  <a:gd name="connsiteY0" fmla="*/ 113856 h 483886"/>
                  <a:gd name="connsiteX1" fmla="*/ 885936 w 1619226"/>
                  <a:gd name="connsiteY1" fmla="*/ 0 h 483886"/>
                  <a:gd name="connsiteX2" fmla="*/ 992676 w 1619226"/>
                  <a:gd name="connsiteY2" fmla="*/ 21348 h 483886"/>
                  <a:gd name="connsiteX3" fmla="*/ 1586858 w 1619226"/>
                  <a:gd name="connsiteY3" fmla="*/ 288197 h 483886"/>
                  <a:gd name="connsiteX4" fmla="*/ 1569068 w 1619226"/>
                  <a:gd name="connsiteY4" fmla="*/ 341566 h 483886"/>
                  <a:gd name="connsiteX5" fmla="*/ 747175 w 1619226"/>
                  <a:gd name="connsiteY5" fmla="*/ 483886 h 483886"/>
                  <a:gd name="connsiteX6" fmla="*/ 594182 w 1619226"/>
                  <a:gd name="connsiteY6" fmla="*/ 469653 h 483886"/>
                  <a:gd name="connsiteX7" fmla="*/ 0 w 1619226"/>
                  <a:gd name="connsiteY7" fmla="*/ 113856 h 483886"/>
                  <a:gd name="connsiteX0" fmla="*/ 0 w 1614709"/>
                  <a:gd name="connsiteY0" fmla="*/ 113856 h 483886"/>
                  <a:gd name="connsiteX1" fmla="*/ 885936 w 1614709"/>
                  <a:gd name="connsiteY1" fmla="*/ 0 h 483886"/>
                  <a:gd name="connsiteX2" fmla="*/ 992676 w 1614709"/>
                  <a:gd name="connsiteY2" fmla="*/ 21348 h 483886"/>
                  <a:gd name="connsiteX3" fmla="*/ 1586858 w 1614709"/>
                  <a:gd name="connsiteY3" fmla="*/ 288197 h 483886"/>
                  <a:gd name="connsiteX4" fmla="*/ 1569068 w 1614709"/>
                  <a:gd name="connsiteY4" fmla="*/ 341566 h 483886"/>
                  <a:gd name="connsiteX5" fmla="*/ 747175 w 1614709"/>
                  <a:gd name="connsiteY5" fmla="*/ 483886 h 483886"/>
                  <a:gd name="connsiteX6" fmla="*/ 594182 w 1614709"/>
                  <a:gd name="connsiteY6" fmla="*/ 469653 h 483886"/>
                  <a:gd name="connsiteX7" fmla="*/ 0 w 1614709"/>
                  <a:gd name="connsiteY7" fmla="*/ 113856 h 483886"/>
                  <a:gd name="connsiteX0" fmla="*/ 0 w 1614709"/>
                  <a:gd name="connsiteY0" fmla="*/ 119166 h 489196"/>
                  <a:gd name="connsiteX1" fmla="*/ 885936 w 1614709"/>
                  <a:gd name="connsiteY1" fmla="*/ 5310 h 489196"/>
                  <a:gd name="connsiteX2" fmla="*/ 992676 w 1614709"/>
                  <a:gd name="connsiteY2" fmla="*/ 26658 h 489196"/>
                  <a:gd name="connsiteX3" fmla="*/ 1586858 w 1614709"/>
                  <a:gd name="connsiteY3" fmla="*/ 293507 h 489196"/>
                  <a:gd name="connsiteX4" fmla="*/ 1569068 w 1614709"/>
                  <a:gd name="connsiteY4" fmla="*/ 346876 h 489196"/>
                  <a:gd name="connsiteX5" fmla="*/ 747175 w 1614709"/>
                  <a:gd name="connsiteY5" fmla="*/ 489196 h 489196"/>
                  <a:gd name="connsiteX6" fmla="*/ 594182 w 1614709"/>
                  <a:gd name="connsiteY6" fmla="*/ 474963 h 489196"/>
                  <a:gd name="connsiteX7" fmla="*/ 0 w 1614709"/>
                  <a:gd name="connsiteY7" fmla="*/ 119166 h 489196"/>
                  <a:gd name="connsiteX0" fmla="*/ 0 w 1614709"/>
                  <a:gd name="connsiteY0" fmla="*/ 123425 h 493455"/>
                  <a:gd name="connsiteX1" fmla="*/ 881173 w 1614709"/>
                  <a:gd name="connsiteY1" fmla="*/ 4807 h 493455"/>
                  <a:gd name="connsiteX2" fmla="*/ 992676 w 1614709"/>
                  <a:gd name="connsiteY2" fmla="*/ 30917 h 493455"/>
                  <a:gd name="connsiteX3" fmla="*/ 1586858 w 1614709"/>
                  <a:gd name="connsiteY3" fmla="*/ 297766 h 493455"/>
                  <a:gd name="connsiteX4" fmla="*/ 1569068 w 1614709"/>
                  <a:gd name="connsiteY4" fmla="*/ 351135 h 493455"/>
                  <a:gd name="connsiteX5" fmla="*/ 747175 w 1614709"/>
                  <a:gd name="connsiteY5" fmla="*/ 493455 h 493455"/>
                  <a:gd name="connsiteX6" fmla="*/ 594182 w 1614709"/>
                  <a:gd name="connsiteY6" fmla="*/ 479222 h 493455"/>
                  <a:gd name="connsiteX7" fmla="*/ 0 w 1614709"/>
                  <a:gd name="connsiteY7" fmla="*/ 123425 h 493455"/>
                  <a:gd name="connsiteX0" fmla="*/ 0 w 1614709"/>
                  <a:gd name="connsiteY0" fmla="*/ 120163 h 490193"/>
                  <a:gd name="connsiteX1" fmla="*/ 881173 w 1614709"/>
                  <a:gd name="connsiteY1" fmla="*/ 1545 h 490193"/>
                  <a:gd name="connsiteX2" fmla="*/ 992676 w 1614709"/>
                  <a:gd name="connsiteY2" fmla="*/ 27655 h 490193"/>
                  <a:gd name="connsiteX3" fmla="*/ 1586858 w 1614709"/>
                  <a:gd name="connsiteY3" fmla="*/ 294504 h 490193"/>
                  <a:gd name="connsiteX4" fmla="*/ 1569068 w 1614709"/>
                  <a:gd name="connsiteY4" fmla="*/ 347873 h 490193"/>
                  <a:gd name="connsiteX5" fmla="*/ 747175 w 1614709"/>
                  <a:gd name="connsiteY5" fmla="*/ 490193 h 490193"/>
                  <a:gd name="connsiteX6" fmla="*/ 594182 w 1614709"/>
                  <a:gd name="connsiteY6" fmla="*/ 475960 h 490193"/>
                  <a:gd name="connsiteX7" fmla="*/ 0 w 1614709"/>
                  <a:gd name="connsiteY7" fmla="*/ 120163 h 490193"/>
                  <a:gd name="connsiteX0" fmla="*/ 0 w 1614709"/>
                  <a:gd name="connsiteY0" fmla="*/ 120908 h 490938"/>
                  <a:gd name="connsiteX1" fmla="*/ 881173 w 1614709"/>
                  <a:gd name="connsiteY1" fmla="*/ 2290 h 490938"/>
                  <a:gd name="connsiteX2" fmla="*/ 992676 w 1614709"/>
                  <a:gd name="connsiteY2" fmla="*/ 28400 h 490938"/>
                  <a:gd name="connsiteX3" fmla="*/ 1586858 w 1614709"/>
                  <a:gd name="connsiteY3" fmla="*/ 295249 h 490938"/>
                  <a:gd name="connsiteX4" fmla="*/ 1569068 w 1614709"/>
                  <a:gd name="connsiteY4" fmla="*/ 348618 h 490938"/>
                  <a:gd name="connsiteX5" fmla="*/ 747175 w 1614709"/>
                  <a:gd name="connsiteY5" fmla="*/ 490938 h 490938"/>
                  <a:gd name="connsiteX6" fmla="*/ 594182 w 1614709"/>
                  <a:gd name="connsiteY6" fmla="*/ 476705 h 490938"/>
                  <a:gd name="connsiteX7" fmla="*/ 0 w 1614709"/>
                  <a:gd name="connsiteY7" fmla="*/ 120908 h 490938"/>
                  <a:gd name="connsiteX0" fmla="*/ 0 w 1614709"/>
                  <a:gd name="connsiteY0" fmla="*/ 120908 h 496815"/>
                  <a:gd name="connsiteX1" fmla="*/ 881173 w 1614709"/>
                  <a:gd name="connsiteY1" fmla="*/ 2290 h 496815"/>
                  <a:gd name="connsiteX2" fmla="*/ 992676 w 1614709"/>
                  <a:gd name="connsiteY2" fmla="*/ 28400 h 496815"/>
                  <a:gd name="connsiteX3" fmla="*/ 1586858 w 1614709"/>
                  <a:gd name="connsiteY3" fmla="*/ 295249 h 496815"/>
                  <a:gd name="connsiteX4" fmla="*/ 1569068 w 1614709"/>
                  <a:gd name="connsiteY4" fmla="*/ 348618 h 496815"/>
                  <a:gd name="connsiteX5" fmla="*/ 747175 w 1614709"/>
                  <a:gd name="connsiteY5" fmla="*/ 490938 h 496815"/>
                  <a:gd name="connsiteX6" fmla="*/ 594182 w 1614709"/>
                  <a:gd name="connsiteY6" fmla="*/ 476705 h 496815"/>
                  <a:gd name="connsiteX7" fmla="*/ 0 w 1614709"/>
                  <a:gd name="connsiteY7" fmla="*/ 120908 h 496815"/>
                  <a:gd name="connsiteX0" fmla="*/ 0 w 1614709"/>
                  <a:gd name="connsiteY0" fmla="*/ 120908 h 506368"/>
                  <a:gd name="connsiteX1" fmla="*/ 881173 w 1614709"/>
                  <a:gd name="connsiteY1" fmla="*/ 2290 h 506368"/>
                  <a:gd name="connsiteX2" fmla="*/ 992676 w 1614709"/>
                  <a:gd name="connsiteY2" fmla="*/ 28400 h 506368"/>
                  <a:gd name="connsiteX3" fmla="*/ 1586858 w 1614709"/>
                  <a:gd name="connsiteY3" fmla="*/ 295249 h 506368"/>
                  <a:gd name="connsiteX4" fmla="*/ 1569068 w 1614709"/>
                  <a:gd name="connsiteY4" fmla="*/ 348618 h 506368"/>
                  <a:gd name="connsiteX5" fmla="*/ 747175 w 1614709"/>
                  <a:gd name="connsiteY5" fmla="*/ 490938 h 506368"/>
                  <a:gd name="connsiteX6" fmla="*/ 594182 w 1614709"/>
                  <a:gd name="connsiteY6" fmla="*/ 476705 h 506368"/>
                  <a:gd name="connsiteX7" fmla="*/ 0 w 1614709"/>
                  <a:gd name="connsiteY7" fmla="*/ 120908 h 506368"/>
                  <a:gd name="connsiteX0" fmla="*/ 0 w 1614709"/>
                  <a:gd name="connsiteY0" fmla="*/ 120908 h 506368"/>
                  <a:gd name="connsiteX1" fmla="*/ 881173 w 1614709"/>
                  <a:gd name="connsiteY1" fmla="*/ 2290 h 506368"/>
                  <a:gd name="connsiteX2" fmla="*/ 992676 w 1614709"/>
                  <a:gd name="connsiteY2" fmla="*/ 28400 h 506368"/>
                  <a:gd name="connsiteX3" fmla="*/ 1586858 w 1614709"/>
                  <a:gd name="connsiteY3" fmla="*/ 295249 h 506368"/>
                  <a:gd name="connsiteX4" fmla="*/ 1569068 w 1614709"/>
                  <a:gd name="connsiteY4" fmla="*/ 348618 h 506368"/>
                  <a:gd name="connsiteX5" fmla="*/ 747175 w 1614709"/>
                  <a:gd name="connsiteY5" fmla="*/ 490938 h 506368"/>
                  <a:gd name="connsiteX6" fmla="*/ 594182 w 1614709"/>
                  <a:gd name="connsiteY6" fmla="*/ 476705 h 506368"/>
                  <a:gd name="connsiteX7" fmla="*/ 66083 w 1614709"/>
                  <a:gd name="connsiteY7" fmla="*/ 164586 h 506368"/>
                  <a:gd name="connsiteX8" fmla="*/ 0 w 1614709"/>
                  <a:gd name="connsiteY8" fmla="*/ 120908 h 506368"/>
                  <a:gd name="connsiteX0" fmla="*/ 36311 w 1651020"/>
                  <a:gd name="connsiteY0" fmla="*/ 120908 h 506368"/>
                  <a:gd name="connsiteX1" fmla="*/ 917484 w 1651020"/>
                  <a:gd name="connsiteY1" fmla="*/ 2290 h 506368"/>
                  <a:gd name="connsiteX2" fmla="*/ 1028987 w 1651020"/>
                  <a:gd name="connsiteY2" fmla="*/ 28400 h 506368"/>
                  <a:gd name="connsiteX3" fmla="*/ 1623169 w 1651020"/>
                  <a:gd name="connsiteY3" fmla="*/ 295249 h 506368"/>
                  <a:gd name="connsiteX4" fmla="*/ 1605379 w 1651020"/>
                  <a:gd name="connsiteY4" fmla="*/ 348618 h 506368"/>
                  <a:gd name="connsiteX5" fmla="*/ 783486 w 1651020"/>
                  <a:gd name="connsiteY5" fmla="*/ 490938 h 506368"/>
                  <a:gd name="connsiteX6" fmla="*/ 630493 w 1651020"/>
                  <a:gd name="connsiteY6" fmla="*/ 476705 h 506368"/>
                  <a:gd name="connsiteX7" fmla="*/ 0 w 1651020"/>
                  <a:gd name="connsiteY7" fmla="*/ 197923 h 506368"/>
                  <a:gd name="connsiteX8" fmla="*/ 36311 w 1651020"/>
                  <a:gd name="connsiteY8" fmla="*/ 120908 h 506368"/>
                  <a:gd name="connsiteX0" fmla="*/ 42771 w 1657480"/>
                  <a:gd name="connsiteY0" fmla="*/ 120908 h 506368"/>
                  <a:gd name="connsiteX1" fmla="*/ 923944 w 1657480"/>
                  <a:gd name="connsiteY1" fmla="*/ 2290 h 506368"/>
                  <a:gd name="connsiteX2" fmla="*/ 1035447 w 1657480"/>
                  <a:gd name="connsiteY2" fmla="*/ 28400 h 506368"/>
                  <a:gd name="connsiteX3" fmla="*/ 1629629 w 1657480"/>
                  <a:gd name="connsiteY3" fmla="*/ 295249 h 506368"/>
                  <a:gd name="connsiteX4" fmla="*/ 1611839 w 1657480"/>
                  <a:gd name="connsiteY4" fmla="*/ 348618 h 506368"/>
                  <a:gd name="connsiteX5" fmla="*/ 789946 w 1657480"/>
                  <a:gd name="connsiteY5" fmla="*/ 490938 h 506368"/>
                  <a:gd name="connsiteX6" fmla="*/ 636953 w 1657480"/>
                  <a:gd name="connsiteY6" fmla="*/ 476705 h 506368"/>
                  <a:gd name="connsiteX7" fmla="*/ 6460 w 1657480"/>
                  <a:gd name="connsiteY7" fmla="*/ 197923 h 506368"/>
                  <a:gd name="connsiteX8" fmla="*/ 42771 w 1657480"/>
                  <a:gd name="connsiteY8" fmla="*/ 120908 h 506368"/>
                  <a:gd name="connsiteX0" fmla="*/ 48020 w 1662729"/>
                  <a:gd name="connsiteY0" fmla="*/ 120908 h 506368"/>
                  <a:gd name="connsiteX1" fmla="*/ 929193 w 1662729"/>
                  <a:gd name="connsiteY1" fmla="*/ 2290 h 506368"/>
                  <a:gd name="connsiteX2" fmla="*/ 1040696 w 1662729"/>
                  <a:gd name="connsiteY2" fmla="*/ 28400 h 506368"/>
                  <a:gd name="connsiteX3" fmla="*/ 1634878 w 1662729"/>
                  <a:gd name="connsiteY3" fmla="*/ 295249 h 506368"/>
                  <a:gd name="connsiteX4" fmla="*/ 1617088 w 1662729"/>
                  <a:gd name="connsiteY4" fmla="*/ 348618 h 506368"/>
                  <a:gd name="connsiteX5" fmla="*/ 795195 w 1662729"/>
                  <a:gd name="connsiteY5" fmla="*/ 490938 h 506368"/>
                  <a:gd name="connsiteX6" fmla="*/ 642202 w 1662729"/>
                  <a:gd name="connsiteY6" fmla="*/ 476705 h 506368"/>
                  <a:gd name="connsiteX7" fmla="*/ 11709 w 1662729"/>
                  <a:gd name="connsiteY7" fmla="*/ 197923 h 506368"/>
                  <a:gd name="connsiteX8" fmla="*/ 48020 w 1662729"/>
                  <a:gd name="connsiteY8" fmla="*/ 120908 h 506368"/>
                  <a:gd name="connsiteX0" fmla="*/ 48020 w 1662729"/>
                  <a:gd name="connsiteY0" fmla="*/ 116695 h 502155"/>
                  <a:gd name="connsiteX1" fmla="*/ 903000 w 1662729"/>
                  <a:gd name="connsiteY1" fmla="*/ 2839 h 502155"/>
                  <a:gd name="connsiteX2" fmla="*/ 1040696 w 1662729"/>
                  <a:gd name="connsiteY2" fmla="*/ 24187 h 502155"/>
                  <a:gd name="connsiteX3" fmla="*/ 1634878 w 1662729"/>
                  <a:gd name="connsiteY3" fmla="*/ 291036 h 502155"/>
                  <a:gd name="connsiteX4" fmla="*/ 1617088 w 1662729"/>
                  <a:gd name="connsiteY4" fmla="*/ 344405 h 502155"/>
                  <a:gd name="connsiteX5" fmla="*/ 795195 w 1662729"/>
                  <a:gd name="connsiteY5" fmla="*/ 486725 h 502155"/>
                  <a:gd name="connsiteX6" fmla="*/ 642202 w 1662729"/>
                  <a:gd name="connsiteY6" fmla="*/ 472492 h 502155"/>
                  <a:gd name="connsiteX7" fmla="*/ 11709 w 1662729"/>
                  <a:gd name="connsiteY7" fmla="*/ 193710 h 502155"/>
                  <a:gd name="connsiteX8" fmla="*/ 48020 w 1662729"/>
                  <a:gd name="connsiteY8" fmla="*/ 116695 h 502155"/>
                  <a:gd name="connsiteX0" fmla="*/ 48020 w 1662729"/>
                  <a:gd name="connsiteY0" fmla="*/ 114819 h 500279"/>
                  <a:gd name="connsiteX1" fmla="*/ 903000 w 1662729"/>
                  <a:gd name="connsiteY1" fmla="*/ 963 h 500279"/>
                  <a:gd name="connsiteX2" fmla="*/ 1040696 w 1662729"/>
                  <a:gd name="connsiteY2" fmla="*/ 22311 h 500279"/>
                  <a:gd name="connsiteX3" fmla="*/ 1634878 w 1662729"/>
                  <a:gd name="connsiteY3" fmla="*/ 289160 h 500279"/>
                  <a:gd name="connsiteX4" fmla="*/ 1617088 w 1662729"/>
                  <a:gd name="connsiteY4" fmla="*/ 342529 h 500279"/>
                  <a:gd name="connsiteX5" fmla="*/ 795195 w 1662729"/>
                  <a:gd name="connsiteY5" fmla="*/ 484849 h 500279"/>
                  <a:gd name="connsiteX6" fmla="*/ 642202 w 1662729"/>
                  <a:gd name="connsiteY6" fmla="*/ 470616 h 500279"/>
                  <a:gd name="connsiteX7" fmla="*/ 11709 w 1662729"/>
                  <a:gd name="connsiteY7" fmla="*/ 191834 h 500279"/>
                  <a:gd name="connsiteX8" fmla="*/ 48020 w 1662729"/>
                  <a:gd name="connsiteY8" fmla="*/ 114819 h 500279"/>
                  <a:gd name="connsiteX0" fmla="*/ 48020 w 1662729"/>
                  <a:gd name="connsiteY0" fmla="*/ 115735 h 501195"/>
                  <a:gd name="connsiteX1" fmla="*/ 903000 w 1662729"/>
                  <a:gd name="connsiteY1" fmla="*/ 1879 h 501195"/>
                  <a:gd name="connsiteX2" fmla="*/ 1040696 w 1662729"/>
                  <a:gd name="connsiteY2" fmla="*/ 23227 h 501195"/>
                  <a:gd name="connsiteX3" fmla="*/ 1634878 w 1662729"/>
                  <a:gd name="connsiteY3" fmla="*/ 290076 h 501195"/>
                  <a:gd name="connsiteX4" fmla="*/ 1617088 w 1662729"/>
                  <a:gd name="connsiteY4" fmla="*/ 343445 h 501195"/>
                  <a:gd name="connsiteX5" fmla="*/ 795195 w 1662729"/>
                  <a:gd name="connsiteY5" fmla="*/ 485765 h 501195"/>
                  <a:gd name="connsiteX6" fmla="*/ 642202 w 1662729"/>
                  <a:gd name="connsiteY6" fmla="*/ 471532 h 501195"/>
                  <a:gd name="connsiteX7" fmla="*/ 11709 w 1662729"/>
                  <a:gd name="connsiteY7" fmla="*/ 192750 h 501195"/>
                  <a:gd name="connsiteX8" fmla="*/ 48020 w 1662729"/>
                  <a:gd name="connsiteY8" fmla="*/ 115735 h 501195"/>
                  <a:gd name="connsiteX0" fmla="*/ 48020 w 1662729"/>
                  <a:gd name="connsiteY0" fmla="*/ 117447 h 502907"/>
                  <a:gd name="connsiteX1" fmla="*/ 903000 w 1662729"/>
                  <a:gd name="connsiteY1" fmla="*/ 3591 h 502907"/>
                  <a:gd name="connsiteX2" fmla="*/ 1040696 w 1662729"/>
                  <a:gd name="connsiteY2" fmla="*/ 24939 h 502907"/>
                  <a:gd name="connsiteX3" fmla="*/ 1634878 w 1662729"/>
                  <a:gd name="connsiteY3" fmla="*/ 291788 h 502907"/>
                  <a:gd name="connsiteX4" fmla="*/ 1617088 w 1662729"/>
                  <a:gd name="connsiteY4" fmla="*/ 345157 h 502907"/>
                  <a:gd name="connsiteX5" fmla="*/ 795195 w 1662729"/>
                  <a:gd name="connsiteY5" fmla="*/ 487477 h 502907"/>
                  <a:gd name="connsiteX6" fmla="*/ 642202 w 1662729"/>
                  <a:gd name="connsiteY6" fmla="*/ 473244 h 502907"/>
                  <a:gd name="connsiteX7" fmla="*/ 11709 w 1662729"/>
                  <a:gd name="connsiteY7" fmla="*/ 194462 h 502907"/>
                  <a:gd name="connsiteX8" fmla="*/ 48020 w 1662729"/>
                  <a:gd name="connsiteY8" fmla="*/ 117447 h 502907"/>
                  <a:gd name="connsiteX0" fmla="*/ 48020 w 1662729"/>
                  <a:gd name="connsiteY0" fmla="*/ 117447 h 498682"/>
                  <a:gd name="connsiteX1" fmla="*/ 903000 w 1662729"/>
                  <a:gd name="connsiteY1" fmla="*/ 3591 h 498682"/>
                  <a:gd name="connsiteX2" fmla="*/ 1040696 w 1662729"/>
                  <a:gd name="connsiteY2" fmla="*/ 24939 h 498682"/>
                  <a:gd name="connsiteX3" fmla="*/ 1634878 w 1662729"/>
                  <a:gd name="connsiteY3" fmla="*/ 291788 h 498682"/>
                  <a:gd name="connsiteX4" fmla="*/ 1617088 w 1662729"/>
                  <a:gd name="connsiteY4" fmla="*/ 345157 h 498682"/>
                  <a:gd name="connsiteX5" fmla="*/ 795195 w 1662729"/>
                  <a:gd name="connsiteY5" fmla="*/ 487477 h 498682"/>
                  <a:gd name="connsiteX6" fmla="*/ 642202 w 1662729"/>
                  <a:gd name="connsiteY6" fmla="*/ 473244 h 498682"/>
                  <a:gd name="connsiteX7" fmla="*/ 11709 w 1662729"/>
                  <a:gd name="connsiteY7" fmla="*/ 194462 h 498682"/>
                  <a:gd name="connsiteX8" fmla="*/ 48020 w 1662729"/>
                  <a:gd name="connsiteY8" fmla="*/ 117447 h 498682"/>
                  <a:gd name="connsiteX0" fmla="*/ 48020 w 1662729"/>
                  <a:gd name="connsiteY0" fmla="*/ 117447 h 494489"/>
                  <a:gd name="connsiteX1" fmla="*/ 903000 w 1662729"/>
                  <a:gd name="connsiteY1" fmla="*/ 3591 h 494489"/>
                  <a:gd name="connsiteX2" fmla="*/ 1040696 w 1662729"/>
                  <a:gd name="connsiteY2" fmla="*/ 24939 h 494489"/>
                  <a:gd name="connsiteX3" fmla="*/ 1634878 w 1662729"/>
                  <a:gd name="connsiteY3" fmla="*/ 291788 h 494489"/>
                  <a:gd name="connsiteX4" fmla="*/ 1617088 w 1662729"/>
                  <a:gd name="connsiteY4" fmla="*/ 345157 h 494489"/>
                  <a:gd name="connsiteX5" fmla="*/ 795195 w 1662729"/>
                  <a:gd name="connsiteY5" fmla="*/ 487477 h 494489"/>
                  <a:gd name="connsiteX6" fmla="*/ 642202 w 1662729"/>
                  <a:gd name="connsiteY6" fmla="*/ 473244 h 494489"/>
                  <a:gd name="connsiteX7" fmla="*/ 11709 w 1662729"/>
                  <a:gd name="connsiteY7" fmla="*/ 194462 h 494489"/>
                  <a:gd name="connsiteX8" fmla="*/ 48020 w 1662729"/>
                  <a:gd name="connsiteY8" fmla="*/ 117447 h 494489"/>
                  <a:gd name="connsiteX0" fmla="*/ 42730 w 1657439"/>
                  <a:gd name="connsiteY0" fmla="*/ 117447 h 494489"/>
                  <a:gd name="connsiteX1" fmla="*/ 897710 w 1657439"/>
                  <a:gd name="connsiteY1" fmla="*/ 3591 h 494489"/>
                  <a:gd name="connsiteX2" fmla="*/ 1035406 w 1657439"/>
                  <a:gd name="connsiteY2" fmla="*/ 24939 h 494489"/>
                  <a:gd name="connsiteX3" fmla="*/ 1629588 w 1657439"/>
                  <a:gd name="connsiteY3" fmla="*/ 291788 h 494489"/>
                  <a:gd name="connsiteX4" fmla="*/ 1611798 w 1657439"/>
                  <a:gd name="connsiteY4" fmla="*/ 345157 h 494489"/>
                  <a:gd name="connsiteX5" fmla="*/ 789905 w 1657439"/>
                  <a:gd name="connsiteY5" fmla="*/ 487477 h 494489"/>
                  <a:gd name="connsiteX6" fmla="*/ 636912 w 1657439"/>
                  <a:gd name="connsiteY6" fmla="*/ 473244 h 494489"/>
                  <a:gd name="connsiteX7" fmla="*/ 6419 w 1657439"/>
                  <a:gd name="connsiteY7" fmla="*/ 194462 h 494489"/>
                  <a:gd name="connsiteX8" fmla="*/ 42730 w 1657439"/>
                  <a:gd name="connsiteY8" fmla="*/ 117447 h 494489"/>
                  <a:gd name="connsiteX0" fmla="*/ 43268 w 1657977"/>
                  <a:gd name="connsiteY0" fmla="*/ 117447 h 494489"/>
                  <a:gd name="connsiteX1" fmla="*/ 898248 w 1657977"/>
                  <a:gd name="connsiteY1" fmla="*/ 3591 h 494489"/>
                  <a:gd name="connsiteX2" fmla="*/ 1035944 w 1657977"/>
                  <a:gd name="connsiteY2" fmla="*/ 24939 h 494489"/>
                  <a:gd name="connsiteX3" fmla="*/ 1630126 w 1657977"/>
                  <a:gd name="connsiteY3" fmla="*/ 291788 h 494489"/>
                  <a:gd name="connsiteX4" fmla="*/ 1612336 w 1657977"/>
                  <a:gd name="connsiteY4" fmla="*/ 345157 h 494489"/>
                  <a:gd name="connsiteX5" fmla="*/ 790443 w 1657977"/>
                  <a:gd name="connsiteY5" fmla="*/ 487477 h 494489"/>
                  <a:gd name="connsiteX6" fmla="*/ 637450 w 1657977"/>
                  <a:gd name="connsiteY6" fmla="*/ 473244 h 494489"/>
                  <a:gd name="connsiteX7" fmla="*/ 6957 w 1657977"/>
                  <a:gd name="connsiteY7" fmla="*/ 194462 h 494489"/>
                  <a:gd name="connsiteX8" fmla="*/ 43268 w 1657977"/>
                  <a:gd name="connsiteY8" fmla="*/ 117447 h 494489"/>
                  <a:gd name="connsiteX0" fmla="*/ 38431 w 1653140"/>
                  <a:gd name="connsiteY0" fmla="*/ 117447 h 494489"/>
                  <a:gd name="connsiteX1" fmla="*/ 893411 w 1653140"/>
                  <a:gd name="connsiteY1" fmla="*/ 3591 h 494489"/>
                  <a:gd name="connsiteX2" fmla="*/ 1031107 w 1653140"/>
                  <a:gd name="connsiteY2" fmla="*/ 24939 h 494489"/>
                  <a:gd name="connsiteX3" fmla="*/ 1625289 w 1653140"/>
                  <a:gd name="connsiteY3" fmla="*/ 291788 h 494489"/>
                  <a:gd name="connsiteX4" fmla="*/ 1607499 w 1653140"/>
                  <a:gd name="connsiteY4" fmla="*/ 345157 h 494489"/>
                  <a:gd name="connsiteX5" fmla="*/ 785606 w 1653140"/>
                  <a:gd name="connsiteY5" fmla="*/ 487477 h 494489"/>
                  <a:gd name="connsiteX6" fmla="*/ 632613 w 1653140"/>
                  <a:gd name="connsiteY6" fmla="*/ 473244 h 494489"/>
                  <a:gd name="connsiteX7" fmla="*/ 9264 w 1653140"/>
                  <a:gd name="connsiteY7" fmla="*/ 201606 h 494489"/>
                  <a:gd name="connsiteX8" fmla="*/ 38431 w 1653140"/>
                  <a:gd name="connsiteY8" fmla="*/ 117447 h 494489"/>
                  <a:gd name="connsiteX0" fmla="*/ 43573 w 1658282"/>
                  <a:gd name="connsiteY0" fmla="*/ 117447 h 494489"/>
                  <a:gd name="connsiteX1" fmla="*/ 898553 w 1658282"/>
                  <a:gd name="connsiteY1" fmla="*/ 3591 h 494489"/>
                  <a:gd name="connsiteX2" fmla="*/ 1036249 w 1658282"/>
                  <a:gd name="connsiteY2" fmla="*/ 24939 h 494489"/>
                  <a:gd name="connsiteX3" fmla="*/ 1630431 w 1658282"/>
                  <a:gd name="connsiteY3" fmla="*/ 291788 h 494489"/>
                  <a:gd name="connsiteX4" fmla="*/ 1612641 w 1658282"/>
                  <a:gd name="connsiteY4" fmla="*/ 345157 h 494489"/>
                  <a:gd name="connsiteX5" fmla="*/ 790748 w 1658282"/>
                  <a:gd name="connsiteY5" fmla="*/ 487477 h 494489"/>
                  <a:gd name="connsiteX6" fmla="*/ 637755 w 1658282"/>
                  <a:gd name="connsiteY6" fmla="*/ 473244 h 494489"/>
                  <a:gd name="connsiteX7" fmla="*/ 14406 w 1658282"/>
                  <a:gd name="connsiteY7" fmla="*/ 201606 h 494489"/>
                  <a:gd name="connsiteX8" fmla="*/ 43573 w 1658282"/>
                  <a:gd name="connsiteY8" fmla="*/ 117447 h 4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8282" h="494489">
                    <a:moveTo>
                      <a:pt x="43573" y="117447"/>
                    </a:moveTo>
                    <a:lnTo>
                      <a:pt x="898553" y="3591"/>
                    </a:lnTo>
                    <a:cubicBezTo>
                      <a:pt x="956685" y="88"/>
                      <a:pt x="976856" y="-8369"/>
                      <a:pt x="1036249" y="24939"/>
                    </a:cubicBezTo>
                    <a:lnTo>
                      <a:pt x="1630431" y="291788"/>
                    </a:lnTo>
                    <a:cubicBezTo>
                      <a:pt x="1674312" y="316694"/>
                      <a:pt x="1664824" y="345157"/>
                      <a:pt x="1612641" y="345157"/>
                    </a:cubicBezTo>
                    <a:lnTo>
                      <a:pt x="790748" y="487477"/>
                    </a:lnTo>
                    <a:cubicBezTo>
                      <a:pt x="718319" y="499402"/>
                      <a:pt x="688753" y="497038"/>
                      <a:pt x="637755" y="473244"/>
                    </a:cubicBezTo>
                    <a:lnTo>
                      <a:pt x="14406" y="201606"/>
                    </a:lnTo>
                    <a:cubicBezTo>
                      <a:pt x="-9210" y="164029"/>
                      <a:pt x="-6631" y="131212"/>
                      <a:pt x="43573" y="117447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29">
                <a:extLst>
                  <a:ext uri="{FF2B5EF4-FFF2-40B4-BE49-F238E27FC236}">
                    <a16:creationId xmlns:a16="http://schemas.microsoft.com/office/drawing/2014/main" id="{7B0CF998-2C15-1718-678F-09877CF21997}"/>
                  </a:ext>
                </a:extLst>
              </p:cNvPr>
              <p:cNvSpPr/>
              <p:nvPr/>
            </p:nvSpPr>
            <p:spPr>
              <a:xfrm>
                <a:off x="2476644" y="1381345"/>
                <a:ext cx="1148834" cy="339900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34210 h 669661"/>
                  <a:gd name="connsiteX1" fmla="*/ 1226537 w 1930469"/>
                  <a:gd name="connsiteY1" fmla="*/ 57935 h 669661"/>
                  <a:gd name="connsiteX2" fmla="*/ 1426913 w 1930469"/>
                  <a:gd name="connsiteY2" fmla="*/ 10058 h 669661"/>
                  <a:gd name="connsiteX3" fmla="*/ 1885892 w 1930469"/>
                  <a:gd name="connsiteY3" fmla="*/ 291138 h 669661"/>
                  <a:gd name="connsiteX4" fmla="*/ 1878776 w 1930469"/>
                  <a:gd name="connsiteY4" fmla="*/ 380087 h 669661"/>
                  <a:gd name="connsiteX5" fmla="*/ 622810 w 1930469"/>
                  <a:gd name="connsiteY5" fmla="*/ 639819 h 669661"/>
                  <a:gd name="connsiteX6" fmla="*/ 437795 w 1930469"/>
                  <a:gd name="connsiteY6" fmla="*/ 643377 h 669661"/>
                  <a:gd name="connsiteX7" fmla="*/ 17954 w 1930469"/>
                  <a:gd name="connsiteY7" fmla="*/ 326717 h 669661"/>
                  <a:gd name="connsiteX8" fmla="*/ 64208 w 1930469"/>
                  <a:gd name="connsiteY8" fmla="*/ 234210 h 669661"/>
                  <a:gd name="connsiteX0" fmla="*/ 64208 w 1930469"/>
                  <a:gd name="connsiteY0" fmla="*/ 179889 h 615340"/>
                  <a:gd name="connsiteX1" fmla="*/ 1226537 w 1930469"/>
                  <a:gd name="connsiteY1" fmla="*/ 3614 h 615340"/>
                  <a:gd name="connsiteX2" fmla="*/ 1368856 w 1930469"/>
                  <a:gd name="connsiteY2" fmla="*/ 39194 h 615340"/>
                  <a:gd name="connsiteX3" fmla="*/ 1885892 w 1930469"/>
                  <a:gd name="connsiteY3" fmla="*/ 236817 h 615340"/>
                  <a:gd name="connsiteX4" fmla="*/ 1878776 w 1930469"/>
                  <a:gd name="connsiteY4" fmla="*/ 325766 h 615340"/>
                  <a:gd name="connsiteX5" fmla="*/ 622810 w 1930469"/>
                  <a:gd name="connsiteY5" fmla="*/ 585498 h 615340"/>
                  <a:gd name="connsiteX6" fmla="*/ 437795 w 1930469"/>
                  <a:gd name="connsiteY6" fmla="*/ 589056 h 615340"/>
                  <a:gd name="connsiteX7" fmla="*/ 17954 w 1930469"/>
                  <a:gd name="connsiteY7" fmla="*/ 272396 h 615340"/>
                  <a:gd name="connsiteX8" fmla="*/ 64208 w 1930469"/>
                  <a:gd name="connsiteY8" fmla="*/ 179889 h 615340"/>
                  <a:gd name="connsiteX0" fmla="*/ 64208 w 1899038"/>
                  <a:gd name="connsiteY0" fmla="*/ 179889 h 615340"/>
                  <a:gd name="connsiteX1" fmla="*/ 1226537 w 1899038"/>
                  <a:gd name="connsiteY1" fmla="*/ 3614 h 615340"/>
                  <a:gd name="connsiteX2" fmla="*/ 1368856 w 1899038"/>
                  <a:gd name="connsiteY2" fmla="*/ 39194 h 615340"/>
                  <a:gd name="connsiteX3" fmla="*/ 1740749 w 1899038"/>
                  <a:gd name="connsiteY3" fmla="*/ 283989 h 615340"/>
                  <a:gd name="connsiteX4" fmla="*/ 1878776 w 1899038"/>
                  <a:gd name="connsiteY4" fmla="*/ 325766 h 615340"/>
                  <a:gd name="connsiteX5" fmla="*/ 622810 w 1899038"/>
                  <a:gd name="connsiteY5" fmla="*/ 585498 h 615340"/>
                  <a:gd name="connsiteX6" fmla="*/ 437795 w 1899038"/>
                  <a:gd name="connsiteY6" fmla="*/ 589056 h 615340"/>
                  <a:gd name="connsiteX7" fmla="*/ 17954 w 1899038"/>
                  <a:gd name="connsiteY7" fmla="*/ 272396 h 615340"/>
                  <a:gd name="connsiteX8" fmla="*/ 64208 w 1899038"/>
                  <a:gd name="connsiteY8" fmla="*/ 179889 h 615340"/>
                  <a:gd name="connsiteX0" fmla="*/ 64208 w 1803053"/>
                  <a:gd name="connsiteY0" fmla="*/ 179889 h 615340"/>
                  <a:gd name="connsiteX1" fmla="*/ 1226537 w 1803053"/>
                  <a:gd name="connsiteY1" fmla="*/ 3614 h 615340"/>
                  <a:gd name="connsiteX2" fmla="*/ 1368856 w 1803053"/>
                  <a:gd name="connsiteY2" fmla="*/ 39194 h 615340"/>
                  <a:gd name="connsiteX3" fmla="*/ 1740749 w 1803053"/>
                  <a:gd name="connsiteY3" fmla="*/ 283989 h 615340"/>
                  <a:gd name="connsiteX4" fmla="*/ 1762661 w 1803053"/>
                  <a:gd name="connsiteY4" fmla="*/ 383824 h 615340"/>
                  <a:gd name="connsiteX5" fmla="*/ 622810 w 1803053"/>
                  <a:gd name="connsiteY5" fmla="*/ 585498 h 615340"/>
                  <a:gd name="connsiteX6" fmla="*/ 437795 w 1803053"/>
                  <a:gd name="connsiteY6" fmla="*/ 589056 h 615340"/>
                  <a:gd name="connsiteX7" fmla="*/ 17954 w 1803053"/>
                  <a:gd name="connsiteY7" fmla="*/ 272396 h 615340"/>
                  <a:gd name="connsiteX8" fmla="*/ 64208 w 1803053"/>
                  <a:gd name="connsiteY8" fmla="*/ 179889 h 615340"/>
                  <a:gd name="connsiteX0" fmla="*/ 64208 w 1803053"/>
                  <a:gd name="connsiteY0" fmla="*/ 179889 h 632179"/>
                  <a:gd name="connsiteX1" fmla="*/ 1226537 w 1803053"/>
                  <a:gd name="connsiteY1" fmla="*/ 3614 h 632179"/>
                  <a:gd name="connsiteX2" fmla="*/ 1368856 w 1803053"/>
                  <a:gd name="connsiteY2" fmla="*/ 39194 h 632179"/>
                  <a:gd name="connsiteX3" fmla="*/ 1740749 w 1803053"/>
                  <a:gd name="connsiteY3" fmla="*/ 283989 h 632179"/>
                  <a:gd name="connsiteX4" fmla="*/ 1762661 w 1803053"/>
                  <a:gd name="connsiteY4" fmla="*/ 383824 h 632179"/>
                  <a:gd name="connsiteX5" fmla="*/ 639479 w 1803053"/>
                  <a:gd name="connsiteY5" fmla="*/ 611692 h 632179"/>
                  <a:gd name="connsiteX6" fmla="*/ 437795 w 1803053"/>
                  <a:gd name="connsiteY6" fmla="*/ 589056 h 632179"/>
                  <a:gd name="connsiteX7" fmla="*/ 17954 w 1803053"/>
                  <a:gd name="connsiteY7" fmla="*/ 272396 h 632179"/>
                  <a:gd name="connsiteX8" fmla="*/ 64208 w 1803053"/>
                  <a:gd name="connsiteY8" fmla="*/ 179889 h 632179"/>
                  <a:gd name="connsiteX0" fmla="*/ 64208 w 1803053"/>
                  <a:gd name="connsiteY0" fmla="*/ 179889 h 634963"/>
                  <a:gd name="connsiteX1" fmla="*/ 1226537 w 1803053"/>
                  <a:gd name="connsiteY1" fmla="*/ 3614 h 634963"/>
                  <a:gd name="connsiteX2" fmla="*/ 1368856 w 1803053"/>
                  <a:gd name="connsiteY2" fmla="*/ 39194 h 634963"/>
                  <a:gd name="connsiteX3" fmla="*/ 1740749 w 1803053"/>
                  <a:gd name="connsiteY3" fmla="*/ 283989 h 634963"/>
                  <a:gd name="connsiteX4" fmla="*/ 1762661 w 1803053"/>
                  <a:gd name="connsiteY4" fmla="*/ 383824 h 634963"/>
                  <a:gd name="connsiteX5" fmla="*/ 639479 w 1803053"/>
                  <a:gd name="connsiteY5" fmla="*/ 611692 h 634963"/>
                  <a:gd name="connsiteX6" fmla="*/ 447320 w 1803053"/>
                  <a:gd name="connsiteY6" fmla="*/ 598581 h 634963"/>
                  <a:gd name="connsiteX7" fmla="*/ 17954 w 1803053"/>
                  <a:gd name="connsiteY7" fmla="*/ 272396 h 634963"/>
                  <a:gd name="connsiteX8" fmla="*/ 64208 w 1803053"/>
                  <a:gd name="connsiteY8" fmla="*/ 179889 h 634963"/>
                  <a:gd name="connsiteX0" fmla="*/ 64208 w 1803053"/>
                  <a:gd name="connsiteY0" fmla="*/ 179889 h 630806"/>
                  <a:gd name="connsiteX1" fmla="*/ 1226537 w 1803053"/>
                  <a:gd name="connsiteY1" fmla="*/ 3614 h 630806"/>
                  <a:gd name="connsiteX2" fmla="*/ 1368856 w 1803053"/>
                  <a:gd name="connsiteY2" fmla="*/ 39194 h 630806"/>
                  <a:gd name="connsiteX3" fmla="*/ 1740749 w 1803053"/>
                  <a:gd name="connsiteY3" fmla="*/ 283989 h 630806"/>
                  <a:gd name="connsiteX4" fmla="*/ 1762661 w 1803053"/>
                  <a:gd name="connsiteY4" fmla="*/ 383824 h 630806"/>
                  <a:gd name="connsiteX5" fmla="*/ 639479 w 1803053"/>
                  <a:gd name="connsiteY5" fmla="*/ 611692 h 630806"/>
                  <a:gd name="connsiteX6" fmla="*/ 447320 w 1803053"/>
                  <a:gd name="connsiteY6" fmla="*/ 598581 h 630806"/>
                  <a:gd name="connsiteX7" fmla="*/ 17954 w 1803053"/>
                  <a:gd name="connsiteY7" fmla="*/ 272396 h 630806"/>
                  <a:gd name="connsiteX8" fmla="*/ 64208 w 1803053"/>
                  <a:gd name="connsiteY8" fmla="*/ 179889 h 630806"/>
                  <a:gd name="connsiteX0" fmla="*/ 64208 w 1779586"/>
                  <a:gd name="connsiteY0" fmla="*/ 179889 h 630806"/>
                  <a:gd name="connsiteX1" fmla="*/ 1226537 w 1779586"/>
                  <a:gd name="connsiteY1" fmla="*/ 3614 h 630806"/>
                  <a:gd name="connsiteX2" fmla="*/ 1368856 w 1779586"/>
                  <a:gd name="connsiteY2" fmla="*/ 39194 h 630806"/>
                  <a:gd name="connsiteX3" fmla="*/ 1740749 w 1779586"/>
                  <a:gd name="connsiteY3" fmla="*/ 283989 h 630806"/>
                  <a:gd name="connsiteX4" fmla="*/ 1722179 w 1779586"/>
                  <a:gd name="connsiteY4" fmla="*/ 390968 h 630806"/>
                  <a:gd name="connsiteX5" fmla="*/ 639479 w 1779586"/>
                  <a:gd name="connsiteY5" fmla="*/ 611692 h 630806"/>
                  <a:gd name="connsiteX6" fmla="*/ 447320 w 1779586"/>
                  <a:gd name="connsiteY6" fmla="*/ 598581 h 630806"/>
                  <a:gd name="connsiteX7" fmla="*/ 17954 w 1779586"/>
                  <a:gd name="connsiteY7" fmla="*/ 272396 h 630806"/>
                  <a:gd name="connsiteX8" fmla="*/ 64208 w 1779586"/>
                  <a:gd name="connsiteY8" fmla="*/ 179889 h 630806"/>
                  <a:gd name="connsiteX0" fmla="*/ 64208 w 1791141"/>
                  <a:gd name="connsiteY0" fmla="*/ 179889 h 630806"/>
                  <a:gd name="connsiteX1" fmla="*/ 1226537 w 1791141"/>
                  <a:gd name="connsiteY1" fmla="*/ 3614 h 630806"/>
                  <a:gd name="connsiteX2" fmla="*/ 1368856 w 1791141"/>
                  <a:gd name="connsiteY2" fmla="*/ 39194 h 630806"/>
                  <a:gd name="connsiteX3" fmla="*/ 1740749 w 1791141"/>
                  <a:gd name="connsiteY3" fmla="*/ 283989 h 630806"/>
                  <a:gd name="connsiteX4" fmla="*/ 1722179 w 1791141"/>
                  <a:gd name="connsiteY4" fmla="*/ 390968 h 630806"/>
                  <a:gd name="connsiteX5" fmla="*/ 639479 w 1791141"/>
                  <a:gd name="connsiteY5" fmla="*/ 611692 h 630806"/>
                  <a:gd name="connsiteX6" fmla="*/ 447320 w 1791141"/>
                  <a:gd name="connsiteY6" fmla="*/ 598581 h 630806"/>
                  <a:gd name="connsiteX7" fmla="*/ 17954 w 1791141"/>
                  <a:gd name="connsiteY7" fmla="*/ 272396 h 630806"/>
                  <a:gd name="connsiteX8" fmla="*/ 64208 w 1791141"/>
                  <a:gd name="connsiteY8" fmla="*/ 179889 h 630806"/>
                  <a:gd name="connsiteX0" fmla="*/ 64208 w 1800990"/>
                  <a:gd name="connsiteY0" fmla="*/ 179889 h 630806"/>
                  <a:gd name="connsiteX1" fmla="*/ 1226537 w 1800990"/>
                  <a:gd name="connsiteY1" fmla="*/ 3614 h 630806"/>
                  <a:gd name="connsiteX2" fmla="*/ 1368856 w 1800990"/>
                  <a:gd name="connsiteY2" fmla="*/ 39194 h 630806"/>
                  <a:gd name="connsiteX3" fmla="*/ 1740749 w 1800990"/>
                  <a:gd name="connsiteY3" fmla="*/ 283989 h 630806"/>
                  <a:gd name="connsiteX4" fmla="*/ 1722179 w 1800990"/>
                  <a:gd name="connsiteY4" fmla="*/ 390968 h 630806"/>
                  <a:gd name="connsiteX5" fmla="*/ 639479 w 1800990"/>
                  <a:gd name="connsiteY5" fmla="*/ 611692 h 630806"/>
                  <a:gd name="connsiteX6" fmla="*/ 447320 w 1800990"/>
                  <a:gd name="connsiteY6" fmla="*/ 598581 h 630806"/>
                  <a:gd name="connsiteX7" fmla="*/ 17954 w 1800990"/>
                  <a:gd name="connsiteY7" fmla="*/ 272396 h 630806"/>
                  <a:gd name="connsiteX8" fmla="*/ 64208 w 1800990"/>
                  <a:gd name="connsiteY8" fmla="*/ 179889 h 630806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672 w 1801454"/>
                  <a:gd name="connsiteY0" fmla="*/ 177906 h 628823"/>
                  <a:gd name="connsiteX1" fmla="*/ 1231763 w 1801454"/>
                  <a:gd name="connsiteY1" fmla="*/ 4012 h 628823"/>
                  <a:gd name="connsiteX2" fmla="*/ 1369320 w 1801454"/>
                  <a:gd name="connsiteY2" fmla="*/ 37211 h 628823"/>
                  <a:gd name="connsiteX3" fmla="*/ 1741213 w 1801454"/>
                  <a:gd name="connsiteY3" fmla="*/ 282006 h 628823"/>
                  <a:gd name="connsiteX4" fmla="*/ 1722643 w 1801454"/>
                  <a:gd name="connsiteY4" fmla="*/ 388985 h 628823"/>
                  <a:gd name="connsiteX5" fmla="*/ 639943 w 1801454"/>
                  <a:gd name="connsiteY5" fmla="*/ 609709 h 628823"/>
                  <a:gd name="connsiteX6" fmla="*/ 447784 w 1801454"/>
                  <a:gd name="connsiteY6" fmla="*/ 596598 h 628823"/>
                  <a:gd name="connsiteX7" fmla="*/ 18418 w 1801454"/>
                  <a:gd name="connsiteY7" fmla="*/ 270413 h 628823"/>
                  <a:gd name="connsiteX8" fmla="*/ 64672 w 1801454"/>
                  <a:gd name="connsiteY8" fmla="*/ 177906 h 628823"/>
                  <a:gd name="connsiteX0" fmla="*/ 64672 w 1801454"/>
                  <a:gd name="connsiteY0" fmla="*/ 177906 h 626759"/>
                  <a:gd name="connsiteX1" fmla="*/ 1231763 w 1801454"/>
                  <a:gd name="connsiteY1" fmla="*/ 4012 h 626759"/>
                  <a:gd name="connsiteX2" fmla="*/ 1369320 w 1801454"/>
                  <a:gd name="connsiteY2" fmla="*/ 37211 h 626759"/>
                  <a:gd name="connsiteX3" fmla="*/ 1741213 w 1801454"/>
                  <a:gd name="connsiteY3" fmla="*/ 282006 h 626759"/>
                  <a:gd name="connsiteX4" fmla="*/ 1722643 w 1801454"/>
                  <a:gd name="connsiteY4" fmla="*/ 388985 h 626759"/>
                  <a:gd name="connsiteX5" fmla="*/ 639943 w 1801454"/>
                  <a:gd name="connsiteY5" fmla="*/ 609709 h 626759"/>
                  <a:gd name="connsiteX6" fmla="*/ 447784 w 1801454"/>
                  <a:gd name="connsiteY6" fmla="*/ 596598 h 626759"/>
                  <a:gd name="connsiteX7" fmla="*/ 18418 w 1801454"/>
                  <a:gd name="connsiteY7" fmla="*/ 270413 h 626759"/>
                  <a:gd name="connsiteX8" fmla="*/ 64672 w 1801454"/>
                  <a:gd name="connsiteY8" fmla="*/ 177906 h 626759"/>
                  <a:gd name="connsiteX0" fmla="*/ 64672 w 1801454"/>
                  <a:gd name="connsiteY0" fmla="*/ 177906 h 615699"/>
                  <a:gd name="connsiteX1" fmla="*/ 1231763 w 1801454"/>
                  <a:gd name="connsiteY1" fmla="*/ 4012 h 615699"/>
                  <a:gd name="connsiteX2" fmla="*/ 1369320 w 1801454"/>
                  <a:gd name="connsiteY2" fmla="*/ 37211 h 615699"/>
                  <a:gd name="connsiteX3" fmla="*/ 1741213 w 1801454"/>
                  <a:gd name="connsiteY3" fmla="*/ 282006 h 615699"/>
                  <a:gd name="connsiteX4" fmla="*/ 1722643 w 1801454"/>
                  <a:gd name="connsiteY4" fmla="*/ 388985 h 615699"/>
                  <a:gd name="connsiteX5" fmla="*/ 639943 w 1801454"/>
                  <a:gd name="connsiteY5" fmla="*/ 609709 h 615699"/>
                  <a:gd name="connsiteX6" fmla="*/ 416828 w 1801454"/>
                  <a:gd name="connsiteY6" fmla="*/ 520398 h 615699"/>
                  <a:gd name="connsiteX7" fmla="*/ 18418 w 1801454"/>
                  <a:gd name="connsiteY7" fmla="*/ 270413 h 615699"/>
                  <a:gd name="connsiteX8" fmla="*/ 64672 w 1801454"/>
                  <a:gd name="connsiteY8" fmla="*/ 177906 h 615699"/>
                  <a:gd name="connsiteX0" fmla="*/ 64672 w 1801454"/>
                  <a:gd name="connsiteY0" fmla="*/ 177906 h 557171"/>
                  <a:gd name="connsiteX1" fmla="*/ 1231763 w 1801454"/>
                  <a:gd name="connsiteY1" fmla="*/ 4012 h 557171"/>
                  <a:gd name="connsiteX2" fmla="*/ 1369320 w 1801454"/>
                  <a:gd name="connsiteY2" fmla="*/ 37211 h 557171"/>
                  <a:gd name="connsiteX3" fmla="*/ 1741213 w 1801454"/>
                  <a:gd name="connsiteY3" fmla="*/ 282006 h 557171"/>
                  <a:gd name="connsiteX4" fmla="*/ 1722643 w 1801454"/>
                  <a:gd name="connsiteY4" fmla="*/ 388985 h 557171"/>
                  <a:gd name="connsiteX5" fmla="*/ 575649 w 1801454"/>
                  <a:gd name="connsiteY5" fmla="*/ 543034 h 557171"/>
                  <a:gd name="connsiteX6" fmla="*/ 416828 w 1801454"/>
                  <a:gd name="connsiteY6" fmla="*/ 520398 h 557171"/>
                  <a:gd name="connsiteX7" fmla="*/ 18418 w 1801454"/>
                  <a:gd name="connsiteY7" fmla="*/ 270413 h 557171"/>
                  <a:gd name="connsiteX8" fmla="*/ 64672 w 1801454"/>
                  <a:gd name="connsiteY8" fmla="*/ 177906 h 557171"/>
                  <a:gd name="connsiteX0" fmla="*/ 64672 w 1758420"/>
                  <a:gd name="connsiteY0" fmla="*/ 177906 h 557171"/>
                  <a:gd name="connsiteX1" fmla="*/ 1231763 w 1758420"/>
                  <a:gd name="connsiteY1" fmla="*/ 4012 h 557171"/>
                  <a:gd name="connsiteX2" fmla="*/ 1369320 w 1758420"/>
                  <a:gd name="connsiteY2" fmla="*/ 37211 h 557171"/>
                  <a:gd name="connsiteX3" fmla="*/ 1741213 w 1758420"/>
                  <a:gd name="connsiteY3" fmla="*/ 282006 h 557171"/>
                  <a:gd name="connsiteX4" fmla="*/ 1498805 w 1758420"/>
                  <a:gd name="connsiteY4" fmla="*/ 369935 h 557171"/>
                  <a:gd name="connsiteX5" fmla="*/ 575649 w 1758420"/>
                  <a:gd name="connsiteY5" fmla="*/ 543034 h 557171"/>
                  <a:gd name="connsiteX6" fmla="*/ 416828 w 1758420"/>
                  <a:gd name="connsiteY6" fmla="*/ 520398 h 557171"/>
                  <a:gd name="connsiteX7" fmla="*/ 18418 w 1758420"/>
                  <a:gd name="connsiteY7" fmla="*/ 270413 h 557171"/>
                  <a:gd name="connsiteX8" fmla="*/ 64672 w 1758420"/>
                  <a:gd name="connsiteY8" fmla="*/ 177906 h 557171"/>
                  <a:gd name="connsiteX0" fmla="*/ 64672 w 1566315"/>
                  <a:gd name="connsiteY0" fmla="*/ 177906 h 557171"/>
                  <a:gd name="connsiteX1" fmla="*/ 1231763 w 1566315"/>
                  <a:gd name="connsiteY1" fmla="*/ 4012 h 557171"/>
                  <a:gd name="connsiteX2" fmla="*/ 1369320 w 1566315"/>
                  <a:gd name="connsiteY2" fmla="*/ 37211 h 557171"/>
                  <a:gd name="connsiteX3" fmla="*/ 1493563 w 1566315"/>
                  <a:gd name="connsiteY3" fmla="*/ 291531 h 557171"/>
                  <a:gd name="connsiteX4" fmla="*/ 1498805 w 1566315"/>
                  <a:gd name="connsiteY4" fmla="*/ 369935 h 557171"/>
                  <a:gd name="connsiteX5" fmla="*/ 575649 w 1566315"/>
                  <a:gd name="connsiteY5" fmla="*/ 543034 h 557171"/>
                  <a:gd name="connsiteX6" fmla="*/ 416828 w 1566315"/>
                  <a:gd name="connsiteY6" fmla="*/ 520398 h 557171"/>
                  <a:gd name="connsiteX7" fmla="*/ 18418 w 1566315"/>
                  <a:gd name="connsiteY7" fmla="*/ 270413 h 557171"/>
                  <a:gd name="connsiteX8" fmla="*/ 64672 w 1566315"/>
                  <a:gd name="connsiteY8" fmla="*/ 177906 h 557171"/>
                  <a:gd name="connsiteX0" fmla="*/ 64672 w 1566315"/>
                  <a:gd name="connsiteY0" fmla="*/ 155589 h 534854"/>
                  <a:gd name="connsiteX1" fmla="*/ 907913 w 1566315"/>
                  <a:gd name="connsiteY1" fmla="*/ 29320 h 534854"/>
                  <a:gd name="connsiteX2" fmla="*/ 1369320 w 1566315"/>
                  <a:gd name="connsiteY2" fmla="*/ 14894 h 534854"/>
                  <a:gd name="connsiteX3" fmla="*/ 1493563 w 1566315"/>
                  <a:gd name="connsiteY3" fmla="*/ 269214 h 534854"/>
                  <a:gd name="connsiteX4" fmla="*/ 1498805 w 1566315"/>
                  <a:gd name="connsiteY4" fmla="*/ 347618 h 534854"/>
                  <a:gd name="connsiteX5" fmla="*/ 575649 w 1566315"/>
                  <a:gd name="connsiteY5" fmla="*/ 520717 h 534854"/>
                  <a:gd name="connsiteX6" fmla="*/ 416828 w 1566315"/>
                  <a:gd name="connsiteY6" fmla="*/ 498081 h 534854"/>
                  <a:gd name="connsiteX7" fmla="*/ 18418 w 1566315"/>
                  <a:gd name="connsiteY7" fmla="*/ 248096 h 534854"/>
                  <a:gd name="connsiteX8" fmla="*/ 64672 w 1566315"/>
                  <a:gd name="connsiteY8" fmla="*/ 155589 h 534854"/>
                  <a:gd name="connsiteX0" fmla="*/ 64672 w 1566315"/>
                  <a:gd name="connsiteY0" fmla="*/ 135419 h 514684"/>
                  <a:gd name="connsiteX1" fmla="*/ 907913 w 1566315"/>
                  <a:gd name="connsiteY1" fmla="*/ 9150 h 514684"/>
                  <a:gd name="connsiteX2" fmla="*/ 1033563 w 1566315"/>
                  <a:gd name="connsiteY2" fmla="*/ 25680 h 514684"/>
                  <a:gd name="connsiteX3" fmla="*/ 1493563 w 1566315"/>
                  <a:gd name="connsiteY3" fmla="*/ 249044 h 514684"/>
                  <a:gd name="connsiteX4" fmla="*/ 1498805 w 1566315"/>
                  <a:gd name="connsiteY4" fmla="*/ 327448 h 514684"/>
                  <a:gd name="connsiteX5" fmla="*/ 575649 w 1566315"/>
                  <a:gd name="connsiteY5" fmla="*/ 500547 h 514684"/>
                  <a:gd name="connsiteX6" fmla="*/ 416828 w 1566315"/>
                  <a:gd name="connsiteY6" fmla="*/ 477911 h 514684"/>
                  <a:gd name="connsiteX7" fmla="*/ 18418 w 1566315"/>
                  <a:gd name="connsiteY7" fmla="*/ 227926 h 514684"/>
                  <a:gd name="connsiteX8" fmla="*/ 64672 w 1566315"/>
                  <a:gd name="connsiteY8" fmla="*/ 135419 h 514684"/>
                  <a:gd name="connsiteX0" fmla="*/ 64672 w 1555889"/>
                  <a:gd name="connsiteY0" fmla="*/ 135419 h 514684"/>
                  <a:gd name="connsiteX1" fmla="*/ 907913 w 1555889"/>
                  <a:gd name="connsiteY1" fmla="*/ 9150 h 514684"/>
                  <a:gd name="connsiteX2" fmla="*/ 1033563 w 1555889"/>
                  <a:gd name="connsiteY2" fmla="*/ 25680 h 514684"/>
                  <a:gd name="connsiteX3" fmla="*/ 1493563 w 1555889"/>
                  <a:gd name="connsiteY3" fmla="*/ 249044 h 514684"/>
                  <a:gd name="connsiteX4" fmla="*/ 1498805 w 1555889"/>
                  <a:gd name="connsiteY4" fmla="*/ 327448 h 514684"/>
                  <a:gd name="connsiteX5" fmla="*/ 575649 w 1555889"/>
                  <a:gd name="connsiteY5" fmla="*/ 500547 h 514684"/>
                  <a:gd name="connsiteX6" fmla="*/ 416828 w 1555889"/>
                  <a:gd name="connsiteY6" fmla="*/ 477911 h 514684"/>
                  <a:gd name="connsiteX7" fmla="*/ 18418 w 1555889"/>
                  <a:gd name="connsiteY7" fmla="*/ 227926 h 514684"/>
                  <a:gd name="connsiteX8" fmla="*/ 64672 w 1555889"/>
                  <a:gd name="connsiteY8" fmla="*/ 135419 h 514684"/>
                  <a:gd name="connsiteX0" fmla="*/ 64672 w 1551675"/>
                  <a:gd name="connsiteY0" fmla="*/ 135419 h 514684"/>
                  <a:gd name="connsiteX1" fmla="*/ 907913 w 1551675"/>
                  <a:gd name="connsiteY1" fmla="*/ 9150 h 514684"/>
                  <a:gd name="connsiteX2" fmla="*/ 1033563 w 1551675"/>
                  <a:gd name="connsiteY2" fmla="*/ 25680 h 514684"/>
                  <a:gd name="connsiteX3" fmla="*/ 1493563 w 1551675"/>
                  <a:gd name="connsiteY3" fmla="*/ 249044 h 514684"/>
                  <a:gd name="connsiteX4" fmla="*/ 1498805 w 1551675"/>
                  <a:gd name="connsiteY4" fmla="*/ 327448 h 514684"/>
                  <a:gd name="connsiteX5" fmla="*/ 575649 w 1551675"/>
                  <a:gd name="connsiteY5" fmla="*/ 500547 h 514684"/>
                  <a:gd name="connsiteX6" fmla="*/ 416828 w 1551675"/>
                  <a:gd name="connsiteY6" fmla="*/ 477911 h 514684"/>
                  <a:gd name="connsiteX7" fmla="*/ 18418 w 1551675"/>
                  <a:gd name="connsiteY7" fmla="*/ 227926 h 514684"/>
                  <a:gd name="connsiteX8" fmla="*/ 64672 w 1551675"/>
                  <a:gd name="connsiteY8" fmla="*/ 135419 h 514684"/>
                  <a:gd name="connsiteX0" fmla="*/ 64672 w 1545132"/>
                  <a:gd name="connsiteY0" fmla="*/ 135419 h 514684"/>
                  <a:gd name="connsiteX1" fmla="*/ 907913 w 1545132"/>
                  <a:gd name="connsiteY1" fmla="*/ 9150 h 514684"/>
                  <a:gd name="connsiteX2" fmla="*/ 1033563 w 1545132"/>
                  <a:gd name="connsiteY2" fmla="*/ 25680 h 514684"/>
                  <a:gd name="connsiteX3" fmla="*/ 1493563 w 1545132"/>
                  <a:gd name="connsiteY3" fmla="*/ 249044 h 514684"/>
                  <a:gd name="connsiteX4" fmla="*/ 1498805 w 1545132"/>
                  <a:gd name="connsiteY4" fmla="*/ 327448 h 514684"/>
                  <a:gd name="connsiteX5" fmla="*/ 575649 w 1545132"/>
                  <a:gd name="connsiteY5" fmla="*/ 500547 h 514684"/>
                  <a:gd name="connsiteX6" fmla="*/ 416828 w 1545132"/>
                  <a:gd name="connsiteY6" fmla="*/ 477911 h 514684"/>
                  <a:gd name="connsiteX7" fmla="*/ 18418 w 1545132"/>
                  <a:gd name="connsiteY7" fmla="*/ 227926 h 514684"/>
                  <a:gd name="connsiteX8" fmla="*/ 64672 w 1545132"/>
                  <a:gd name="connsiteY8" fmla="*/ 135419 h 514684"/>
                  <a:gd name="connsiteX0" fmla="*/ 64672 w 1545132"/>
                  <a:gd name="connsiteY0" fmla="*/ 134604 h 513869"/>
                  <a:gd name="connsiteX1" fmla="*/ 907913 w 1545132"/>
                  <a:gd name="connsiteY1" fmla="*/ 8335 h 513869"/>
                  <a:gd name="connsiteX2" fmla="*/ 1033563 w 1545132"/>
                  <a:gd name="connsiteY2" fmla="*/ 24865 h 513869"/>
                  <a:gd name="connsiteX3" fmla="*/ 1493563 w 1545132"/>
                  <a:gd name="connsiteY3" fmla="*/ 248229 h 513869"/>
                  <a:gd name="connsiteX4" fmla="*/ 1498805 w 1545132"/>
                  <a:gd name="connsiteY4" fmla="*/ 326633 h 513869"/>
                  <a:gd name="connsiteX5" fmla="*/ 575649 w 1545132"/>
                  <a:gd name="connsiteY5" fmla="*/ 499732 h 513869"/>
                  <a:gd name="connsiteX6" fmla="*/ 416828 w 1545132"/>
                  <a:gd name="connsiteY6" fmla="*/ 477096 h 513869"/>
                  <a:gd name="connsiteX7" fmla="*/ 18418 w 1545132"/>
                  <a:gd name="connsiteY7" fmla="*/ 227111 h 513869"/>
                  <a:gd name="connsiteX8" fmla="*/ 64672 w 1545132"/>
                  <a:gd name="connsiteY8" fmla="*/ 134604 h 513869"/>
                  <a:gd name="connsiteX0" fmla="*/ 64672 w 1545132"/>
                  <a:gd name="connsiteY0" fmla="*/ 133641 h 512906"/>
                  <a:gd name="connsiteX1" fmla="*/ 907913 w 1545132"/>
                  <a:gd name="connsiteY1" fmla="*/ 7372 h 512906"/>
                  <a:gd name="connsiteX2" fmla="*/ 1033563 w 1545132"/>
                  <a:gd name="connsiteY2" fmla="*/ 23902 h 512906"/>
                  <a:gd name="connsiteX3" fmla="*/ 1493563 w 1545132"/>
                  <a:gd name="connsiteY3" fmla="*/ 247266 h 512906"/>
                  <a:gd name="connsiteX4" fmla="*/ 1498805 w 1545132"/>
                  <a:gd name="connsiteY4" fmla="*/ 325670 h 512906"/>
                  <a:gd name="connsiteX5" fmla="*/ 575649 w 1545132"/>
                  <a:gd name="connsiteY5" fmla="*/ 498769 h 512906"/>
                  <a:gd name="connsiteX6" fmla="*/ 416828 w 1545132"/>
                  <a:gd name="connsiteY6" fmla="*/ 476133 h 512906"/>
                  <a:gd name="connsiteX7" fmla="*/ 18418 w 1545132"/>
                  <a:gd name="connsiteY7" fmla="*/ 226148 h 512906"/>
                  <a:gd name="connsiteX8" fmla="*/ 64672 w 1545132"/>
                  <a:gd name="connsiteY8" fmla="*/ 133641 h 512906"/>
                  <a:gd name="connsiteX0" fmla="*/ 64672 w 1545132"/>
                  <a:gd name="connsiteY0" fmla="*/ 133641 h 505805"/>
                  <a:gd name="connsiteX1" fmla="*/ 907913 w 1545132"/>
                  <a:gd name="connsiteY1" fmla="*/ 7372 h 505805"/>
                  <a:gd name="connsiteX2" fmla="*/ 1033563 w 1545132"/>
                  <a:gd name="connsiteY2" fmla="*/ 23902 h 505805"/>
                  <a:gd name="connsiteX3" fmla="*/ 1493563 w 1545132"/>
                  <a:gd name="connsiteY3" fmla="*/ 247266 h 505805"/>
                  <a:gd name="connsiteX4" fmla="*/ 1498805 w 1545132"/>
                  <a:gd name="connsiteY4" fmla="*/ 325670 h 505805"/>
                  <a:gd name="connsiteX5" fmla="*/ 575649 w 1545132"/>
                  <a:gd name="connsiteY5" fmla="*/ 498769 h 505805"/>
                  <a:gd name="connsiteX6" fmla="*/ 428735 w 1545132"/>
                  <a:gd name="connsiteY6" fmla="*/ 426127 h 505805"/>
                  <a:gd name="connsiteX7" fmla="*/ 18418 w 1545132"/>
                  <a:gd name="connsiteY7" fmla="*/ 226148 h 505805"/>
                  <a:gd name="connsiteX8" fmla="*/ 64672 w 1545132"/>
                  <a:gd name="connsiteY8" fmla="*/ 133641 h 505805"/>
                  <a:gd name="connsiteX0" fmla="*/ 64672 w 1545132"/>
                  <a:gd name="connsiteY0" fmla="*/ 133641 h 472174"/>
                  <a:gd name="connsiteX1" fmla="*/ 907913 w 1545132"/>
                  <a:gd name="connsiteY1" fmla="*/ 7372 h 472174"/>
                  <a:gd name="connsiteX2" fmla="*/ 1033563 w 1545132"/>
                  <a:gd name="connsiteY2" fmla="*/ 23902 h 472174"/>
                  <a:gd name="connsiteX3" fmla="*/ 1493563 w 1545132"/>
                  <a:gd name="connsiteY3" fmla="*/ 247266 h 472174"/>
                  <a:gd name="connsiteX4" fmla="*/ 1498805 w 1545132"/>
                  <a:gd name="connsiteY4" fmla="*/ 325670 h 472174"/>
                  <a:gd name="connsiteX5" fmla="*/ 575649 w 1545132"/>
                  <a:gd name="connsiteY5" fmla="*/ 460669 h 472174"/>
                  <a:gd name="connsiteX6" fmla="*/ 428735 w 1545132"/>
                  <a:gd name="connsiteY6" fmla="*/ 426127 h 472174"/>
                  <a:gd name="connsiteX7" fmla="*/ 18418 w 1545132"/>
                  <a:gd name="connsiteY7" fmla="*/ 226148 h 472174"/>
                  <a:gd name="connsiteX8" fmla="*/ 64672 w 1545132"/>
                  <a:gd name="connsiteY8" fmla="*/ 133641 h 472174"/>
                  <a:gd name="connsiteX0" fmla="*/ 64672 w 1545132"/>
                  <a:gd name="connsiteY0" fmla="*/ 133641 h 466070"/>
                  <a:gd name="connsiteX1" fmla="*/ 907913 w 1545132"/>
                  <a:gd name="connsiteY1" fmla="*/ 7372 h 466070"/>
                  <a:gd name="connsiteX2" fmla="*/ 1033563 w 1545132"/>
                  <a:gd name="connsiteY2" fmla="*/ 23902 h 466070"/>
                  <a:gd name="connsiteX3" fmla="*/ 1493563 w 1545132"/>
                  <a:gd name="connsiteY3" fmla="*/ 247266 h 466070"/>
                  <a:gd name="connsiteX4" fmla="*/ 1498805 w 1545132"/>
                  <a:gd name="connsiteY4" fmla="*/ 325670 h 466070"/>
                  <a:gd name="connsiteX5" fmla="*/ 575649 w 1545132"/>
                  <a:gd name="connsiteY5" fmla="*/ 460669 h 466070"/>
                  <a:gd name="connsiteX6" fmla="*/ 428735 w 1545132"/>
                  <a:gd name="connsiteY6" fmla="*/ 426127 h 466070"/>
                  <a:gd name="connsiteX7" fmla="*/ 18418 w 1545132"/>
                  <a:gd name="connsiteY7" fmla="*/ 226148 h 466070"/>
                  <a:gd name="connsiteX8" fmla="*/ 64672 w 1545132"/>
                  <a:gd name="connsiteY8" fmla="*/ 133641 h 466070"/>
                  <a:gd name="connsiteX0" fmla="*/ 64672 w 1545132"/>
                  <a:gd name="connsiteY0" fmla="*/ 126684 h 459113"/>
                  <a:gd name="connsiteX1" fmla="*/ 853144 w 1545132"/>
                  <a:gd name="connsiteY1" fmla="*/ 17084 h 459113"/>
                  <a:gd name="connsiteX2" fmla="*/ 1033563 w 1545132"/>
                  <a:gd name="connsiteY2" fmla="*/ 16945 h 459113"/>
                  <a:gd name="connsiteX3" fmla="*/ 1493563 w 1545132"/>
                  <a:gd name="connsiteY3" fmla="*/ 240309 h 459113"/>
                  <a:gd name="connsiteX4" fmla="*/ 1498805 w 1545132"/>
                  <a:gd name="connsiteY4" fmla="*/ 318713 h 459113"/>
                  <a:gd name="connsiteX5" fmla="*/ 575649 w 1545132"/>
                  <a:gd name="connsiteY5" fmla="*/ 453712 h 459113"/>
                  <a:gd name="connsiteX6" fmla="*/ 428735 w 1545132"/>
                  <a:gd name="connsiteY6" fmla="*/ 419170 h 459113"/>
                  <a:gd name="connsiteX7" fmla="*/ 18418 w 1545132"/>
                  <a:gd name="connsiteY7" fmla="*/ 219191 h 459113"/>
                  <a:gd name="connsiteX8" fmla="*/ 64672 w 1545132"/>
                  <a:gd name="connsiteY8" fmla="*/ 126684 h 459113"/>
                  <a:gd name="connsiteX0" fmla="*/ 64672 w 1545132"/>
                  <a:gd name="connsiteY0" fmla="*/ 116973 h 449402"/>
                  <a:gd name="connsiteX1" fmla="*/ 853144 w 1545132"/>
                  <a:gd name="connsiteY1" fmla="*/ 7373 h 449402"/>
                  <a:gd name="connsiteX2" fmla="*/ 995463 w 1545132"/>
                  <a:gd name="connsiteY2" fmla="*/ 23902 h 449402"/>
                  <a:gd name="connsiteX3" fmla="*/ 1493563 w 1545132"/>
                  <a:gd name="connsiteY3" fmla="*/ 230598 h 449402"/>
                  <a:gd name="connsiteX4" fmla="*/ 1498805 w 1545132"/>
                  <a:gd name="connsiteY4" fmla="*/ 309002 h 449402"/>
                  <a:gd name="connsiteX5" fmla="*/ 575649 w 1545132"/>
                  <a:gd name="connsiteY5" fmla="*/ 444001 h 449402"/>
                  <a:gd name="connsiteX6" fmla="*/ 428735 w 1545132"/>
                  <a:gd name="connsiteY6" fmla="*/ 409459 h 449402"/>
                  <a:gd name="connsiteX7" fmla="*/ 18418 w 1545132"/>
                  <a:gd name="connsiteY7" fmla="*/ 209480 h 449402"/>
                  <a:gd name="connsiteX8" fmla="*/ 64672 w 1545132"/>
                  <a:gd name="connsiteY8" fmla="*/ 116973 h 449402"/>
                  <a:gd name="connsiteX0" fmla="*/ 64672 w 1545132"/>
                  <a:gd name="connsiteY0" fmla="*/ 115407 h 447836"/>
                  <a:gd name="connsiteX1" fmla="*/ 853144 w 1545132"/>
                  <a:gd name="connsiteY1" fmla="*/ 5807 h 447836"/>
                  <a:gd name="connsiteX2" fmla="*/ 995463 w 1545132"/>
                  <a:gd name="connsiteY2" fmla="*/ 22336 h 447836"/>
                  <a:gd name="connsiteX3" fmla="*/ 1493563 w 1545132"/>
                  <a:gd name="connsiteY3" fmla="*/ 229032 h 447836"/>
                  <a:gd name="connsiteX4" fmla="*/ 1498805 w 1545132"/>
                  <a:gd name="connsiteY4" fmla="*/ 307436 h 447836"/>
                  <a:gd name="connsiteX5" fmla="*/ 575649 w 1545132"/>
                  <a:gd name="connsiteY5" fmla="*/ 442435 h 447836"/>
                  <a:gd name="connsiteX6" fmla="*/ 428735 w 1545132"/>
                  <a:gd name="connsiteY6" fmla="*/ 407893 h 447836"/>
                  <a:gd name="connsiteX7" fmla="*/ 18418 w 1545132"/>
                  <a:gd name="connsiteY7" fmla="*/ 207914 h 447836"/>
                  <a:gd name="connsiteX8" fmla="*/ 64672 w 1545132"/>
                  <a:gd name="connsiteY8" fmla="*/ 115407 h 447836"/>
                  <a:gd name="connsiteX0" fmla="*/ 64672 w 1545132"/>
                  <a:gd name="connsiteY0" fmla="*/ 115407 h 447836"/>
                  <a:gd name="connsiteX1" fmla="*/ 853144 w 1545132"/>
                  <a:gd name="connsiteY1" fmla="*/ 5807 h 447836"/>
                  <a:gd name="connsiteX2" fmla="*/ 995463 w 1545132"/>
                  <a:gd name="connsiteY2" fmla="*/ 22336 h 447836"/>
                  <a:gd name="connsiteX3" fmla="*/ 1493563 w 1545132"/>
                  <a:gd name="connsiteY3" fmla="*/ 229032 h 447836"/>
                  <a:gd name="connsiteX4" fmla="*/ 1498805 w 1545132"/>
                  <a:gd name="connsiteY4" fmla="*/ 307436 h 447836"/>
                  <a:gd name="connsiteX5" fmla="*/ 575649 w 1545132"/>
                  <a:gd name="connsiteY5" fmla="*/ 442435 h 447836"/>
                  <a:gd name="connsiteX6" fmla="*/ 428735 w 1545132"/>
                  <a:gd name="connsiteY6" fmla="*/ 407893 h 447836"/>
                  <a:gd name="connsiteX7" fmla="*/ 18418 w 1545132"/>
                  <a:gd name="connsiteY7" fmla="*/ 207914 h 447836"/>
                  <a:gd name="connsiteX8" fmla="*/ 64672 w 1545132"/>
                  <a:gd name="connsiteY8" fmla="*/ 115407 h 447836"/>
                  <a:gd name="connsiteX0" fmla="*/ 64672 w 1539393"/>
                  <a:gd name="connsiteY0" fmla="*/ 115407 h 447836"/>
                  <a:gd name="connsiteX1" fmla="*/ 853144 w 1539393"/>
                  <a:gd name="connsiteY1" fmla="*/ 5807 h 447836"/>
                  <a:gd name="connsiteX2" fmla="*/ 995463 w 1539393"/>
                  <a:gd name="connsiteY2" fmla="*/ 22336 h 447836"/>
                  <a:gd name="connsiteX3" fmla="*/ 1493563 w 1539393"/>
                  <a:gd name="connsiteY3" fmla="*/ 229032 h 447836"/>
                  <a:gd name="connsiteX4" fmla="*/ 1486899 w 1539393"/>
                  <a:gd name="connsiteY4" fmla="*/ 297911 h 447836"/>
                  <a:gd name="connsiteX5" fmla="*/ 575649 w 1539393"/>
                  <a:gd name="connsiteY5" fmla="*/ 442435 h 447836"/>
                  <a:gd name="connsiteX6" fmla="*/ 428735 w 1539393"/>
                  <a:gd name="connsiteY6" fmla="*/ 407893 h 447836"/>
                  <a:gd name="connsiteX7" fmla="*/ 18418 w 1539393"/>
                  <a:gd name="connsiteY7" fmla="*/ 207914 h 447836"/>
                  <a:gd name="connsiteX8" fmla="*/ 64672 w 1539393"/>
                  <a:gd name="connsiteY8" fmla="*/ 115407 h 447836"/>
                  <a:gd name="connsiteX0" fmla="*/ 64672 w 1530987"/>
                  <a:gd name="connsiteY0" fmla="*/ 115407 h 447836"/>
                  <a:gd name="connsiteX1" fmla="*/ 853144 w 1530987"/>
                  <a:gd name="connsiteY1" fmla="*/ 5807 h 447836"/>
                  <a:gd name="connsiteX2" fmla="*/ 995463 w 1530987"/>
                  <a:gd name="connsiteY2" fmla="*/ 22336 h 447836"/>
                  <a:gd name="connsiteX3" fmla="*/ 1476894 w 1530987"/>
                  <a:gd name="connsiteY3" fmla="*/ 240938 h 447836"/>
                  <a:gd name="connsiteX4" fmla="*/ 1486899 w 1530987"/>
                  <a:gd name="connsiteY4" fmla="*/ 297911 h 447836"/>
                  <a:gd name="connsiteX5" fmla="*/ 575649 w 1530987"/>
                  <a:gd name="connsiteY5" fmla="*/ 442435 h 447836"/>
                  <a:gd name="connsiteX6" fmla="*/ 428735 w 1530987"/>
                  <a:gd name="connsiteY6" fmla="*/ 407893 h 447836"/>
                  <a:gd name="connsiteX7" fmla="*/ 18418 w 1530987"/>
                  <a:gd name="connsiteY7" fmla="*/ 207914 h 447836"/>
                  <a:gd name="connsiteX8" fmla="*/ 64672 w 1530987"/>
                  <a:gd name="connsiteY8" fmla="*/ 115407 h 447836"/>
                  <a:gd name="connsiteX0" fmla="*/ 64672 w 1524636"/>
                  <a:gd name="connsiteY0" fmla="*/ 115407 h 447836"/>
                  <a:gd name="connsiteX1" fmla="*/ 853144 w 1524636"/>
                  <a:gd name="connsiteY1" fmla="*/ 5807 h 447836"/>
                  <a:gd name="connsiteX2" fmla="*/ 995463 w 1524636"/>
                  <a:gd name="connsiteY2" fmla="*/ 22336 h 447836"/>
                  <a:gd name="connsiteX3" fmla="*/ 1476894 w 1524636"/>
                  <a:gd name="connsiteY3" fmla="*/ 240938 h 447836"/>
                  <a:gd name="connsiteX4" fmla="*/ 1486899 w 1524636"/>
                  <a:gd name="connsiteY4" fmla="*/ 297911 h 447836"/>
                  <a:gd name="connsiteX5" fmla="*/ 575649 w 1524636"/>
                  <a:gd name="connsiteY5" fmla="*/ 442435 h 447836"/>
                  <a:gd name="connsiteX6" fmla="*/ 428735 w 1524636"/>
                  <a:gd name="connsiteY6" fmla="*/ 407893 h 447836"/>
                  <a:gd name="connsiteX7" fmla="*/ 18418 w 1524636"/>
                  <a:gd name="connsiteY7" fmla="*/ 207914 h 447836"/>
                  <a:gd name="connsiteX8" fmla="*/ 64672 w 1524636"/>
                  <a:gd name="connsiteY8" fmla="*/ 115407 h 447836"/>
                  <a:gd name="connsiteX0" fmla="*/ 64672 w 1515812"/>
                  <a:gd name="connsiteY0" fmla="*/ 115407 h 447836"/>
                  <a:gd name="connsiteX1" fmla="*/ 853144 w 1515812"/>
                  <a:gd name="connsiteY1" fmla="*/ 5807 h 447836"/>
                  <a:gd name="connsiteX2" fmla="*/ 995463 w 1515812"/>
                  <a:gd name="connsiteY2" fmla="*/ 22336 h 447836"/>
                  <a:gd name="connsiteX3" fmla="*/ 1476894 w 1515812"/>
                  <a:gd name="connsiteY3" fmla="*/ 240938 h 447836"/>
                  <a:gd name="connsiteX4" fmla="*/ 1486899 w 1515812"/>
                  <a:gd name="connsiteY4" fmla="*/ 297911 h 447836"/>
                  <a:gd name="connsiteX5" fmla="*/ 575649 w 1515812"/>
                  <a:gd name="connsiteY5" fmla="*/ 442435 h 447836"/>
                  <a:gd name="connsiteX6" fmla="*/ 428735 w 1515812"/>
                  <a:gd name="connsiteY6" fmla="*/ 407893 h 447836"/>
                  <a:gd name="connsiteX7" fmla="*/ 18418 w 1515812"/>
                  <a:gd name="connsiteY7" fmla="*/ 207914 h 447836"/>
                  <a:gd name="connsiteX8" fmla="*/ 64672 w 1515812"/>
                  <a:gd name="connsiteY8" fmla="*/ 115407 h 447836"/>
                  <a:gd name="connsiteX0" fmla="*/ 64672 w 1520107"/>
                  <a:gd name="connsiteY0" fmla="*/ 115407 h 447836"/>
                  <a:gd name="connsiteX1" fmla="*/ 853144 w 1520107"/>
                  <a:gd name="connsiteY1" fmla="*/ 5807 h 447836"/>
                  <a:gd name="connsiteX2" fmla="*/ 995463 w 1520107"/>
                  <a:gd name="connsiteY2" fmla="*/ 22336 h 447836"/>
                  <a:gd name="connsiteX3" fmla="*/ 1476894 w 1520107"/>
                  <a:gd name="connsiteY3" fmla="*/ 240938 h 447836"/>
                  <a:gd name="connsiteX4" fmla="*/ 1486899 w 1520107"/>
                  <a:gd name="connsiteY4" fmla="*/ 297911 h 447836"/>
                  <a:gd name="connsiteX5" fmla="*/ 575649 w 1520107"/>
                  <a:gd name="connsiteY5" fmla="*/ 442435 h 447836"/>
                  <a:gd name="connsiteX6" fmla="*/ 428735 w 1520107"/>
                  <a:gd name="connsiteY6" fmla="*/ 407893 h 447836"/>
                  <a:gd name="connsiteX7" fmla="*/ 18418 w 1520107"/>
                  <a:gd name="connsiteY7" fmla="*/ 207914 h 447836"/>
                  <a:gd name="connsiteX8" fmla="*/ 64672 w 1520107"/>
                  <a:gd name="connsiteY8" fmla="*/ 115407 h 447836"/>
                  <a:gd name="connsiteX0" fmla="*/ 64672 w 1510100"/>
                  <a:gd name="connsiteY0" fmla="*/ 115407 h 447836"/>
                  <a:gd name="connsiteX1" fmla="*/ 853144 w 1510100"/>
                  <a:gd name="connsiteY1" fmla="*/ 5807 h 447836"/>
                  <a:gd name="connsiteX2" fmla="*/ 995463 w 1510100"/>
                  <a:gd name="connsiteY2" fmla="*/ 22336 h 447836"/>
                  <a:gd name="connsiteX3" fmla="*/ 1476894 w 1510100"/>
                  <a:gd name="connsiteY3" fmla="*/ 240938 h 447836"/>
                  <a:gd name="connsiteX4" fmla="*/ 1463087 w 1510100"/>
                  <a:gd name="connsiteY4" fmla="*/ 302674 h 447836"/>
                  <a:gd name="connsiteX5" fmla="*/ 575649 w 1510100"/>
                  <a:gd name="connsiteY5" fmla="*/ 442435 h 447836"/>
                  <a:gd name="connsiteX6" fmla="*/ 428735 w 1510100"/>
                  <a:gd name="connsiteY6" fmla="*/ 407893 h 447836"/>
                  <a:gd name="connsiteX7" fmla="*/ 18418 w 1510100"/>
                  <a:gd name="connsiteY7" fmla="*/ 207914 h 447836"/>
                  <a:gd name="connsiteX8" fmla="*/ 64672 w 1510100"/>
                  <a:gd name="connsiteY8" fmla="*/ 115407 h 447836"/>
                  <a:gd name="connsiteX0" fmla="*/ 64672 w 1513645"/>
                  <a:gd name="connsiteY0" fmla="*/ 115407 h 447836"/>
                  <a:gd name="connsiteX1" fmla="*/ 853144 w 1513645"/>
                  <a:gd name="connsiteY1" fmla="*/ 5807 h 447836"/>
                  <a:gd name="connsiteX2" fmla="*/ 995463 w 1513645"/>
                  <a:gd name="connsiteY2" fmla="*/ 22336 h 447836"/>
                  <a:gd name="connsiteX3" fmla="*/ 1476894 w 1513645"/>
                  <a:gd name="connsiteY3" fmla="*/ 240938 h 447836"/>
                  <a:gd name="connsiteX4" fmla="*/ 1463087 w 1513645"/>
                  <a:gd name="connsiteY4" fmla="*/ 302674 h 447836"/>
                  <a:gd name="connsiteX5" fmla="*/ 575649 w 1513645"/>
                  <a:gd name="connsiteY5" fmla="*/ 442435 h 447836"/>
                  <a:gd name="connsiteX6" fmla="*/ 428735 w 1513645"/>
                  <a:gd name="connsiteY6" fmla="*/ 407893 h 447836"/>
                  <a:gd name="connsiteX7" fmla="*/ 18418 w 1513645"/>
                  <a:gd name="connsiteY7" fmla="*/ 207914 h 447836"/>
                  <a:gd name="connsiteX8" fmla="*/ 64672 w 1513645"/>
                  <a:gd name="connsiteY8" fmla="*/ 115407 h 44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3645" h="447836">
                    <a:moveTo>
                      <a:pt x="64672" y="115407"/>
                    </a:moveTo>
                    <a:lnTo>
                      <a:pt x="853144" y="5807"/>
                    </a:lnTo>
                    <a:cubicBezTo>
                      <a:pt x="893328" y="-1299"/>
                      <a:pt x="932530" y="-7287"/>
                      <a:pt x="995463" y="22336"/>
                    </a:cubicBezTo>
                    <a:lnTo>
                      <a:pt x="1476894" y="240938"/>
                    </a:lnTo>
                    <a:cubicBezTo>
                      <a:pt x="1537417" y="267003"/>
                      <a:pt x="1516365" y="287283"/>
                      <a:pt x="1463087" y="302674"/>
                    </a:cubicBezTo>
                    <a:lnTo>
                      <a:pt x="575649" y="442435"/>
                    </a:lnTo>
                    <a:cubicBezTo>
                      <a:pt x="480612" y="457742"/>
                      <a:pt x="476175" y="438729"/>
                      <a:pt x="428735" y="407893"/>
                    </a:cubicBezTo>
                    <a:lnTo>
                      <a:pt x="18418" y="207914"/>
                    </a:lnTo>
                    <a:cubicBezTo>
                      <a:pt x="-23091" y="169962"/>
                      <a:pt x="11293" y="121310"/>
                      <a:pt x="64672" y="115407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CCFAA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4E0C23D-4E24-4873-ECCE-0869D2971B9B}"/>
                </a:ext>
              </a:extLst>
            </p:cNvPr>
            <p:cNvGrpSpPr/>
            <p:nvPr/>
          </p:nvGrpSpPr>
          <p:grpSpPr>
            <a:xfrm>
              <a:off x="5921533" y="4690871"/>
              <a:ext cx="1984248" cy="2075688"/>
              <a:chOff x="340674" y="1318973"/>
              <a:chExt cx="4867462" cy="5070514"/>
            </a:xfrm>
          </p:grpSpPr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7B0099C9-B452-0C7B-5B4A-579F807A261A}"/>
                  </a:ext>
                </a:extLst>
              </p:cNvPr>
              <p:cNvSpPr/>
              <p:nvPr/>
            </p:nvSpPr>
            <p:spPr>
              <a:xfrm>
                <a:off x="340674" y="1318973"/>
                <a:ext cx="4867462" cy="5070514"/>
              </a:xfrm>
              <a:custGeom>
                <a:avLst/>
                <a:gdLst>
                  <a:gd name="connsiteX0" fmla="*/ 0 w 5865963"/>
                  <a:gd name="connsiteY0" fmla="*/ 0 h 5630174"/>
                  <a:gd name="connsiteX1" fmla="*/ 5865963 w 5865963"/>
                  <a:gd name="connsiteY1" fmla="*/ 0 h 5630174"/>
                  <a:gd name="connsiteX2" fmla="*/ 5865963 w 5865963"/>
                  <a:gd name="connsiteY2" fmla="*/ 5630174 h 5630174"/>
                  <a:gd name="connsiteX3" fmla="*/ 0 w 5865963"/>
                  <a:gd name="connsiteY3" fmla="*/ 5630174 h 5630174"/>
                  <a:gd name="connsiteX4" fmla="*/ 0 w 5865963"/>
                  <a:gd name="connsiteY4" fmla="*/ 0 h 5630174"/>
                  <a:gd name="connsiteX0" fmla="*/ 57509 w 5865963"/>
                  <a:gd name="connsiteY0" fmla="*/ 0 h 5635925"/>
                  <a:gd name="connsiteX1" fmla="*/ 5865963 w 5865963"/>
                  <a:gd name="connsiteY1" fmla="*/ 5751 h 5635925"/>
                  <a:gd name="connsiteX2" fmla="*/ 5865963 w 5865963"/>
                  <a:gd name="connsiteY2" fmla="*/ 5635925 h 5635925"/>
                  <a:gd name="connsiteX3" fmla="*/ 0 w 5865963"/>
                  <a:gd name="connsiteY3" fmla="*/ 5635925 h 5635925"/>
                  <a:gd name="connsiteX4" fmla="*/ 57509 w 5865963"/>
                  <a:gd name="connsiteY4" fmla="*/ 0 h 5635925"/>
                  <a:gd name="connsiteX0" fmla="*/ 57509 w 5865963"/>
                  <a:gd name="connsiteY0" fmla="*/ 0 h 5635925"/>
                  <a:gd name="connsiteX1" fmla="*/ 5865963 w 5865963"/>
                  <a:gd name="connsiteY1" fmla="*/ 5751 h 5635925"/>
                  <a:gd name="connsiteX2" fmla="*/ 5865963 w 5865963"/>
                  <a:gd name="connsiteY2" fmla="*/ 5635925 h 5635925"/>
                  <a:gd name="connsiteX3" fmla="*/ 0 w 5865963"/>
                  <a:gd name="connsiteY3" fmla="*/ 5635925 h 5635925"/>
                  <a:gd name="connsiteX4" fmla="*/ 51760 w 5865963"/>
                  <a:gd name="connsiteY4" fmla="*/ 184032 h 5635925"/>
                  <a:gd name="connsiteX5" fmla="*/ 57509 w 5865963"/>
                  <a:gd name="connsiteY5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57508 w 5923471"/>
                  <a:gd name="connsiteY3" fmla="*/ 5635925 h 5635925"/>
                  <a:gd name="connsiteX4" fmla="*/ 0 w 5923471"/>
                  <a:gd name="connsiteY4" fmla="*/ 161028 h 5635925"/>
                  <a:gd name="connsiteX5" fmla="*/ 115017 w 5923471"/>
                  <a:gd name="connsiteY5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276043 w 5923471"/>
                  <a:gd name="connsiteY3" fmla="*/ 3525329 h 5635925"/>
                  <a:gd name="connsiteX4" fmla="*/ 0 w 5923471"/>
                  <a:gd name="connsiteY4" fmla="*/ 161028 h 5635925"/>
                  <a:gd name="connsiteX5" fmla="*/ 115017 w 5923471"/>
                  <a:gd name="connsiteY5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2248619 w 5923471"/>
                  <a:gd name="connsiteY3" fmla="*/ 4255700 h 5635925"/>
                  <a:gd name="connsiteX4" fmla="*/ 276043 w 5923471"/>
                  <a:gd name="connsiteY4" fmla="*/ 3525329 h 5635925"/>
                  <a:gd name="connsiteX5" fmla="*/ 0 w 5923471"/>
                  <a:gd name="connsiteY5" fmla="*/ 161028 h 5635925"/>
                  <a:gd name="connsiteX6" fmla="*/ 115017 w 5923471"/>
                  <a:gd name="connsiteY6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1811547 w 5923471"/>
                  <a:gd name="connsiteY3" fmla="*/ 5555413 h 5635925"/>
                  <a:gd name="connsiteX4" fmla="*/ 276043 w 5923471"/>
                  <a:gd name="connsiteY4" fmla="*/ 3525329 h 5635925"/>
                  <a:gd name="connsiteX5" fmla="*/ 0 w 5923471"/>
                  <a:gd name="connsiteY5" fmla="*/ 161028 h 5635925"/>
                  <a:gd name="connsiteX6" fmla="*/ 115017 w 5923471"/>
                  <a:gd name="connsiteY6" fmla="*/ 0 h 5635925"/>
                  <a:gd name="connsiteX0" fmla="*/ 115017 w 5923471"/>
                  <a:gd name="connsiteY0" fmla="*/ 0 h 5635925"/>
                  <a:gd name="connsiteX1" fmla="*/ 5923471 w 5923471"/>
                  <a:gd name="connsiteY1" fmla="*/ 5751 h 5635925"/>
                  <a:gd name="connsiteX2" fmla="*/ 5923471 w 5923471"/>
                  <a:gd name="connsiteY2" fmla="*/ 5635925 h 5635925"/>
                  <a:gd name="connsiteX3" fmla="*/ 1984076 w 5923471"/>
                  <a:gd name="connsiteY3" fmla="*/ 5566915 h 5635925"/>
                  <a:gd name="connsiteX4" fmla="*/ 1811547 w 5923471"/>
                  <a:gd name="connsiteY4" fmla="*/ 5555413 h 5635925"/>
                  <a:gd name="connsiteX5" fmla="*/ 276043 w 5923471"/>
                  <a:gd name="connsiteY5" fmla="*/ 3525329 h 5635925"/>
                  <a:gd name="connsiteX6" fmla="*/ 0 w 5923471"/>
                  <a:gd name="connsiteY6" fmla="*/ 161028 h 5635925"/>
                  <a:gd name="connsiteX7" fmla="*/ 115017 w 5923471"/>
                  <a:gd name="connsiteY7" fmla="*/ 0 h 5635925"/>
                  <a:gd name="connsiteX0" fmla="*/ 115017 w 5923471"/>
                  <a:gd name="connsiteY0" fmla="*/ 0 h 5635926"/>
                  <a:gd name="connsiteX1" fmla="*/ 5923471 w 5923471"/>
                  <a:gd name="connsiteY1" fmla="*/ 5751 h 5635926"/>
                  <a:gd name="connsiteX2" fmla="*/ 5923471 w 5923471"/>
                  <a:gd name="connsiteY2" fmla="*/ 5635925 h 5635926"/>
                  <a:gd name="connsiteX3" fmla="*/ 1995577 w 5923471"/>
                  <a:gd name="connsiteY3" fmla="*/ 5635926 h 5635926"/>
                  <a:gd name="connsiteX4" fmla="*/ 1811547 w 5923471"/>
                  <a:gd name="connsiteY4" fmla="*/ 5555413 h 5635926"/>
                  <a:gd name="connsiteX5" fmla="*/ 276043 w 5923471"/>
                  <a:gd name="connsiteY5" fmla="*/ 3525329 h 5635926"/>
                  <a:gd name="connsiteX6" fmla="*/ 0 w 5923471"/>
                  <a:gd name="connsiteY6" fmla="*/ 161028 h 5635926"/>
                  <a:gd name="connsiteX7" fmla="*/ 115017 w 5923471"/>
                  <a:gd name="connsiteY7" fmla="*/ 0 h 5635926"/>
                  <a:gd name="connsiteX0" fmla="*/ 115017 w 5923471"/>
                  <a:gd name="connsiteY0" fmla="*/ 0 h 5635926"/>
                  <a:gd name="connsiteX1" fmla="*/ 5923471 w 5923471"/>
                  <a:gd name="connsiteY1" fmla="*/ 5751 h 5635926"/>
                  <a:gd name="connsiteX2" fmla="*/ 5405886 w 5923471"/>
                  <a:gd name="connsiteY2" fmla="*/ 4347714 h 5635926"/>
                  <a:gd name="connsiteX3" fmla="*/ 1995577 w 5923471"/>
                  <a:gd name="connsiteY3" fmla="*/ 5635926 h 5635926"/>
                  <a:gd name="connsiteX4" fmla="*/ 1811547 w 5923471"/>
                  <a:gd name="connsiteY4" fmla="*/ 5555413 h 5635926"/>
                  <a:gd name="connsiteX5" fmla="*/ 276043 w 5923471"/>
                  <a:gd name="connsiteY5" fmla="*/ 3525329 h 5635926"/>
                  <a:gd name="connsiteX6" fmla="*/ 0 w 5923471"/>
                  <a:gd name="connsiteY6" fmla="*/ 161028 h 5635926"/>
                  <a:gd name="connsiteX7" fmla="*/ 115017 w 5923471"/>
                  <a:gd name="connsiteY7" fmla="*/ 0 h 5635926"/>
                  <a:gd name="connsiteX0" fmla="*/ 115017 w 5877463"/>
                  <a:gd name="connsiteY0" fmla="*/ 0 h 5635926"/>
                  <a:gd name="connsiteX1" fmla="*/ 5877463 w 5877463"/>
                  <a:gd name="connsiteY1" fmla="*/ 598098 h 5635926"/>
                  <a:gd name="connsiteX2" fmla="*/ 5405886 w 5877463"/>
                  <a:gd name="connsiteY2" fmla="*/ 4347714 h 5635926"/>
                  <a:gd name="connsiteX3" fmla="*/ 1995577 w 5877463"/>
                  <a:gd name="connsiteY3" fmla="*/ 5635926 h 5635926"/>
                  <a:gd name="connsiteX4" fmla="*/ 1811547 w 5877463"/>
                  <a:gd name="connsiteY4" fmla="*/ 5555413 h 5635926"/>
                  <a:gd name="connsiteX5" fmla="*/ 276043 w 5877463"/>
                  <a:gd name="connsiteY5" fmla="*/ 3525329 h 5635926"/>
                  <a:gd name="connsiteX6" fmla="*/ 0 w 5877463"/>
                  <a:gd name="connsiteY6" fmla="*/ 161028 h 5635926"/>
                  <a:gd name="connsiteX7" fmla="*/ 115017 w 5877463"/>
                  <a:gd name="connsiteY7" fmla="*/ 0 h 5635926"/>
                  <a:gd name="connsiteX0" fmla="*/ 115017 w 5877463"/>
                  <a:gd name="connsiteY0" fmla="*/ 0 h 5635926"/>
                  <a:gd name="connsiteX1" fmla="*/ 5877463 w 5877463"/>
                  <a:gd name="connsiteY1" fmla="*/ 598098 h 5635926"/>
                  <a:gd name="connsiteX2" fmla="*/ 5848710 w 5877463"/>
                  <a:gd name="connsiteY2" fmla="*/ 787880 h 5635926"/>
                  <a:gd name="connsiteX3" fmla="*/ 5405886 w 5877463"/>
                  <a:gd name="connsiteY3" fmla="*/ 4347714 h 5635926"/>
                  <a:gd name="connsiteX4" fmla="*/ 1995577 w 5877463"/>
                  <a:gd name="connsiteY4" fmla="*/ 5635926 h 5635926"/>
                  <a:gd name="connsiteX5" fmla="*/ 1811547 w 5877463"/>
                  <a:gd name="connsiteY5" fmla="*/ 5555413 h 5635926"/>
                  <a:gd name="connsiteX6" fmla="*/ 276043 w 5877463"/>
                  <a:gd name="connsiteY6" fmla="*/ 3525329 h 5635926"/>
                  <a:gd name="connsiteX7" fmla="*/ 0 w 5877463"/>
                  <a:gd name="connsiteY7" fmla="*/ 161028 h 5635926"/>
                  <a:gd name="connsiteX8" fmla="*/ 115017 w 5877463"/>
                  <a:gd name="connsiteY8" fmla="*/ 0 h 5635926"/>
                  <a:gd name="connsiteX0" fmla="*/ 115017 w 5940725"/>
                  <a:gd name="connsiteY0" fmla="*/ 0 h 5635926"/>
                  <a:gd name="connsiteX1" fmla="*/ 5877463 w 5940725"/>
                  <a:gd name="connsiteY1" fmla="*/ 598098 h 5635926"/>
                  <a:gd name="connsiteX2" fmla="*/ 5940725 w 5940725"/>
                  <a:gd name="connsiteY2" fmla="*/ 759125 h 5635926"/>
                  <a:gd name="connsiteX3" fmla="*/ 5405886 w 5940725"/>
                  <a:gd name="connsiteY3" fmla="*/ 4347714 h 5635926"/>
                  <a:gd name="connsiteX4" fmla="*/ 1995577 w 5940725"/>
                  <a:gd name="connsiteY4" fmla="*/ 5635926 h 5635926"/>
                  <a:gd name="connsiteX5" fmla="*/ 1811547 w 5940725"/>
                  <a:gd name="connsiteY5" fmla="*/ 5555413 h 5635926"/>
                  <a:gd name="connsiteX6" fmla="*/ 276043 w 5940725"/>
                  <a:gd name="connsiteY6" fmla="*/ 3525329 h 5635926"/>
                  <a:gd name="connsiteX7" fmla="*/ 0 w 5940725"/>
                  <a:gd name="connsiteY7" fmla="*/ 161028 h 5635926"/>
                  <a:gd name="connsiteX8" fmla="*/ 115017 w 5940725"/>
                  <a:gd name="connsiteY8" fmla="*/ 0 h 5635926"/>
                  <a:gd name="connsiteX0" fmla="*/ 115017 w 5940725"/>
                  <a:gd name="connsiteY0" fmla="*/ 0 h 5635926"/>
                  <a:gd name="connsiteX1" fmla="*/ 3122762 w 5940725"/>
                  <a:gd name="connsiteY1" fmla="*/ 310551 h 5635926"/>
                  <a:gd name="connsiteX2" fmla="*/ 5877463 w 5940725"/>
                  <a:gd name="connsiteY2" fmla="*/ 598098 h 5635926"/>
                  <a:gd name="connsiteX3" fmla="*/ 5940725 w 5940725"/>
                  <a:gd name="connsiteY3" fmla="*/ 759125 h 5635926"/>
                  <a:gd name="connsiteX4" fmla="*/ 5405886 w 5940725"/>
                  <a:gd name="connsiteY4" fmla="*/ 4347714 h 5635926"/>
                  <a:gd name="connsiteX5" fmla="*/ 1995577 w 5940725"/>
                  <a:gd name="connsiteY5" fmla="*/ 5635926 h 5635926"/>
                  <a:gd name="connsiteX6" fmla="*/ 1811547 w 5940725"/>
                  <a:gd name="connsiteY6" fmla="*/ 5555413 h 5635926"/>
                  <a:gd name="connsiteX7" fmla="*/ 276043 w 5940725"/>
                  <a:gd name="connsiteY7" fmla="*/ 3525329 h 5635926"/>
                  <a:gd name="connsiteX8" fmla="*/ 0 w 5940725"/>
                  <a:gd name="connsiteY8" fmla="*/ 161028 h 5635926"/>
                  <a:gd name="connsiteX9" fmla="*/ 115017 w 5940725"/>
                  <a:gd name="connsiteY9" fmla="*/ 0 h 5635926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6367 w 5942075"/>
                  <a:gd name="connsiteY0" fmla="*/ 540588 h 6176514"/>
                  <a:gd name="connsiteX1" fmla="*/ 3515177 w 5942075"/>
                  <a:gd name="connsiteY1" fmla="*/ 0 h 6176514"/>
                  <a:gd name="connsiteX2" fmla="*/ 5878813 w 5942075"/>
                  <a:gd name="connsiteY2" fmla="*/ 1138686 h 6176514"/>
                  <a:gd name="connsiteX3" fmla="*/ 5942075 w 5942075"/>
                  <a:gd name="connsiteY3" fmla="*/ 1299713 h 6176514"/>
                  <a:gd name="connsiteX4" fmla="*/ 5407236 w 5942075"/>
                  <a:gd name="connsiteY4" fmla="*/ 4888302 h 6176514"/>
                  <a:gd name="connsiteX5" fmla="*/ 1996927 w 5942075"/>
                  <a:gd name="connsiteY5" fmla="*/ 6176514 h 6176514"/>
                  <a:gd name="connsiteX6" fmla="*/ 1812897 w 5942075"/>
                  <a:gd name="connsiteY6" fmla="*/ 6096001 h 6176514"/>
                  <a:gd name="connsiteX7" fmla="*/ 277393 w 5942075"/>
                  <a:gd name="connsiteY7" fmla="*/ 4065917 h 6176514"/>
                  <a:gd name="connsiteX8" fmla="*/ 1350 w 5942075"/>
                  <a:gd name="connsiteY8" fmla="*/ 701616 h 6176514"/>
                  <a:gd name="connsiteX9" fmla="*/ 116367 w 5942075"/>
                  <a:gd name="connsiteY9" fmla="*/ 540588 h 6176514"/>
                  <a:gd name="connsiteX0" fmla="*/ 116748 w 5942456"/>
                  <a:gd name="connsiteY0" fmla="*/ 540588 h 6176514"/>
                  <a:gd name="connsiteX1" fmla="*/ 3515558 w 5942456"/>
                  <a:gd name="connsiteY1" fmla="*/ 0 h 6176514"/>
                  <a:gd name="connsiteX2" fmla="*/ 5879194 w 5942456"/>
                  <a:gd name="connsiteY2" fmla="*/ 1138686 h 6176514"/>
                  <a:gd name="connsiteX3" fmla="*/ 5942456 w 5942456"/>
                  <a:gd name="connsiteY3" fmla="*/ 1299713 h 6176514"/>
                  <a:gd name="connsiteX4" fmla="*/ 5407617 w 5942456"/>
                  <a:gd name="connsiteY4" fmla="*/ 4888302 h 6176514"/>
                  <a:gd name="connsiteX5" fmla="*/ 1997308 w 5942456"/>
                  <a:gd name="connsiteY5" fmla="*/ 6176514 h 6176514"/>
                  <a:gd name="connsiteX6" fmla="*/ 1813278 w 5942456"/>
                  <a:gd name="connsiteY6" fmla="*/ 6096001 h 6176514"/>
                  <a:gd name="connsiteX7" fmla="*/ 277774 w 5942456"/>
                  <a:gd name="connsiteY7" fmla="*/ 4065917 h 6176514"/>
                  <a:gd name="connsiteX8" fmla="*/ 1731 w 5942456"/>
                  <a:gd name="connsiteY8" fmla="*/ 701616 h 6176514"/>
                  <a:gd name="connsiteX9" fmla="*/ 116748 w 5942456"/>
                  <a:gd name="connsiteY9" fmla="*/ 540588 h 6176514"/>
                  <a:gd name="connsiteX0" fmla="*/ 117393 w 5943101"/>
                  <a:gd name="connsiteY0" fmla="*/ 540588 h 6176514"/>
                  <a:gd name="connsiteX1" fmla="*/ 3516203 w 5943101"/>
                  <a:gd name="connsiteY1" fmla="*/ 0 h 6176514"/>
                  <a:gd name="connsiteX2" fmla="*/ 5879839 w 5943101"/>
                  <a:gd name="connsiteY2" fmla="*/ 1138686 h 6176514"/>
                  <a:gd name="connsiteX3" fmla="*/ 5943101 w 5943101"/>
                  <a:gd name="connsiteY3" fmla="*/ 1299713 h 6176514"/>
                  <a:gd name="connsiteX4" fmla="*/ 5408262 w 5943101"/>
                  <a:gd name="connsiteY4" fmla="*/ 4888302 h 6176514"/>
                  <a:gd name="connsiteX5" fmla="*/ 1997953 w 5943101"/>
                  <a:gd name="connsiteY5" fmla="*/ 6176514 h 6176514"/>
                  <a:gd name="connsiteX6" fmla="*/ 1813923 w 5943101"/>
                  <a:gd name="connsiteY6" fmla="*/ 6096001 h 6176514"/>
                  <a:gd name="connsiteX7" fmla="*/ 278419 w 5943101"/>
                  <a:gd name="connsiteY7" fmla="*/ 4065917 h 6176514"/>
                  <a:gd name="connsiteX8" fmla="*/ 2376 w 5943101"/>
                  <a:gd name="connsiteY8" fmla="*/ 701616 h 6176514"/>
                  <a:gd name="connsiteX9" fmla="*/ 117393 w 5943101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76514"/>
                  <a:gd name="connsiteX1" fmla="*/ 3513827 w 5940725"/>
                  <a:gd name="connsiteY1" fmla="*/ 0 h 6176514"/>
                  <a:gd name="connsiteX2" fmla="*/ 5877463 w 5940725"/>
                  <a:gd name="connsiteY2" fmla="*/ 1138686 h 6176514"/>
                  <a:gd name="connsiteX3" fmla="*/ 5940725 w 5940725"/>
                  <a:gd name="connsiteY3" fmla="*/ 1299713 h 6176514"/>
                  <a:gd name="connsiteX4" fmla="*/ 5405886 w 5940725"/>
                  <a:gd name="connsiteY4" fmla="*/ 4888302 h 6176514"/>
                  <a:gd name="connsiteX5" fmla="*/ 1995577 w 5940725"/>
                  <a:gd name="connsiteY5" fmla="*/ 6176514 h 6176514"/>
                  <a:gd name="connsiteX6" fmla="*/ 1811547 w 5940725"/>
                  <a:gd name="connsiteY6" fmla="*/ 6096001 h 6176514"/>
                  <a:gd name="connsiteX7" fmla="*/ 276043 w 5940725"/>
                  <a:gd name="connsiteY7" fmla="*/ 4065917 h 6176514"/>
                  <a:gd name="connsiteX8" fmla="*/ 0 w 5940725"/>
                  <a:gd name="connsiteY8" fmla="*/ 701616 h 6176514"/>
                  <a:gd name="connsiteX9" fmla="*/ 115017 w 5940725"/>
                  <a:gd name="connsiteY9" fmla="*/ 540588 h 6176514"/>
                  <a:gd name="connsiteX0" fmla="*/ 115017 w 5940725"/>
                  <a:gd name="connsiteY0" fmla="*/ 540588 h 6189547"/>
                  <a:gd name="connsiteX1" fmla="*/ 3513827 w 5940725"/>
                  <a:gd name="connsiteY1" fmla="*/ 0 h 6189547"/>
                  <a:gd name="connsiteX2" fmla="*/ 5877463 w 5940725"/>
                  <a:gd name="connsiteY2" fmla="*/ 1138686 h 6189547"/>
                  <a:gd name="connsiteX3" fmla="*/ 5940725 w 5940725"/>
                  <a:gd name="connsiteY3" fmla="*/ 1299713 h 6189547"/>
                  <a:gd name="connsiteX4" fmla="*/ 5405886 w 5940725"/>
                  <a:gd name="connsiteY4" fmla="*/ 4888302 h 6189547"/>
                  <a:gd name="connsiteX5" fmla="*/ 1995577 w 5940725"/>
                  <a:gd name="connsiteY5" fmla="*/ 6176514 h 6189547"/>
                  <a:gd name="connsiteX6" fmla="*/ 1811547 w 5940725"/>
                  <a:gd name="connsiteY6" fmla="*/ 6096001 h 6189547"/>
                  <a:gd name="connsiteX7" fmla="*/ 276043 w 5940725"/>
                  <a:gd name="connsiteY7" fmla="*/ 4065917 h 6189547"/>
                  <a:gd name="connsiteX8" fmla="*/ 0 w 5940725"/>
                  <a:gd name="connsiteY8" fmla="*/ 701616 h 6189547"/>
                  <a:gd name="connsiteX9" fmla="*/ 115017 w 5940725"/>
                  <a:gd name="connsiteY9" fmla="*/ 540588 h 6189547"/>
                  <a:gd name="connsiteX0" fmla="*/ 115017 w 5940725"/>
                  <a:gd name="connsiteY0" fmla="*/ 540588 h 6191509"/>
                  <a:gd name="connsiteX1" fmla="*/ 3513827 w 5940725"/>
                  <a:gd name="connsiteY1" fmla="*/ 0 h 6191509"/>
                  <a:gd name="connsiteX2" fmla="*/ 5877463 w 5940725"/>
                  <a:gd name="connsiteY2" fmla="*/ 1138686 h 6191509"/>
                  <a:gd name="connsiteX3" fmla="*/ 5940725 w 5940725"/>
                  <a:gd name="connsiteY3" fmla="*/ 1299713 h 6191509"/>
                  <a:gd name="connsiteX4" fmla="*/ 5405886 w 5940725"/>
                  <a:gd name="connsiteY4" fmla="*/ 4888302 h 6191509"/>
                  <a:gd name="connsiteX5" fmla="*/ 1995577 w 5940725"/>
                  <a:gd name="connsiteY5" fmla="*/ 6176514 h 6191509"/>
                  <a:gd name="connsiteX6" fmla="*/ 1834551 w 5940725"/>
                  <a:gd name="connsiteY6" fmla="*/ 6107503 h 6191509"/>
                  <a:gd name="connsiteX7" fmla="*/ 276043 w 5940725"/>
                  <a:gd name="connsiteY7" fmla="*/ 4065917 h 6191509"/>
                  <a:gd name="connsiteX8" fmla="*/ 0 w 5940725"/>
                  <a:gd name="connsiteY8" fmla="*/ 701616 h 6191509"/>
                  <a:gd name="connsiteX9" fmla="*/ 115017 w 5940725"/>
                  <a:gd name="connsiteY9" fmla="*/ 540588 h 6191509"/>
                  <a:gd name="connsiteX0" fmla="*/ 115017 w 5940725"/>
                  <a:gd name="connsiteY0" fmla="*/ 540588 h 6201587"/>
                  <a:gd name="connsiteX1" fmla="*/ 3513827 w 5940725"/>
                  <a:gd name="connsiteY1" fmla="*/ 0 h 6201587"/>
                  <a:gd name="connsiteX2" fmla="*/ 5877463 w 5940725"/>
                  <a:gd name="connsiteY2" fmla="*/ 1138686 h 6201587"/>
                  <a:gd name="connsiteX3" fmla="*/ 5940725 w 5940725"/>
                  <a:gd name="connsiteY3" fmla="*/ 1299713 h 6201587"/>
                  <a:gd name="connsiteX4" fmla="*/ 5405886 w 5940725"/>
                  <a:gd name="connsiteY4" fmla="*/ 4888302 h 6201587"/>
                  <a:gd name="connsiteX5" fmla="*/ 1995577 w 5940725"/>
                  <a:gd name="connsiteY5" fmla="*/ 6176514 h 6201587"/>
                  <a:gd name="connsiteX6" fmla="*/ 1834551 w 5940725"/>
                  <a:gd name="connsiteY6" fmla="*/ 6107503 h 6201587"/>
                  <a:gd name="connsiteX7" fmla="*/ 276043 w 5940725"/>
                  <a:gd name="connsiteY7" fmla="*/ 4065917 h 6201587"/>
                  <a:gd name="connsiteX8" fmla="*/ 0 w 5940725"/>
                  <a:gd name="connsiteY8" fmla="*/ 701616 h 6201587"/>
                  <a:gd name="connsiteX9" fmla="*/ 115017 w 5940725"/>
                  <a:gd name="connsiteY9" fmla="*/ 540588 h 6201587"/>
                  <a:gd name="connsiteX0" fmla="*/ 115017 w 5940725"/>
                  <a:gd name="connsiteY0" fmla="*/ 540588 h 6201587"/>
                  <a:gd name="connsiteX1" fmla="*/ 3513827 w 5940725"/>
                  <a:gd name="connsiteY1" fmla="*/ 0 h 6201587"/>
                  <a:gd name="connsiteX2" fmla="*/ 5877463 w 5940725"/>
                  <a:gd name="connsiteY2" fmla="*/ 1138686 h 6201587"/>
                  <a:gd name="connsiteX3" fmla="*/ 5940725 w 5940725"/>
                  <a:gd name="connsiteY3" fmla="*/ 1299713 h 6201587"/>
                  <a:gd name="connsiteX4" fmla="*/ 5405886 w 5940725"/>
                  <a:gd name="connsiteY4" fmla="*/ 4888302 h 6201587"/>
                  <a:gd name="connsiteX5" fmla="*/ 1995577 w 5940725"/>
                  <a:gd name="connsiteY5" fmla="*/ 6176514 h 6201587"/>
                  <a:gd name="connsiteX6" fmla="*/ 1834551 w 5940725"/>
                  <a:gd name="connsiteY6" fmla="*/ 6107503 h 6201587"/>
                  <a:gd name="connsiteX7" fmla="*/ 276043 w 5940725"/>
                  <a:gd name="connsiteY7" fmla="*/ 4065917 h 6201587"/>
                  <a:gd name="connsiteX8" fmla="*/ 0 w 5940725"/>
                  <a:gd name="connsiteY8" fmla="*/ 701616 h 6201587"/>
                  <a:gd name="connsiteX9" fmla="*/ 115017 w 5940725"/>
                  <a:gd name="connsiteY9" fmla="*/ 540588 h 6201587"/>
                  <a:gd name="connsiteX0" fmla="*/ 115017 w 5940725"/>
                  <a:gd name="connsiteY0" fmla="*/ 540588 h 6191509"/>
                  <a:gd name="connsiteX1" fmla="*/ 3513827 w 5940725"/>
                  <a:gd name="connsiteY1" fmla="*/ 0 h 6191509"/>
                  <a:gd name="connsiteX2" fmla="*/ 5877463 w 5940725"/>
                  <a:gd name="connsiteY2" fmla="*/ 1138686 h 6191509"/>
                  <a:gd name="connsiteX3" fmla="*/ 5940725 w 5940725"/>
                  <a:gd name="connsiteY3" fmla="*/ 1299713 h 6191509"/>
                  <a:gd name="connsiteX4" fmla="*/ 5405886 w 5940725"/>
                  <a:gd name="connsiteY4" fmla="*/ 4888302 h 6191509"/>
                  <a:gd name="connsiteX5" fmla="*/ 1995577 w 5940725"/>
                  <a:gd name="connsiteY5" fmla="*/ 6176514 h 6191509"/>
                  <a:gd name="connsiteX6" fmla="*/ 1834551 w 5940725"/>
                  <a:gd name="connsiteY6" fmla="*/ 6107503 h 6191509"/>
                  <a:gd name="connsiteX7" fmla="*/ 276043 w 5940725"/>
                  <a:gd name="connsiteY7" fmla="*/ 4065917 h 6191509"/>
                  <a:gd name="connsiteX8" fmla="*/ 0 w 5940725"/>
                  <a:gd name="connsiteY8" fmla="*/ 701616 h 6191509"/>
                  <a:gd name="connsiteX9" fmla="*/ 115017 w 5940725"/>
                  <a:gd name="connsiteY9" fmla="*/ 540588 h 6191509"/>
                  <a:gd name="connsiteX0" fmla="*/ 115017 w 5941519"/>
                  <a:gd name="connsiteY0" fmla="*/ 540588 h 6191509"/>
                  <a:gd name="connsiteX1" fmla="*/ 3513827 w 5941519"/>
                  <a:gd name="connsiteY1" fmla="*/ 0 h 6191509"/>
                  <a:gd name="connsiteX2" fmla="*/ 5877463 w 5941519"/>
                  <a:gd name="connsiteY2" fmla="*/ 1138686 h 6191509"/>
                  <a:gd name="connsiteX3" fmla="*/ 5940725 w 5941519"/>
                  <a:gd name="connsiteY3" fmla="*/ 1299713 h 6191509"/>
                  <a:gd name="connsiteX4" fmla="*/ 5405886 w 5941519"/>
                  <a:gd name="connsiteY4" fmla="*/ 4888302 h 6191509"/>
                  <a:gd name="connsiteX5" fmla="*/ 1995577 w 5941519"/>
                  <a:gd name="connsiteY5" fmla="*/ 6176514 h 6191509"/>
                  <a:gd name="connsiteX6" fmla="*/ 1834551 w 5941519"/>
                  <a:gd name="connsiteY6" fmla="*/ 6107503 h 6191509"/>
                  <a:gd name="connsiteX7" fmla="*/ 276043 w 5941519"/>
                  <a:gd name="connsiteY7" fmla="*/ 4065917 h 6191509"/>
                  <a:gd name="connsiteX8" fmla="*/ 0 w 5941519"/>
                  <a:gd name="connsiteY8" fmla="*/ 701616 h 6191509"/>
                  <a:gd name="connsiteX9" fmla="*/ 115017 w 5941519"/>
                  <a:gd name="connsiteY9" fmla="*/ 540588 h 6191509"/>
                  <a:gd name="connsiteX0" fmla="*/ 115017 w 5943564"/>
                  <a:gd name="connsiteY0" fmla="*/ 540588 h 6191509"/>
                  <a:gd name="connsiteX1" fmla="*/ 3513827 w 5943564"/>
                  <a:gd name="connsiteY1" fmla="*/ 0 h 6191509"/>
                  <a:gd name="connsiteX2" fmla="*/ 5877463 w 5943564"/>
                  <a:gd name="connsiteY2" fmla="*/ 1138686 h 6191509"/>
                  <a:gd name="connsiteX3" fmla="*/ 5940725 w 5943564"/>
                  <a:gd name="connsiteY3" fmla="*/ 1299713 h 6191509"/>
                  <a:gd name="connsiteX4" fmla="*/ 5405886 w 5943564"/>
                  <a:gd name="connsiteY4" fmla="*/ 4888302 h 6191509"/>
                  <a:gd name="connsiteX5" fmla="*/ 1995577 w 5943564"/>
                  <a:gd name="connsiteY5" fmla="*/ 6176514 h 6191509"/>
                  <a:gd name="connsiteX6" fmla="*/ 1834551 w 5943564"/>
                  <a:gd name="connsiteY6" fmla="*/ 6107503 h 6191509"/>
                  <a:gd name="connsiteX7" fmla="*/ 276043 w 5943564"/>
                  <a:gd name="connsiteY7" fmla="*/ 4065917 h 6191509"/>
                  <a:gd name="connsiteX8" fmla="*/ 0 w 5943564"/>
                  <a:gd name="connsiteY8" fmla="*/ 701616 h 6191509"/>
                  <a:gd name="connsiteX9" fmla="*/ 115017 w 5943564"/>
                  <a:gd name="connsiteY9" fmla="*/ 540588 h 619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43564" h="6191509">
                    <a:moveTo>
                      <a:pt x="115017" y="540588"/>
                    </a:moveTo>
                    <a:lnTo>
                      <a:pt x="3513827" y="0"/>
                    </a:lnTo>
                    <a:lnTo>
                      <a:pt x="5877463" y="1138686"/>
                    </a:lnTo>
                    <a:cubicBezTo>
                      <a:pt x="5944558" y="1175109"/>
                      <a:pt x="5948393" y="1205780"/>
                      <a:pt x="5940725" y="1299713"/>
                    </a:cubicBezTo>
                    <a:lnTo>
                      <a:pt x="5405886" y="4888302"/>
                    </a:lnTo>
                    <a:lnTo>
                      <a:pt x="1995577" y="6176514"/>
                    </a:lnTo>
                    <a:cubicBezTo>
                      <a:pt x="1951487" y="6212937"/>
                      <a:pt x="1878641" y="6180349"/>
                      <a:pt x="1834551" y="6107503"/>
                    </a:cubicBezTo>
                    <a:lnTo>
                      <a:pt x="276043" y="4065917"/>
                    </a:lnTo>
                    <a:lnTo>
                      <a:pt x="0" y="701616"/>
                    </a:lnTo>
                    <a:cubicBezTo>
                      <a:pt x="9584" y="590431"/>
                      <a:pt x="36422" y="559758"/>
                      <a:pt x="115017" y="540588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5F98A5E-9C72-875F-CDDC-EF59927940E8}"/>
                  </a:ext>
                </a:extLst>
              </p:cNvPr>
              <p:cNvGrpSpPr/>
              <p:nvPr/>
            </p:nvGrpSpPr>
            <p:grpSpPr>
              <a:xfrm>
                <a:off x="1882937" y="2336208"/>
                <a:ext cx="3305031" cy="4034505"/>
                <a:chOff x="3389974" y="1564179"/>
                <a:chExt cx="4035710" cy="4926458"/>
              </a:xfrm>
            </p:grpSpPr>
            <p:sp>
              <p:nvSpPr>
                <p:cNvPr id="86" name="Rectangle 15">
                  <a:extLst>
                    <a:ext uri="{FF2B5EF4-FFF2-40B4-BE49-F238E27FC236}">
                      <a16:creationId xmlns:a16="http://schemas.microsoft.com/office/drawing/2014/main" id="{39073847-7074-6BC6-4244-B2E806AE3ECF}"/>
                    </a:ext>
                  </a:extLst>
                </p:cNvPr>
                <p:cNvSpPr/>
                <p:nvPr/>
              </p:nvSpPr>
              <p:spPr>
                <a:xfrm flipV="1">
                  <a:off x="3389974" y="1564179"/>
                  <a:ext cx="4035710" cy="2255184"/>
                </a:xfrm>
                <a:custGeom>
                  <a:avLst/>
                  <a:gdLst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0 w 3390900"/>
                    <a:gd name="connsiteY3" fmla="*/ 275590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1410237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94536"/>
                    <a:gd name="connsiteX1" fmla="*/ 3390900 w 3390900"/>
                    <a:gd name="connsiteY1" fmla="*/ 1410237 h 2794536"/>
                    <a:gd name="connsiteX2" fmla="*/ 3390900 w 3390900"/>
                    <a:gd name="connsiteY2" fmla="*/ 2794536 h 2794536"/>
                    <a:gd name="connsiteX3" fmla="*/ 96592 w 3390900"/>
                    <a:gd name="connsiteY3" fmla="*/ 1268390 h 2794536"/>
                    <a:gd name="connsiteX4" fmla="*/ 0 w 3390900"/>
                    <a:gd name="connsiteY4" fmla="*/ 0 h 2794536"/>
                    <a:gd name="connsiteX0" fmla="*/ 1819 w 3294308"/>
                    <a:gd name="connsiteY0" fmla="*/ 0 h 2905248"/>
                    <a:gd name="connsiteX1" fmla="*/ 3294308 w 3294308"/>
                    <a:gd name="connsiteY1" fmla="*/ 1520949 h 2905248"/>
                    <a:gd name="connsiteX2" fmla="*/ 3294308 w 3294308"/>
                    <a:gd name="connsiteY2" fmla="*/ 2905248 h 2905248"/>
                    <a:gd name="connsiteX3" fmla="*/ 0 w 3294308"/>
                    <a:gd name="connsiteY3" fmla="*/ 1379102 h 2905248"/>
                    <a:gd name="connsiteX4" fmla="*/ 1819 w 3294308"/>
                    <a:gd name="connsiteY4" fmla="*/ 0 h 2905248"/>
                    <a:gd name="connsiteX0" fmla="*/ 1819 w 3294308"/>
                    <a:gd name="connsiteY0" fmla="*/ 0 h 2925751"/>
                    <a:gd name="connsiteX1" fmla="*/ 3294308 w 3294308"/>
                    <a:gd name="connsiteY1" fmla="*/ 1520949 h 2925751"/>
                    <a:gd name="connsiteX2" fmla="*/ 2912966 w 3294308"/>
                    <a:gd name="connsiteY2" fmla="*/ 2925751 h 2925751"/>
                    <a:gd name="connsiteX3" fmla="*/ 0 w 3294308"/>
                    <a:gd name="connsiteY3" fmla="*/ 1379102 h 2925751"/>
                    <a:gd name="connsiteX4" fmla="*/ 1819 w 3294308"/>
                    <a:gd name="connsiteY4" fmla="*/ 0 h 2925751"/>
                    <a:gd name="connsiteX0" fmla="*/ 1819 w 2912966"/>
                    <a:gd name="connsiteY0" fmla="*/ 0 h 2925751"/>
                    <a:gd name="connsiteX1" fmla="*/ 2814556 w 2912966"/>
                    <a:gd name="connsiteY1" fmla="*/ 1672665 h 2925751"/>
                    <a:gd name="connsiteX2" fmla="*/ 2912966 w 2912966"/>
                    <a:gd name="connsiteY2" fmla="*/ 2925751 h 2925751"/>
                    <a:gd name="connsiteX3" fmla="*/ 0 w 2912966"/>
                    <a:gd name="connsiteY3" fmla="*/ 1379102 h 2925751"/>
                    <a:gd name="connsiteX4" fmla="*/ 1819 w 2912966"/>
                    <a:gd name="connsiteY4" fmla="*/ 0 h 2925751"/>
                    <a:gd name="connsiteX0" fmla="*/ 1819 w 3821554"/>
                    <a:gd name="connsiteY0" fmla="*/ 0 h 2925751"/>
                    <a:gd name="connsiteX1" fmla="*/ 3821554 w 3821554"/>
                    <a:gd name="connsiteY1" fmla="*/ 885587 h 2925751"/>
                    <a:gd name="connsiteX2" fmla="*/ 2912966 w 3821554"/>
                    <a:gd name="connsiteY2" fmla="*/ 2925751 h 2925751"/>
                    <a:gd name="connsiteX3" fmla="*/ 0 w 3821554"/>
                    <a:gd name="connsiteY3" fmla="*/ 1379102 h 2925751"/>
                    <a:gd name="connsiteX4" fmla="*/ 1819 w 3821554"/>
                    <a:gd name="connsiteY4" fmla="*/ 0 h 2925751"/>
                    <a:gd name="connsiteX0" fmla="*/ 1819 w 4035710"/>
                    <a:gd name="connsiteY0" fmla="*/ 0 h 2208120"/>
                    <a:gd name="connsiteX1" fmla="*/ 3821554 w 4035710"/>
                    <a:gd name="connsiteY1" fmla="*/ 885587 h 2208120"/>
                    <a:gd name="connsiteX2" fmla="*/ 4035710 w 4035710"/>
                    <a:gd name="connsiteY2" fmla="*/ 2208120 h 2208120"/>
                    <a:gd name="connsiteX3" fmla="*/ 0 w 4035710"/>
                    <a:gd name="connsiteY3" fmla="*/ 1379102 h 2208120"/>
                    <a:gd name="connsiteX4" fmla="*/ 1819 w 4035710"/>
                    <a:gd name="connsiteY4" fmla="*/ 0 h 2208120"/>
                    <a:gd name="connsiteX0" fmla="*/ 1819 w 4035710"/>
                    <a:gd name="connsiteY0" fmla="*/ 0 h 2255184"/>
                    <a:gd name="connsiteX1" fmla="*/ 3821554 w 4035710"/>
                    <a:gd name="connsiteY1" fmla="*/ 932651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1819 w 4035710"/>
                    <a:gd name="connsiteY0" fmla="*/ 0 h 2255184"/>
                    <a:gd name="connsiteX1" fmla="*/ 3835001 w 4035710"/>
                    <a:gd name="connsiteY1" fmla="*/ 93937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1819 w 4035710"/>
                    <a:gd name="connsiteY0" fmla="*/ 0 h 2255184"/>
                    <a:gd name="connsiteX1" fmla="*/ 3851856 w 4035710"/>
                    <a:gd name="connsiteY1" fmla="*/ 943588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5710" h="2255184">
                      <a:moveTo>
                        <a:pt x="1819" y="0"/>
                      </a:moveTo>
                      <a:lnTo>
                        <a:pt x="3851856" y="943588"/>
                      </a:lnTo>
                      <a:lnTo>
                        <a:pt x="4035710" y="2255184"/>
                      </a:lnTo>
                      <a:lnTo>
                        <a:pt x="0" y="1426166"/>
                      </a:lnTo>
                      <a:cubicBezTo>
                        <a:pt x="606" y="966465"/>
                        <a:pt x="1213" y="459701"/>
                        <a:pt x="1819" y="0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15">
                  <a:extLst>
                    <a:ext uri="{FF2B5EF4-FFF2-40B4-BE49-F238E27FC236}">
                      <a16:creationId xmlns:a16="http://schemas.microsoft.com/office/drawing/2014/main" id="{9F5A8891-7FF2-B1F3-9F9B-DB6DE69EC9CB}"/>
                    </a:ext>
                  </a:extLst>
                </p:cNvPr>
                <p:cNvSpPr/>
                <p:nvPr/>
              </p:nvSpPr>
              <p:spPr>
                <a:xfrm flipV="1">
                  <a:off x="3392742" y="2877856"/>
                  <a:ext cx="3841874" cy="2364742"/>
                </a:xfrm>
                <a:custGeom>
                  <a:avLst/>
                  <a:gdLst>
                    <a:gd name="connsiteX0" fmla="*/ 0 w 3846088"/>
                    <a:gd name="connsiteY0" fmla="*/ 0 h 2364742"/>
                    <a:gd name="connsiteX1" fmla="*/ 3846088 w 3846088"/>
                    <a:gd name="connsiteY1" fmla="*/ 0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0 w 3846088"/>
                    <a:gd name="connsiteY4" fmla="*/ 0 h 2364742"/>
                    <a:gd name="connsiteX0" fmla="*/ 0 w 3846088"/>
                    <a:gd name="connsiteY0" fmla="*/ 0 h 2364742"/>
                    <a:gd name="connsiteX1" fmla="*/ 3664893 w 3846088"/>
                    <a:gd name="connsiteY1" fmla="*/ 1141947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0 w 3846088"/>
                    <a:gd name="connsiteY4" fmla="*/ 0 h 2364742"/>
                    <a:gd name="connsiteX0" fmla="*/ 0 w 3846088"/>
                    <a:gd name="connsiteY0" fmla="*/ 0 h 2364742"/>
                    <a:gd name="connsiteX1" fmla="*/ 3673320 w 3846088"/>
                    <a:gd name="connsiteY1" fmla="*/ 1137734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0 w 3846088"/>
                    <a:gd name="connsiteY4" fmla="*/ 0 h 2364742"/>
                    <a:gd name="connsiteX0" fmla="*/ 46352 w 3846088"/>
                    <a:gd name="connsiteY0" fmla="*/ 0 h 2368956"/>
                    <a:gd name="connsiteX1" fmla="*/ 3673320 w 3846088"/>
                    <a:gd name="connsiteY1" fmla="*/ 1141948 h 2368956"/>
                    <a:gd name="connsiteX2" fmla="*/ 3846088 w 3846088"/>
                    <a:gd name="connsiteY2" fmla="*/ 2368956 h 2368956"/>
                    <a:gd name="connsiteX3" fmla="*/ 0 w 3846088"/>
                    <a:gd name="connsiteY3" fmla="*/ 2368956 h 2368956"/>
                    <a:gd name="connsiteX4" fmla="*/ 46352 w 3846088"/>
                    <a:gd name="connsiteY4" fmla="*/ 0 h 2368956"/>
                    <a:gd name="connsiteX0" fmla="*/ 46352 w 3846088"/>
                    <a:gd name="connsiteY0" fmla="*/ 0 h 2364742"/>
                    <a:gd name="connsiteX1" fmla="*/ 3673320 w 3846088"/>
                    <a:gd name="connsiteY1" fmla="*/ 1137734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2364742 h 2364742"/>
                    <a:gd name="connsiteX4" fmla="*/ 46352 w 3846088"/>
                    <a:gd name="connsiteY4" fmla="*/ 0 h 2364742"/>
                    <a:gd name="connsiteX0" fmla="*/ 42138 w 3841874"/>
                    <a:gd name="connsiteY0" fmla="*/ 0 h 2364742"/>
                    <a:gd name="connsiteX1" fmla="*/ 3669106 w 3841874"/>
                    <a:gd name="connsiteY1" fmla="*/ 1137734 h 2364742"/>
                    <a:gd name="connsiteX2" fmla="*/ 3841874 w 3841874"/>
                    <a:gd name="connsiteY2" fmla="*/ 2364742 h 2364742"/>
                    <a:gd name="connsiteX3" fmla="*/ 0 w 3841874"/>
                    <a:gd name="connsiteY3" fmla="*/ 1425059 h 2364742"/>
                    <a:gd name="connsiteX4" fmla="*/ 42138 w 3841874"/>
                    <a:gd name="connsiteY4" fmla="*/ 0 h 2364742"/>
                    <a:gd name="connsiteX0" fmla="*/ 42138 w 3841874"/>
                    <a:gd name="connsiteY0" fmla="*/ 0 h 2364742"/>
                    <a:gd name="connsiteX1" fmla="*/ 3669106 w 3841874"/>
                    <a:gd name="connsiteY1" fmla="*/ 1137734 h 2364742"/>
                    <a:gd name="connsiteX2" fmla="*/ 3841874 w 3841874"/>
                    <a:gd name="connsiteY2" fmla="*/ 2364742 h 2364742"/>
                    <a:gd name="connsiteX3" fmla="*/ 0 w 3841874"/>
                    <a:gd name="connsiteY3" fmla="*/ 1425059 h 2364742"/>
                    <a:gd name="connsiteX4" fmla="*/ 42138 w 3841874"/>
                    <a:gd name="connsiteY4" fmla="*/ 0 h 2364742"/>
                    <a:gd name="connsiteX0" fmla="*/ 37925 w 3841874"/>
                    <a:gd name="connsiteY0" fmla="*/ 0 h 2364742"/>
                    <a:gd name="connsiteX1" fmla="*/ 3669106 w 3841874"/>
                    <a:gd name="connsiteY1" fmla="*/ 1137734 h 2364742"/>
                    <a:gd name="connsiteX2" fmla="*/ 3841874 w 3841874"/>
                    <a:gd name="connsiteY2" fmla="*/ 2364742 h 2364742"/>
                    <a:gd name="connsiteX3" fmla="*/ 0 w 3841874"/>
                    <a:gd name="connsiteY3" fmla="*/ 1425059 h 2364742"/>
                    <a:gd name="connsiteX4" fmla="*/ 37925 w 3841874"/>
                    <a:gd name="connsiteY4" fmla="*/ 0 h 236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1874" h="2364742">
                      <a:moveTo>
                        <a:pt x="37925" y="0"/>
                      </a:moveTo>
                      <a:lnTo>
                        <a:pt x="3669106" y="1137734"/>
                      </a:lnTo>
                      <a:lnTo>
                        <a:pt x="3841874" y="2364742"/>
                      </a:lnTo>
                      <a:lnTo>
                        <a:pt x="0" y="1425059"/>
                      </a:lnTo>
                      <a:lnTo>
                        <a:pt x="37925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15">
                  <a:extLst>
                    <a:ext uri="{FF2B5EF4-FFF2-40B4-BE49-F238E27FC236}">
                      <a16:creationId xmlns:a16="http://schemas.microsoft.com/office/drawing/2014/main" id="{637F901B-0053-77F7-05A7-BA6121FA6AE6}"/>
                    </a:ext>
                  </a:extLst>
                </p:cNvPr>
                <p:cNvSpPr/>
                <p:nvPr/>
              </p:nvSpPr>
              <p:spPr>
                <a:xfrm flipV="1">
                  <a:off x="3431363" y="4104826"/>
                  <a:ext cx="3626969" cy="2385811"/>
                </a:xfrm>
                <a:custGeom>
                  <a:avLst/>
                  <a:gdLst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0 w 3390900"/>
                    <a:gd name="connsiteY3" fmla="*/ 275590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0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55900"/>
                    <a:gd name="connsiteX1" fmla="*/ 3390900 w 3390900"/>
                    <a:gd name="connsiteY1" fmla="*/ 1410237 h 2755900"/>
                    <a:gd name="connsiteX2" fmla="*/ 3390900 w 3390900"/>
                    <a:gd name="connsiteY2" fmla="*/ 2755900 h 2755900"/>
                    <a:gd name="connsiteX3" fmla="*/ 96592 w 3390900"/>
                    <a:gd name="connsiteY3" fmla="*/ 1268390 h 2755900"/>
                    <a:gd name="connsiteX4" fmla="*/ 0 w 3390900"/>
                    <a:gd name="connsiteY4" fmla="*/ 0 h 2755900"/>
                    <a:gd name="connsiteX0" fmla="*/ 0 w 3390900"/>
                    <a:gd name="connsiteY0" fmla="*/ 0 h 2794536"/>
                    <a:gd name="connsiteX1" fmla="*/ 3390900 w 3390900"/>
                    <a:gd name="connsiteY1" fmla="*/ 1410237 h 2794536"/>
                    <a:gd name="connsiteX2" fmla="*/ 3390900 w 3390900"/>
                    <a:gd name="connsiteY2" fmla="*/ 2794536 h 2794536"/>
                    <a:gd name="connsiteX3" fmla="*/ 96592 w 3390900"/>
                    <a:gd name="connsiteY3" fmla="*/ 1268390 h 2794536"/>
                    <a:gd name="connsiteX4" fmla="*/ 0 w 3390900"/>
                    <a:gd name="connsiteY4" fmla="*/ 0 h 2794536"/>
                    <a:gd name="connsiteX0" fmla="*/ 1819 w 3294308"/>
                    <a:gd name="connsiteY0" fmla="*/ 0 h 2905248"/>
                    <a:gd name="connsiteX1" fmla="*/ 3294308 w 3294308"/>
                    <a:gd name="connsiteY1" fmla="*/ 1520949 h 2905248"/>
                    <a:gd name="connsiteX2" fmla="*/ 3294308 w 3294308"/>
                    <a:gd name="connsiteY2" fmla="*/ 2905248 h 2905248"/>
                    <a:gd name="connsiteX3" fmla="*/ 0 w 3294308"/>
                    <a:gd name="connsiteY3" fmla="*/ 1379102 h 2905248"/>
                    <a:gd name="connsiteX4" fmla="*/ 1819 w 3294308"/>
                    <a:gd name="connsiteY4" fmla="*/ 0 h 2905248"/>
                    <a:gd name="connsiteX0" fmla="*/ 1819 w 3294308"/>
                    <a:gd name="connsiteY0" fmla="*/ 0 h 2925751"/>
                    <a:gd name="connsiteX1" fmla="*/ 3294308 w 3294308"/>
                    <a:gd name="connsiteY1" fmla="*/ 1520949 h 2925751"/>
                    <a:gd name="connsiteX2" fmla="*/ 2912966 w 3294308"/>
                    <a:gd name="connsiteY2" fmla="*/ 2925751 h 2925751"/>
                    <a:gd name="connsiteX3" fmla="*/ 0 w 3294308"/>
                    <a:gd name="connsiteY3" fmla="*/ 1379102 h 2925751"/>
                    <a:gd name="connsiteX4" fmla="*/ 1819 w 3294308"/>
                    <a:gd name="connsiteY4" fmla="*/ 0 h 2925751"/>
                    <a:gd name="connsiteX0" fmla="*/ 1819 w 2912966"/>
                    <a:gd name="connsiteY0" fmla="*/ 0 h 2925751"/>
                    <a:gd name="connsiteX1" fmla="*/ 2814556 w 2912966"/>
                    <a:gd name="connsiteY1" fmla="*/ 1672665 h 2925751"/>
                    <a:gd name="connsiteX2" fmla="*/ 2912966 w 2912966"/>
                    <a:gd name="connsiteY2" fmla="*/ 2925751 h 2925751"/>
                    <a:gd name="connsiteX3" fmla="*/ 0 w 2912966"/>
                    <a:gd name="connsiteY3" fmla="*/ 1379102 h 2925751"/>
                    <a:gd name="connsiteX4" fmla="*/ 1819 w 2912966"/>
                    <a:gd name="connsiteY4" fmla="*/ 0 h 2925751"/>
                    <a:gd name="connsiteX0" fmla="*/ 1819 w 3821554"/>
                    <a:gd name="connsiteY0" fmla="*/ 0 h 2925751"/>
                    <a:gd name="connsiteX1" fmla="*/ 3821554 w 3821554"/>
                    <a:gd name="connsiteY1" fmla="*/ 885587 h 2925751"/>
                    <a:gd name="connsiteX2" fmla="*/ 2912966 w 3821554"/>
                    <a:gd name="connsiteY2" fmla="*/ 2925751 h 2925751"/>
                    <a:gd name="connsiteX3" fmla="*/ 0 w 3821554"/>
                    <a:gd name="connsiteY3" fmla="*/ 1379102 h 2925751"/>
                    <a:gd name="connsiteX4" fmla="*/ 1819 w 3821554"/>
                    <a:gd name="connsiteY4" fmla="*/ 0 h 2925751"/>
                    <a:gd name="connsiteX0" fmla="*/ 1819 w 4035710"/>
                    <a:gd name="connsiteY0" fmla="*/ 0 h 2208120"/>
                    <a:gd name="connsiteX1" fmla="*/ 3821554 w 4035710"/>
                    <a:gd name="connsiteY1" fmla="*/ 885587 h 2208120"/>
                    <a:gd name="connsiteX2" fmla="*/ 4035710 w 4035710"/>
                    <a:gd name="connsiteY2" fmla="*/ 2208120 h 2208120"/>
                    <a:gd name="connsiteX3" fmla="*/ 0 w 4035710"/>
                    <a:gd name="connsiteY3" fmla="*/ 1379102 h 2208120"/>
                    <a:gd name="connsiteX4" fmla="*/ 1819 w 4035710"/>
                    <a:gd name="connsiteY4" fmla="*/ 0 h 2208120"/>
                    <a:gd name="connsiteX0" fmla="*/ 1819 w 4035710"/>
                    <a:gd name="connsiteY0" fmla="*/ 0 h 2255184"/>
                    <a:gd name="connsiteX1" fmla="*/ 3821554 w 4035710"/>
                    <a:gd name="connsiteY1" fmla="*/ 932651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1819 w 4035710"/>
                    <a:gd name="connsiteY0" fmla="*/ 0 h 2255184"/>
                    <a:gd name="connsiteX1" fmla="*/ 3835001 w 4035710"/>
                    <a:gd name="connsiteY1" fmla="*/ 93937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1819 w 4035710"/>
                    <a:gd name="connsiteY4" fmla="*/ 0 h 2255184"/>
                    <a:gd name="connsiteX0" fmla="*/ 39743 w 4035710"/>
                    <a:gd name="connsiteY0" fmla="*/ 0 h 2255184"/>
                    <a:gd name="connsiteX1" fmla="*/ 3835001 w 4035710"/>
                    <a:gd name="connsiteY1" fmla="*/ 93937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39743 w 4035710"/>
                    <a:gd name="connsiteY4" fmla="*/ 0 h 2255184"/>
                    <a:gd name="connsiteX0" fmla="*/ 39743 w 4035710"/>
                    <a:gd name="connsiteY0" fmla="*/ 0 h 2255184"/>
                    <a:gd name="connsiteX1" fmla="*/ 3653807 w 4035710"/>
                    <a:gd name="connsiteY1" fmla="*/ 1137425 h 2255184"/>
                    <a:gd name="connsiteX2" fmla="*/ 4035710 w 4035710"/>
                    <a:gd name="connsiteY2" fmla="*/ 2255184 h 2255184"/>
                    <a:gd name="connsiteX3" fmla="*/ 0 w 4035710"/>
                    <a:gd name="connsiteY3" fmla="*/ 1426166 h 2255184"/>
                    <a:gd name="connsiteX4" fmla="*/ 39743 w 4035710"/>
                    <a:gd name="connsiteY4" fmla="*/ 0 h 2255184"/>
                    <a:gd name="connsiteX0" fmla="*/ 39743 w 3833447"/>
                    <a:gd name="connsiteY0" fmla="*/ 0 h 2360529"/>
                    <a:gd name="connsiteX1" fmla="*/ 3653807 w 3833447"/>
                    <a:gd name="connsiteY1" fmla="*/ 1137425 h 2360529"/>
                    <a:gd name="connsiteX2" fmla="*/ 3833447 w 3833447"/>
                    <a:gd name="connsiteY2" fmla="*/ 2360529 h 2360529"/>
                    <a:gd name="connsiteX3" fmla="*/ 0 w 3833447"/>
                    <a:gd name="connsiteY3" fmla="*/ 1426166 h 2360529"/>
                    <a:gd name="connsiteX4" fmla="*/ 39743 w 3833447"/>
                    <a:gd name="connsiteY4" fmla="*/ 0 h 2360529"/>
                    <a:gd name="connsiteX0" fmla="*/ 39743 w 3833447"/>
                    <a:gd name="connsiteY0" fmla="*/ 0 h 2360529"/>
                    <a:gd name="connsiteX1" fmla="*/ 3670662 w 3833447"/>
                    <a:gd name="connsiteY1" fmla="*/ 1141639 h 2360529"/>
                    <a:gd name="connsiteX2" fmla="*/ 3833447 w 3833447"/>
                    <a:gd name="connsiteY2" fmla="*/ 2360529 h 2360529"/>
                    <a:gd name="connsiteX3" fmla="*/ 0 w 3833447"/>
                    <a:gd name="connsiteY3" fmla="*/ 1426166 h 2360529"/>
                    <a:gd name="connsiteX4" fmla="*/ 39743 w 3833447"/>
                    <a:gd name="connsiteY4" fmla="*/ 0 h 2360529"/>
                    <a:gd name="connsiteX0" fmla="*/ 39743 w 3846088"/>
                    <a:gd name="connsiteY0" fmla="*/ 0 h 2364742"/>
                    <a:gd name="connsiteX1" fmla="*/ 3670662 w 3846088"/>
                    <a:gd name="connsiteY1" fmla="*/ 1141639 h 2364742"/>
                    <a:gd name="connsiteX2" fmla="*/ 3846088 w 3846088"/>
                    <a:gd name="connsiteY2" fmla="*/ 2364742 h 2364742"/>
                    <a:gd name="connsiteX3" fmla="*/ 0 w 3846088"/>
                    <a:gd name="connsiteY3" fmla="*/ 1426166 h 2364742"/>
                    <a:gd name="connsiteX4" fmla="*/ 39743 w 3846088"/>
                    <a:gd name="connsiteY4" fmla="*/ 0 h 2364742"/>
                    <a:gd name="connsiteX0" fmla="*/ 31315 w 3837660"/>
                    <a:gd name="connsiteY0" fmla="*/ 0 h 2364742"/>
                    <a:gd name="connsiteX1" fmla="*/ 3662234 w 3837660"/>
                    <a:gd name="connsiteY1" fmla="*/ 1141639 h 2364742"/>
                    <a:gd name="connsiteX2" fmla="*/ 3837660 w 3837660"/>
                    <a:gd name="connsiteY2" fmla="*/ 2364742 h 2364742"/>
                    <a:gd name="connsiteX3" fmla="*/ 0 w 3837660"/>
                    <a:gd name="connsiteY3" fmla="*/ 1215475 h 2364742"/>
                    <a:gd name="connsiteX4" fmla="*/ 31315 w 3837660"/>
                    <a:gd name="connsiteY4" fmla="*/ 0 h 2364742"/>
                    <a:gd name="connsiteX0" fmla="*/ 31315 w 3662234"/>
                    <a:gd name="connsiteY0" fmla="*/ 0 h 2352100"/>
                    <a:gd name="connsiteX1" fmla="*/ 3662234 w 3662234"/>
                    <a:gd name="connsiteY1" fmla="*/ 1141639 h 2352100"/>
                    <a:gd name="connsiteX2" fmla="*/ 3626969 w 3662234"/>
                    <a:gd name="connsiteY2" fmla="*/ 2352100 h 2352100"/>
                    <a:gd name="connsiteX3" fmla="*/ 0 w 3662234"/>
                    <a:gd name="connsiteY3" fmla="*/ 1215475 h 2352100"/>
                    <a:gd name="connsiteX4" fmla="*/ 31315 w 3662234"/>
                    <a:gd name="connsiteY4" fmla="*/ 0 h 2352100"/>
                    <a:gd name="connsiteX0" fmla="*/ 31315 w 3626969"/>
                    <a:gd name="connsiteY0" fmla="*/ 0 h 2352100"/>
                    <a:gd name="connsiteX1" fmla="*/ 3455757 w 3626969"/>
                    <a:gd name="connsiteY1" fmla="*/ 1268054 h 2352100"/>
                    <a:gd name="connsiteX2" fmla="*/ 3626969 w 3626969"/>
                    <a:gd name="connsiteY2" fmla="*/ 2352100 h 2352100"/>
                    <a:gd name="connsiteX3" fmla="*/ 0 w 3626969"/>
                    <a:gd name="connsiteY3" fmla="*/ 1215475 h 2352100"/>
                    <a:gd name="connsiteX4" fmla="*/ 31315 w 3626969"/>
                    <a:gd name="connsiteY4" fmla="*/ 0 h 2352100"/>
                    <a:gd name="connsiteX0" fmla="*/ 1819 w 3626969"/>
                    <a:gd name="connsiteY0" fmla="*/ 0 h 2385811"/>
                    <a:gd name="connsiteX1" fmla="*/ 3455757 w 3626969"/>
                    <a:gd name="connsiteY1" fmla="*/ 1301765 h 2385811"/>
                    <a:gd name="connsiteX2" fmla="*/ 3626969 w 3626969"/>
                    <a:gd name="connsiteY2" fmla="*/ 2385811 h 2385811"/>
                    <a:gd name="connsiteX3" fmla="*/ 0 w 3626969"/>
                    <a:gd name="connsiteY3" fmla="*/ 1249186 h 2385811"/>
                    <a:gd name="connsiteX4" fmla="*/ 1819 w 3626969"/>
                    <a:gd name="connsiteY4" fmla="*/ 0 h 2385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6969" h="2385811">
                      <a:moveTo>
                        <a:pt x="1819" y="0"/>
                      </a:moveTo>
                      <a:lnTo>
                        <a:pt x="3455757" y="1301765"/>
                      </a:lnTo>
                      <a:lnTo>
                        <a:pt x="3626969" y="2385811"/>
                      </a:lnTo>
                      <a:lnTo>
                        <a:pt x="0" y="1249186"/>
                      </a:lnTo>
                      <a:cubicBezTo>
                        <a:pt x="606" y="789485"/>
                        <a:pt x="1213" y="459701"/>
                        <a:pt x="1819" y="0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51D9F73A-3CB8-C275-A22D-49A7A525258F}"/>
                    </a:ext>
                  </a:extLst>
                </p:cNvPr>
                <p:cNvGrpSpPr/>
                <p:nvPr/>
              </p:nvGrpSpPr>
              <p:grpSpPr>
                <a:xfrm>
                  <a:off x="3416643" y="1616607"/>
                  <a:ext cx="3969981" cy="4784264"/>
                  <a:chOff x="3416643" y="1616607"/>
                  <a:chExt cx="3969981" cy="4784264"/>
                </a:xfrm>
              </p:grpSpPr>
              <p:sp>
                <p:nvSpPr>
                  <p:cNvPr id="90" name="Rectangle 14">
                    <a:extLst>
                      <a:ext uri="{FF2B5EF4-FFF2-40B4-BE49-F238E27FC236}">
                        <a16:creationId xmlns:a16="http://schemas.microsoft.com/office/drawing/2014/main" id="{82649100-5BAB-F231-1BB4-177B6B973F33}"/>
                      </a:ext>
                    </a:extLst>
                  </p:cNvPr>
                  <p:cNvSpPr/>
                  <p:nvPr/>
                </p:nvSpPr>
                <p:spPr>
                  <a:xfrm>
                    <a:off x="3416643" y="2113008"/>
                    <a:ext cx="1471493" cy="1643766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1493" h="1643766">
                        <a:moveTo>
                          <a:pt x="0" y="376881"/>
                        </a:moveTo>
                        <a:cubicBezTo>
                          <a:pt x="10297" y="267729"/>
                          <a:pt x="107092" y="251254"/>
                          <a:pt x="160638" y="234778"/>
                        </a:cubicBezTo>
                        <a:lnTo>
                          <a:pt x="1371600" y="0"/>
                        </a:lnTo>
                        <a:cubicBezTo>
                          <a:pt x="1473282" y="12112"/>
                          <a:pt x="1474172" y="58957"/>
                          <a:pt x="1470455" y="154459"/>
                        </a:cubicBezTo>
                        <a:lnTo>
                          <a:pt x="1408671" y="1186248"/>
                        </a:lnTo>
                        <a:cubicBezTo>
                          <a:pt x="1407502" y="1297337"/>
                          <a:pt x="1373538" y="1344705"/>
                          <a:pt x="1297460" y="1360010"/>
                        </a:cubicBezTo>
                        <a:lnTo>
                          <a:pt x="135925" y="1643448"/>
                        </a:lnTo>
                        <a:cubicBezTo>
                          <a:pt x="72727" y="1648213"/>
                          <a:pt x="23019" y="1598907"/>
                          <a:pt x="12357" y="1538415"/>
                        </a:cubicBezTo>
                        <a:lnTo>
                          <a:pt x="0" y="376881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14">
                    <a:extLst>
                      <a:ext uri="{FF2B5EF4-FFF2-40B4-BE49-F238E27FC236}">
                        <a16:creationId xmlns:a16="http://schemas.microsoft.com/office/drawing/2014/main" id="{A8F991A7-8372-AFA6-40C3-8F348464A14E}"/>
                      </a:ext>
                    </a:extLst>
                  </p:cNvPr>
                  <p:cNvSpPr/>
                  <p:nvPr/>
                </p:nvSpPr>
                <p:spPr>
                  <a:xfrm>
                    <a:off x="4939224" y="1852473"/>
                    <a:ext cx="1240997" cy="1515454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72615" h="1603645">
                        <a:moveTo>
                          <a:pt x="68674" y="315115"/>
                        </a:moveTo>
                        <a:cubicBezTo>
                          <a:pt x="78971" y="205963"/>
                          <a:pt x="155508" y="213171"/>
                          <a:pt x="209054" y="196695"/>
                        </a:cubicBezTo>
                        <a:lnTo>
                          <a:pt x="1436224" y="2515"/>
                        </a:lnTo>
                        <a:cubicBezTo>
                          <a:pt x="1546010" y="-9056"/>
                          <a:pt x="1579311" y="17492"/>
                          <a:pt x="1571542" y="119760"/>
                        </a:cubicBezTo>
                        <a:lnTo>
                          <a:pt x="1465189" y="1124482"/>
                        </a:lnTo>
                        <a:cubicBezTo>
                          <a:pt x="1464020" y="1235571"/>
                          <a:pt x="1442212" y="1310005"/>
                          <a:pt x="1366134" y="1325310"/>
                        </a:cubicBezTo>
                        <a:lnTo>
                          <a:pt x="143825" y="1601983"/>
                        </a:lnTo>
                        <a:cubicBezTo>
                          <a:pt x="64420" y="1613515"/>
                          <a:pt x="2560" y="1564207"/>
                          <a:pt x="0" y="1480033"/>
                        </a:cubicBezTo>
                        <a:lnTo>
                          <a:pt x="68674" y="315115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14">
                    <a:extLst>
                      <a:ext uri="{FF2B5EF4-FFF2-40B4-BE49-F238E27FC236}">
                        <a16:creationId xmlns:a16="http://schemas.microsoft.com/office/drawing/2014/main" id="{9D4CBF75-44D4-E453-7BEA-4FA2AEBA7F0A}"/>
                      </a:ext>
                    </a:extLst>
                  </p:cNvPr>
                  <p:cNvSpPr/>
                  <p:nvPr/>
                </p:nvSpPr>
                <p:spPr>
                  <a:xfrm>
                    <a:off x="6185335" y="1616607"/>
                    <a:ext cx="1201289" cy="1437243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2297" h="1520882">
                        <a:moveTo>
                          <a:pt x="149625" y="298787"/>
                        </a:moveTo>
                        <a:cubicBezTo>
                          <a:pt x="159922" y="189635"/>
                          <a:pt x="236459" y="196843"/>
                          <a:pt x="290005" y="180367"/>
                        </a:cubicBezTo>
                        <a:lnTo>
                          <a:pt x="1400068" y="1627"/>
                        </a:lnTo>
                        <a:cubicBezTo>
                          <a:pt x="1509854" y="-9944"/>
                          <a:pt x="1535134" y="40789"/>
                          <a:pt x="1516895" y="134313"/>
                        </a:cubicBezTo>
                        <a:lnTo>
                          <a:pt x="1330416" y="1169916"/>
                        </a:lnTo>
                        <a:cubicBezTo>
                          <a:pt x="1322268" y="1295578"/>
                          <a:pt x="1256498" y="1293677"/>
                          <a:pt x="1194380" y="1308982"/>
                        </a:cubicBezTo>
                        <a:lnTo>
                          <a:pt x="207028" y="1520109"/>
                        </a:lnTo>
                        <a:cubicBezTo>
                          <a:pt x="40369" y="1528726"/>
                          <a:pt x="-7086" y="1465156"/>
                          <a:pt x="825" y="1340180"/>
                        </a:cubicBezTo>
                        <a:lnTo>
                          <a:pt x="149625" y="298787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14">
                    <a:extLst>
                      <a:ext uri="{FF2B5EF4-FFF2-40B4-BE49-F238E27FC236}">
                        <a16:creationId xmlns:a16="http://schemas.microsoft.com/office/drawing/2014/main" id="{B0E49EE7-9505-EE7C-B6E8-B6FB424E2EFC}"/>
                      </a:ext>
                    </a:extLst>
                  </p:cNvPr>
                  <p:cNvSpPr/>
                  <p:nvPr/>
                </p:nvSpPr>
                <p:spPr>
                  <a:xfrm>
                    <a:off x="3444357" y="3594073"/>
                    <a:ext cx="1348872" cy="1579825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0 w 1470510"/>
                      <a:gd name="connsiteY0" fmla="*/ 367454 h 1634339"/>
                      <a:gd name="connsiteX1" fmla="*/ 160638 w 1470510"/>
                      <a:gd name="connsiteY1" fmla="*/ 225351 h 1634339"/>
                      <a:gd name="connsiteX2" fmla="*/ 1187778 w 1470510"/>
                      <a:gd name="connsiteY2" fmla="*/ 0 h 1634339"/>
                      <a:gd name="connsiteX3" fmla="*/ 1470455 w 1470510"/>
                      <a:gd name="connsiteY3" fmla="*/ 145032 h 1634339"/>
                      <a:gd name="connsiteX4" fmla="*/ 1408671 w 1470510"/>
                      <a:gd name="connsiteY4" fmla="*/ 1176821 h 1634339"/>
                      <a:gd name="connsiteX5" fmla="*/ 1297460 w 1470510"/>
                      <a:gd name="connsiteY5" fmla="*/ 1350583 h 1634339"/>
                      <a:gd name="connsiteX6" fmla="*/ 135925 w 1470510"/>
                      <a:gd name="connsiteY6" fmla="*/ 1634021 h 1634339"/>
                      <a:gd name="connsiteX7" fmla="*/ 12357 w 1470510"/>
                      <a:gd name="connsiteY7" fmla="*/ 1528988 h 1634339"/>
                      <a:gd name="connsiteX8" fmla="*/ 0 w 1470510"/>
                      <a:gd name="connsiteY8" fmla="*/ 367454 h 1634339"/>
                      <a:gd name="connsiteX0" fmla="*/ 0 w 1408671"/>
                      <a:gd name="connsiteY0" fmla="*/ 367454 h 1634339"/>
                      <a:gd name="connsiteX1" fmla="*/ 160638 w 1408671"/>
                      <a:gd name="connsiteY1" fmla="*/ 225351 h 1634339"/>
                      <a:gd name="connsiteX2" fmla="*/ 1187778 w 1408671"/>
                      <a:gd name="connsiteY2" fmla="*/ 0 h 1634339"/>
                      <a:gd name="connsiteX3" fmla="*/ 1343193 w 1408671"/>
                      <a:gd name="connsiteY3" fmla="*/ 126178 h 1634339"/>
                      <a:gd name="connsiteX4" fmla="*/ 1408671 w 1408671"/>
                      <a:gd name="connsiteY4" fmla="*/ 1176821 h 1634339"/>
                      <a:gd name="connsiteX5" fmla="*/ 1297460 w 1408671"/>
                      <a:gd name="connsiteY5" fmla="*/ 1350583 h 1634339"/>
                      <a:gd name="connsiteX6" fmla="*/ 135925 w 1408671"/>
                      <a:gd name="connsiteY6" fmla="*/ 1634021 h 1634339"/>
                      <a:gd name="connsiteX7" fmla="*/ 12357 w 1408671"/>
                      <a:gd name="connsiteY7" fmla="*/ 1528988 h 1634339"/>
                      <a:gd name="connsiteX8" fmla="*/ 0 w 1408671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97460 w 1343362"/>
                      <a:gd name="connsiteY5" fmla="*/ 1350583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50326 w 1343362"/>
                      <a:gd name="connsiteY5" fmla="*/ 1242175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565961"/>
                      <a:gd name="connsiteX1" fmla="*/ 160638 w 1343362"/>
                      <a:gd name="connsiteY1" fmla="*/ 225351 h 1565961"/>
                      <a:gd name="connsiteX2" fmla="*/ 1187778 w 1343362"/>
                      <a:gd name="connsiteY2" fmla="*/ 0 h 1565961"/>
                      <a:gd name="connsiteX3" fmla="*/ 1343193 w 1343362"/>
                      <a:gd name="connsiteY3" fmla="*/ 126178 h 1565961"/>
                      <a:gd name="connsiteX4" fmla="*/ 1304976 w 1343362"/>
                      <a:gd name="connsiteY4" fmla="*/ 1091980 h 1565961"/>
                      <a:gd name="connsiteX5" fmla="*/ 1250326 w 1343362"/>
                      <a:gd name="connsiteY5" fmla="*/ 1242175 h 1565961"/>
                      <a:gd name="connsiteX6" fmla="*/ 183059 w 1343362"/>
                      <a:gd name="connsiteY6" fmla="*/ 1553894 h 1565961"/>
                      <a:gd name="connsiteX7" fmla="*/ 12357 w 1343362"/>
                      <a:gd name="connsiteY7" fmla="*/ 1528988 h 1565961"/>
                      <a:gd name="connsiteX8" fmla="*/ 0 w 1343362"/>
                      <a:gd name="connsiteY8" fmla="*/ 367454 h 1565961"/>
                      <a:gd name="connsiteX0" fmla="*/ 0 w 1343362"/>
                      <a:gd name="connsiteY0" fmla="*/ 367454 h 1554323"/>
                      <a:gd name="connsiteX1" fmla="*/ 160638 w 1343362"/>
                      <a:gd name="connsiteY1" fmla="*/ 225351 h 1554323"/>
                      <a:gd name="connsiteX2" fmla="*/ 1187778 w 1343362"/>
                      <a:gd name="connsiteY2" fmla="*/ 0 h 1554323"/>
                      <a:gd name="connsiteX3" fmla="*/ 1343193 w 1343362"/>
                      <a:gd name="connsiteY3" fmla="*/ 126178 h 1554323"/>
                      <a:gd name="connsiteX4" fmla="*/ 1304976 w 1343362"/>
                      <a:gd name="connsiteY4" fmla="*/ 1091980 h 1554323"/>
                      <a:gd name="connsiteX5" fmla="*/ 1250326 w 1343362"/>
                      <a:gd name="connsiteY5" fmla="*/ 1242175 h 1554323"/>
                      <a:gd name="connsiteX6" fmla="*/ 183059 w 1343362"/>
                      <a:gd name="connsiteY6" fmla="*/ 1553894 h 1554323"/>
                      <a:gd name="connsiteX7" fmla="*/ 12357 w 1343362"/>
                      <a:gd name="connsiteY7" fmla="*/ 1463001 h 1554323"/>
                      <a:gd name="connsiteX8" fmla="*/ 0 w 1343362"/>
                      <a:gd name="connsiteY8" fmla="*/ 367454 h 1554323"/>
                      <a:gd name="connsiteX0" fmla="*/ 0 w 1343362"/>
                      <a:gd name="connsiteY0" fmla="*/ 367454 h 1554297"/>
                      <a:gd name="connsiteX1" fmla="*/ 160638 w 1343362"/>
                      <a:gd name="connsiteY1" fmla="*/ 225351 h 1554297"/>
                      <a:gd name="connsiteX2" fmla="*/ 1187778 w 1343362"/>
                      <a:gd name="connsiteY2" fmla="*/ 0 h 1554297"/>
                      <a:gd name="connsiteX3" fmla="*/ 1343193 w 1343362"/>
                      <a:gd name="connsiteY3" fmla="*/ 126178 h 1554297"/>
                      <a:gd name="connsiteX4" fmla="*/ 1304976 w 1343362"/>
                      <a:gd name="connsiteY4" fmla="*/ 1091980 h 1554297"/>
                      <a:gd name="connsiteX5" fmla="*/ 1250326 w 1343362"/>
                      <a:gd name="connsiteY5" fmla="*/ 1242175 h 1554297"/>
                      <a:gd name="connsiteX6" fmla="*/ 183059 w 1343362"/>
                      <a:gd name="connsiteY6" fmla="*/ 1553894 h 1554297"/>
                      <a:gd name="connsiteX7" fmla="*/ 4496 w 1343362"/>
                      <a:gd name="connsiteY7" fmla="*/ 1460381 h 1554297"/>
                      <a:gd name="connsiteX8" fmla="*/ 0 w 1343362"/>
                      <a:gd name="connsiteY8" fmla="*/ 367454 h 1554297"/>
                      <a:gd name="connsiteX0" fmla="*/ 0 w 1343362"/>
                      <a:gd name="connsiteY0" fmla="*/ 367454 h 1551703"/>
                      <a:gd name="connsiteX1" fmla="*/ 160638 w 1343362"/>
                      <a:gd name="connsiteY1" fmla="*/ 225351 h 1551703"/>
                      <a:gd name="connsiteX2" fmla="*/ 1187778 w 1343362"/>
                      <a:gd name="connsiteY2" fmla="*/ 0 h 1551703"/>
                      <a:gd name="connsiteX3" fmla="*/ 1343193 w 1343362"/>
                      <a:gd name="connsiteY3" fmla="*/ 126178 h 1551703"/>
                      <a:gd name="connsiteX4" fmla="*/ 1304976 w 1343362"/>
                      <a:gd name="connsiteY4" fmla="*/ 1091980 h 1551703"/>
                      <a:gd name="connsiteX5" fmla="*/ 1250326 w 1343362"/>
                      <a:gd name="connsiteY5" fmla="*/ 1242175 h 1551703"/>
                      <a:gd name="connsiteX6" fmla="*/ 177819 w 1343362"/>
                      <a:gd name="connsiteY6" fmla="*/ 1551274 h 1551703"/>
                      <a:gd name="connsiteX7" fmla="*/ 4496 w 1343362"/>
                      <a:gd name="connsiteY7" fmla="*/ 1460381 h 1551703"/>
                      <a:gd name="connsiteX8" fmla="*/ 0 w 1343362"/>
                      <a:gd name="connsiteY8" fmla="*/ 367454 h 1551703"/>
                      <a:gd name="connsiteX0" fmla="*/ 0 w 1343362"/>
                      <a:gd name="connsiteY0" fmla="*/ 367454 h 1555087"/>
                      <a:gd name="connsiteX1" fmla="*/ 160638 w 1343362"/>
                      <a:gd name="connsiteY1" fmla="*/ 225351 h 1555087"/>
                      <a:gd name="connsiteX2" fmla="*/ 1187778 w 1343362"/>
                      <a:gd name="connsiteY2" fmla="*/ 0 h 1555087"/>
                      <a:gd name="connsiteX3" fmla="*/ 1343193 w 1343362"/>
                      <a:gd name="connsiteY3" fmla="*/ 126178 h 1555087"/>
                      <a:gd name="connsiteX4" fmla="*/ 1304976 w 1343362"/>
                      <a:gd name="connsiteY4" fmla="*/ 1091980 h 1555087"/>
                      <a:gd name="connsiteX5" fmla="*/ 1250326 w 1343362"/>
                      <a:gd name="connsiteY5" fmla="*/ 1242175 h 1555087"/>
                      <a:gd name="connsiteX6" fmla="*/ 177819 w 1343362"/>
                      <a:gd name="connsiteY6" fmla="*/ 1551274 h 1555087"/>
                      <a:gd name="connsiteX7" fmla="*/ 4496 w 1343362"/>
                      <a:gd name="connsiteY7" fmla="*/ 1460381 h 1555087"/>
                      <a:gd name="connsiteX8" fmla="*/ 0 w 1343362"/>
                      <a:gd name="connsiteY8" fmla="*/ 367454 h 1555087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50326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8589"/>
                      <a:gd name="connsiteY0" fmla="*/ 367454 h 1570135"/>
                      <a:gd name="connsiteX1" fmla="*/ 160638 w 1348589"/>
                      <a:gd name="connsiteY1" fmla="*/ 225351 h 1570135"/>
                      <a:gd name="connsiteX2" fmla="*/ 1187778 w 1348589"/>
                      <a:gd name="connsiteY2" fmla="*/ 0 h 1570135"/>
                      <a:gd name="connsiteX3" fmla="*/ 1348433 w 1348589"/>
                      <a:gd name="connsiteY3" fmla="*/ 126178 h 1570135"/>
                      <a:gd name="connsiteX4" fmla="*/ 1299736 w 1348589"/>
                      <a:gd name="connsiteY4" fmla="*/ 1091980 h 1570135"/>
                      <a:gd name="connsiteX5" fmla="*/ 1218885 w 1348589"/>
                      <a:gd name="connsiteY5" fmla="*/ 1242175 h 1570135"/>
                      <a:gd name="connsiteX6" fmla="*/ 177819 w 1348589"/>
                      <a:gd name="connsiteY6" fmla="*/ 1551274 h 1570135"/>
                      <a:gd name="connsiteX7" fmla="*/ 4496 w 1348589"/>
                      <a:gd name="connsiteY7" fmla="*/ 1460381 h 1570135"/>
                      <a:gd name="connsiteX8" fmla="*/ 0 w 1348589"/>
                      <a:gd name="connsiteY8" fmla="*/ 367454 h 157013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72"/>
                      <a:gd name="connsiteY0" fmla="*/ 377144 h 1579825"/>
                      <a:gd name="connsiteX1" fmla="*/ 160638 w 1348872"/>
                      <a:gd name="connsiteY1" fmla="*/ 235041 h 1579825"/>
                      <a:gd name="connsiteX2" fmla="*/ 1227079 w 1348872"/>
                      <a:gd name="connsiteY2" fmla="*/ 1830 h 1579825"/>
                      <a:gd name="connsiteX3" fmla="*/ 1348433 w 1348872"/>
                      <a:gd name="connsiteY3" fmla="*/ 135868 h 1579825"/>
                      <a:gd name="connsiteX4" fmla="*/ 1299736 w 1348872"/>
                      <a:gd name="connsiteY4" fmla="*/ 1101670 h 1579825"/>
                      <a:gd name="connsiteX5" fmla="*/ 1218885 w 1348872"/>
                      <a:gd name="connsiteY5" fmla="*/ 1251865 h 1579825"/>
                      <a:gd name="connsiteX6" fmla="*/ 177819 w 1348872"/>
                      <a:gd name="connsiteY6" fmla="*/ 1560964 h 1579825"/>
                      <a:gd name="connsiteX7" fmla="*/ 4496 w 1348872"/>
                      <a:gd name="connsiteY7" fmla="*/ 1470071 h 1579825"/>
                      <a:gd name="connsiteX8" fmla="*/ 0 w 1348872"/>
                      <a:gd name="connsiteY8" fmla="*/ 377144 h 1579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8872" h="1579825">
                        <a:moveTo>
                          <a:pt x="0" y="377144"/>
                        </a:moveTo>
                        <a:cubicBezTo>
                          <a:pt x="10297" y="267992"/>
                          <a:pt x="107092" y="251517"/>
                          <a:pt x="160638" y="235041"/>
                        </a:cubicBezTo>
                        <a:lnTo>
                          <a:pt x="1227079" y="1830"/>
                        </a:lnTo>
                        <a:cubicBezTo>
                          <a:pt x="1334002" y="-9639"/>
                          <a:pt x="1352150" y="32505"/>
                          <a:pt x="1348433" y="135868"/>
                        </a:cubicBezTo>
                        <a:lnTo>
                          <a:pt x="1299736" y="1101670"/>
                        </a:lnTo>
                        <a:cubicBezTo>
                          <a:pt x="1293327" y="1202279"/>
                          <a:pt x="1294963" y="1218219"/>
                          <a:pt x="1218885" y="1251865"/>
                        </a:cubicBezTo>
                        <a:lnTo>
                          <a:pt x="177819" y="1560964"/>
                        </a:lnTo>
                        <a:cubicBezTo>
                          <a:pt x="91040" y="1599790"/>
                          <a:pt x="-3183" y="1582964"/>
                          <a:pt x="4496" y="1470071"/>
                        </a:cubicBezTo>
                        <a:cubicBezTo>
                          <a:pt x="2997" y="1105762"/>
                          <a:pt x="1499" y="741453"/>
                          <a:pt x="0" y="377144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14">
                    <a:extLst>
                      <a:ext uri="{FF2B5EF4-FFF2-40B4-BE49-F238E27FC236}">
                        <a16:creationId xmlns:a16="http://schemas.microsoft.com/office/drawing/2014/main" id="{7D02BECA-ACE7-5D72-0040-30E2F5C5C193}"/>
                      </a:ext>
                    </a:extLst>
                  </p:cNvPr>
                  <p:cNvSpPr/>
                  <p:nvPr/>
                </p:nvSpPr>
                <p:spPr>
                  <a:xfrm>
                    <a:off x="4851180" y="3241683"/>
                    <a:ext cx="1189637" cy="1470370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0 w 1470510"/>
                      <a:gd name="connsiteY0" fmla="*/ 367454 h 1634339"/>
                      <a:gd name="connsiteX1" fmla="*/ 160638 w 1470510"/>
                      <a:gd name="connsiteY1" fmla="*/ 225351 h 1634339"/>
                      <a:gd name="connsiteX2" fmla="*/ 1187778 w 1470510"/>
                      <a:gd name="connsiteY2" fmla="*/ 0 h 1634339"/>
                      <a:gd name="connsiteX3" fmla="*/ 1470455 w 1470510"/>
                      <a:gd name="connsiteY3" fmla="*/ 145032 h 1634339"/>
                      <a:gd name="connsiteX4" fmla="*/ 1408671 w 1470510"/>
                      <a:gd name="connsiteY4" fmla="*/ 1176821 h 1634339"/>
                      <a:gd name="connsiteX5" fmla="*/ 1297460 w 1470510"/>
                      <a:gd name="connsiteY5" fmla="*/ 1350583 h 1634339"/>
                      <a:gd name="connsiteX6" fmla="*/ 135925 w 1470510"/>
                      <a:gd name="connsiteY6" fmla="*/ 1634021 h 1634339"/>
                      <a:gd name="connsiteX7" fmla="*/ 12357 w 1470510"/>
                      <a:gd name="connsiteY7" fmla="*/ 1528988 h 1634339"/>
                      <a:gd name="connsiteX8" fmla="*/ 0 w 1470510"/>
                      <a:gd name="connsiteY8" fmla="*/ 367454 h 1634339"/>
                      <a:gd name="connsiteX0" fmla="*/ 0 w 1408671"/>
                      <a:gd name="connsiteY0" fmla="*/ 367454 h 1634339"/>
                      <a:gd name="connsiteX1" fmla="*/ 160638 w 1408671"/>
                      <a:gd name="connsiteY1" fmla="*/ 225351 h 1634339"/>
                      <a:gd name="connsiteX2" fmla="*/ 1187778 w 1408671"/>
                      <a:gd name="connsiteY2" fmla="*/ 0 h 1634339"/>
                      <a:gd name="connsiteX3" fmla="*/ 1343193 w 1408671"/>
                      <a:gd name="connsiteY3" fmla="*/ 126178 h 1634339"/>
                      <a:gd name="connsiteX4" fmla="*/ 1408671 w 1408671"/>
                      <a:gd name="connsiteY4" fmla="*/ 1176821 h 1634339"/>
                      <a:gd name="connsiteX5" fmla="*/ 1297460 w 1408671"/>
                      <a:gd name="connsiteY5" fmla="*/ 1350583 h 1634339"/>
                      <a:gd name="connsiteX6" fmla="*/ 135925 w 1408671"/>
                      <a:gd name="connsiteY6" fmla="*/ 1634021 h 1634339"/>
                      <a:gd name="connsiteX7" fmla="*/ 12357 w 1408671"/>
                      <a:gd name="connsiteY7" fmla="*/ 1528988 h 1634339"/>
                      <a:gd name="connsiteX8" fmla="*/ 0 w 1408671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97460 w 1343362"/>
                      <a:gd name="connsiteY5" fmla="*/ 1350583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634339"/>
                      <a:gd name="connsiteX1" fmla="*/ 160638 w 1343362"/>
                      <a:gd name="connsiteY1" fmla="*/ 225351 h 1634339"/>
                      <a:gd name="connsiteX2" fmla="*/ 1187778 w 1343362"/>
                      <a:gd name="connsiteY2" fmla="*/ 0 h 1634339"/>
                      <a:gd name="connsiteX3" fmla="*/ 1343193 w 1343362"/>
                      <a:gd name="connsiteY3" fmla="*/ 126178 h 1634339"/>
                      <a:gd name="connsiteX4" fmla="*/ 1304976 w 1343362"/>
                      <a:gd name="connsiteY4" fmla="*/ 1091980 h 1634339"/>
                      <a:gd name="connsiteX5" fmla="*/ 1250326 w 1343362"/>
                      <a:gd name="connsiteY5" fmla="*/ 1242175 h 1634339"/>
                      <a:gd name="connsiteX6" fmla="*/ 135925 w 1343362"/>
                      <a:gd name="connsiteY6" fmla="*/ 1634021 h 1634339"/>
                      <a:gd name="connsiteX7" fmla="*/ 12357 w 1343362"/>
                      <a:gd name="connsiteY7" fmla="*/ 1528988 h 1634339"/>
                      <a:gd name="connsiteX8" fmla="*/ 0 w 1343362"/>
                      <a:gd name="connsiteY8" fmla="*/ 367454 h 1634339"/>
                      <a:gd name="connsiteX0" fmla="*/ 0 w 1343362"/>
                      <a:gd name="connsiteY0" fmla="*/ 367454 h 1565961"/>
                      <a:gd name="connsiteX1" fmla="*/ 160638 w 1343362"/>
                      <a:gd name="connsiteY1" fmla="*/ 225351 h 1565961"/>
                      <a:gd name="connsiteX2" fmla="*/ 1187778 w 1343362"/>
                      <a:gd name="connsiteY2" fmla="*/ 0 h 1565961"/>
                      <a:gd name="connsiteX3" fmla="*/ 1343193 w 1343362"/>
                      <a:gd name="connsiteY3" fmla="*/ 126178 h 1565961"/>
                      <a:gd name="connsiteX4" fmla="*/ 1304976 w 1343362"/>
                      <a:gd name="connsiteY4" fmla="*/ 1091980 h 1565961"/>
                      <a:gd name="connsiteX5" fmla="*/ 1250326 w 1343362"/>
                      <a:gd name="connsiteY5" fmla="*/ 1242175 h 1565961"/>
                      <a:gd name="connsiteX6" fmla="*/ 183059 w 1343362"/>
                      <a:gd name="connsiteY6" fmla="*/ 1553894 h 1565961"/>
                      <a:gd name="connsiteX7" fmla="*/ 12357 w 1343362"/>
                      <a:gd name="connsiteY7" fmla="*/ 1528988 h 1565961"/>
                      <a:gd name="connsiteX8" fmla="*/ 0 w 1343362"/>
                      <a:gd name="connsiteY8" fmla="*/ 367454 h 1565961"/>
                      <a:gd name="connsiteX0" fmla="*/ 0 w 1343362"/>
                      <a:gd name="connsiteY0" fmla="*/ 367454 h 1554323"/>
                      <a:gd name="connsiteX1" fmla="*/ 160638 w 1343362"/>
                      <a:gd name="connsiteY1" fmla="*/ 225351 h 1554323"/>
                      <a:gd name="connsiteX2" fmla="*/ 1187778 w 1343362"/>
                      <a:gd name="connsiteY2" fmla="*/ 0 h 1554323"/>
                      <a:gd name="connsiteX3" fmla="*/ 1343193 w 1343362"/>
                      <a:gd name="connsiteY3" fmla="*/ 126178 h 1554323"/>
                      <a:gd name="connsiteX4" fmla="*/ 1304976 w 1343362"/>
                      <a:gd name="connsiteY4" fmla="*/ 1091980 h 1554323"/>
                      <a:gd name="connsiteX5" fmla="*/ 1250326 w 1343362"/>
                      <a:gd name="connsiteY5" fmla="*/ 1242175 h 1554323"/>
                      <a:gd name="connsiteX6" fmla="*/ 183059 w 1343362"/>
                      <a:gd name="connsiteY6" fmla="*/ 1553894 h 1554323"/>
                      <a:gd name="connsiteX7" fmla="*/ 12357 w 1343362"/>
                      <a:gd name="connsiteY7" fmla="*/ 1463001 h 1554323"/>
                      <a:gd name="connsiteX8" fmla="*/ 0 w 1343362"/>
                      <a:gd name="connsiteY8" fmla="*/ 367454 h 1554323"/>
                      <a:gd name="connsiteX0" fmla="*/ 0 w 1343362"/>
                      <a:gd name="connsiteY0" fmla="*/ 367454 h 1554297"/>
                      <a:gd name="connsiteX1" fmla="*/ 160638 w 1343362"/>
                      <a:gd name="connsiteY1" fmla="*/ 225351 h 1554297"/>
                      <a:gd name="connsiteX2" fmla="*/ 1187778 w 1343362"/>
                      <a:gd name="connsiteY2" fmla="*/ 0 h 1554297"/>
                      <a:gd name="connsiteX3" fmla="*/ 1343193 w 1343362"/>
                      <a:gd name="connsiteY3" fmla="*/ 126178 h 1554297"/>
                      <a:gd name="connsiteX4" fmla="*/ 1304976 w 1343362"/>
                      <a:gd name="connsiteY4" fmla="*/ 1091980 h 1554297"/>
                      <a:gd name="connsiteX5" fmla="*/ 1250326 w 1343362"/>
                      <a:gd name="connsiteY5" fmla="*/ 1242175 h 1554297"/>
                      <a:gd name="connsiteX6" fmla="*/ 183059 w 1343362"/>
                      <a:gd name="connsiteY6" fmla="*/ 1553894 h 1554297"/>
                      <a:gd name="connsiteX7" fmla="*/ 4496 w 1343362"/>
                      <a:gd name="connsiteY7" fmla="*/ 1460381 h 1554297"/>
                      <a:gd name="connsiteX8" fmla="*/ 0 w 1343362"/>
                      <a:gd name="connsiteY8" fmla="*/ 367454 h 1554297"/>
                      <a:gd name="connsiteX0" fmla="*/ 0 w 1343362"/>
                      <a:gd name="connsiteY0" fmla="*/ 367454 h 1551703"/>
                      <a:gd name="connsiteX1" fmla="*/ 160638 w 1343362"/>
                      <a:gd name="connsiteY1" fmla="*/ 225351 h 1551703"/>
                      <a:gd name="connsiteX2" fmla="*/ 1187778 w 1343362"/>
                      <a:gd name="connsiteY2" fmla="*/ 0 h 1551703"/>
                      <a:gd name="connsiteX3" fmla="*/ 1343193 w 1343362"/>
                      <a:gd name="connsiteY3" fmla="*/ 126178 h 1551703"/>
                      <a:gd name="connsiteX4" fmla="*/ 1304976 w 1343362"/>
                      <a:gd name="connsiteY4" fmla="*/ 1091980 h 1551703"/>
                      <a:gd name="connsiteX5" fmla="*/ 1250326 w 1343362"/>
                      <a:gd name="connsiteY5" fmla="*/ 1242175 h 1551703"/>
                      <a:gd name="connsiteX6" fmla="*/ 177819 w 1343362"/>
                      <a:gd name="connsiteY6" fmla="*/ 1551274 h 1551703"/>
                      <a:gd name="connsiteX7" fmla="*/ 4496 w 1343362"/>
                      <a:gd name="connsiteY7" fmla="*/ 1460381 h 1551703"/>
                      <a:gd name="connsiteX8" fmla="*/ 0 w 1343362"/>
                      <a:gd name="connsiteY8" fmla="*/ 367454 h 1551703"/>
                      <a:gd name="connsiteX0" fmla="*/ 0 w 1343362"/>
                      <a:gd name="connsiteY0" fmla="*/ 367454 h 1555087"/>
                      <a:gd name="connsiteX1" fmla="*/ 160638 w 1343362"/>
                      <a:gd name="connsiteY1" fmla="*/ 225351 h 1555087"/>
                      <a:gd name="connsiteX2" fmla="*/ 1187778 w 1343362"/>
                      <a:gd name="connsiteY2" fmla="*/ 0 h 1555087"/>
                      <a:gd name="connsiteX3" fmla="*/ 1343193 w 1343362"/>
                      <a:gd name="connsiteY3" fmla="*/ 126178 h 1555087"/>
                      <a:gd name="connsiteX4" fmla="*/ 1304976 w 1343362"/>
                      <a:gd name="connsiteY4" fmla="*/ 1091980 h 1555087"/>
                      <a:gd name="connsiteX5" fmla="*/ 1250326 w 1343362"/>
                      <a:gd name="connsiteY5" fmla="*/ 1242175 h 1555087"/>
                      <a:gd name="connsiteX6" fmla="*/ 177819 w 1343362"/>
                      <a:gd name="connsiteY6" fmla="*/ 1551274 h 1555087"/>
                      <a:gd name="connsiteX7" fmla="*/ 4496 w 1343362"/>
                      <a:gd name="connsiteY7" fmla="*/ 1460381 h 1555087"/>
                      <a:gd name="connsiteX8" fmla="*/ 0 w 1343362"/>
                      <a:gd name="connsiteY8" fmla="*/ 367454 h 1555087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50326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30497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3362"/>
                      <a:gd name="connsiteY0" fmla="*/ 367454 h 1570135"/>
                      <a:gd name="connsiteX1" fmla="*/ 160638 w 1343362"/>
                      <a:gd name="connsiteY1" fmla="*/ 225351 h 1570135"/>
                      <a:gd name="connsiteX2" fmla="*/ 1187778 w 1343362"/>
                      <a:gd name="connsiteY2" fmla="*/ 0 h 1570135"/>
                      <a:gd name="connsiteX3" fmla="*/ 1343193 w 1343362"/>
                      <a:gd name="connsiteY3" fmla="*/ 126178 h 1570135"/>
                      <a:gd name="connsiteX4" fmla="*/ 1299736 w 1343362"/>
                      <a:gd name="connsiteY4" fmla="*/ 1091980 h 1570135"/>
                      <a:gd name="connsiteX5" fmla="*/ 1218885 w 1343362"/>
                      <a:gd name="connsiteY5" fmla="*/ 1242175 h 1570135"/>
                      <a:gd name="connsiteX6" fmla="*/ 177819 w 1343362"/>
                      <a:gd name="connsiteY6" fmla="*/ 1551274 h 1570135"/>
                      <a:gd name="connsiteX7" fmla="*/ 4496 w 1343362"/>
                      <a:gd name="connsiteY7" fmla="*/ 1460381 h 1570135"/>
                      <a:gd name="connsiteX8" fmla="*/ 0 w 1343362"/>
                      <a:gd name="connsiteY8" fmla="*/ 367454 h 1570135"/>
                      <a:gd name="connsiteX0" fmla="*/ 0 w 1348589"/>
                      <a:gd name="connsiteY0" fmla="*/ 367454 h 1570135"/>
                      <a:gd name="connsiteX1" fmla="*/ 160638 w 1348589"/>
                      <a:gd name="connsiteY1" fmla="*/ 225351 h 1570135"/>
                      <a:gd name="connsiteX2" fmla="*/ 1187778 w 1348589"/>
                      <a:gd name="connsiteY2" fmla="*/ 0 h 1570135"/>
                      <a:gd name="connsiteX3" fmla="*/ 1348433 w 1348589"/>
                      <a:gd name="connsiteY3" fmla="*/ 126178 h 1570135"/>
                      <a:gd name="connsiteX4" fmla="*/ 1299736 w 1348589"/>
                      <a:gd name="connsiteY4" fmla="*/ 1091980 h 1570135"/>
                      <a:gd name="connsiteX5" fmla="*/ 1218885 w 1348589"/>
                      <a:gd name="connsiteY5" fmla="*/ 1242175 h 1570135"/>
                      <a:gd name="connsiteX6" fmla="*/ 177819 w 1348589"/>
                      <a:gd name="connsiteY6" fmla="*/ 1551274 h 1570135"/>
                      <a:gd name="connsiteX7" fmla="*/ 4496 w 1348589"/>
                      <a:gd name="connsiteY7" fmla="*/ 1460381 h 1570135"/>
                      <a:gd name="connsiteX8" fmla="*/ 0 w 1348589"/>
                      <a:gd name="connsiteY8" fmla="*/ 367454 h 157013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00"/>
                      <a:gd name="connsiteY0" fmla="*/ 375314 h 1577995"/>
                      <a:gd name="connsiteX1" fmla="*/ 160638 w 1348800"/>
                      <a:gd name="connsiteY1" fmla="*/ 233211 h 1577995"/>
                      <a:gd name="connsiteX2" fmla="*/ 1227079 w 1348800"/>
                      <a:gd name="connsiteY2" fmla="*/ 0 h 1577995"/>
                      <a:gd name="connsiteX3" fmla="*/ 1348433 w 1348800"/>
                      <a:gd name="connsiteY3" fmla="*/ 134038 h 1577995"/>
                      <a:gd name="connsiteX4" fmla="*/ 1299736 w 1348800"/>
                      <a:gd name="connsiteY4" fmla="*/ 1099840 h 1577995"/>
                      <a:gd name="connsiteX5" fmla="*/ 1218885 w 1348800"/>
                      <a:gd name="connsiteY5" fmla="*/ 1250035 h 1577995"/>
                      <a:gd name="connsiteX6" fmla="*/ 177819 w 1348800"/>
                      <a:gd name="connsiteY6" fmla="*/ 1559134 h 1577995"/>
                      <a:gd name="connsiteX7" fmla="*/ 4496 w 1348800"/>
                      <a:gd name="connsiteY7" fmla="*/ 1468241 h 1577995"/>
                      <a:gd name="connsiteX8" fmla="*/ 0 w 1348800"/>
                      <a:gd name="connsiteY8" fmla="*/ 375314 h 1577995"/>
                      <a:gd name="connsiteX0" fmla="*/ 0 w 1348872"/>
                      <a:gd name="connsiteY0" fmla="*/ 377144 h 1579825"/>
                      <a:gd name="connsiteX1" fmla="*/ 160638 w 1348872"/>
                      <a:gd name="connsiteY1" fmla="*/ 235041 h 1579825"/>
                      <a:gd name="connsiteX2" fmla="*/ 1227079 w 1348872"/>
                      <a:gd name="connsiteY2" fmla="*/ 1830 h 1579825"/>
                      <a:gd name="connsiteX3" fmla="*/ 1348433 w 1348872"/>
                      <a:gd name="connsiteY3" fmla="*/ 135868 h 1579825"/>
                      <a:gd name="connsiteX4" fmla="*/ 1299736 w 1348872"/>
                      <a:gd name="connsiteY4" fmla="*/ 1101670 h 1579825"/>
                      <a:gd name="connsiteX5" fmla="*/ 1218885 w 1348872"/>
                      <a:gd name="connsiteY5" fmla="*/ 1251865 h 1579825"/>
                      <a:gd name="connsiteX6" fmla="*/ 177819 w 1348872"/>
                      <a:gd name="connsiteY6" fmla="*/ 1560964 h 1579825"/>
                      <a:gd name="connsiteX7" fmla="*/ 4496 w 1348872"/>
                      <a:gd name="connsiteY7" fmla="*/ 1470071 h 1579825"/>
                      <a:gd name="connsiteX8" fmla="*/ 0 w 1348872"/>
                      <a:gd name="connsiteY8" fmla="*/ 377144 h 1579825"/>
                      <a:gd name="connsiteX0" fmla="*/ 31339 w 1380211"/>
                      <a:gd name="connsiteY0" fmla="*/ 377144 h 1566760"/>
                      <a:gd name="connsiteX1" fmla="*/ 191977 w 1380211"/>
                      <a:gd name="connsiteY1" fmla="*/ 235041 h 1566760"/>
                      <a:gd name="connsiteX2" fmla="*/ 1258418 w 1380211"/>
                      <a:gd name="connsiteY2" fmla="*/ 1830 h 1566760"/>
                      <a:gd name="connsiteX3" fmla="*/ 1379772 w 1380211"/>
                      <a:gd name="connsiteY3" fmla="*/ 135868 h 1566760"/>
                      <a:gd name="connsiteX4" fmla="*/ 1331075 w 1380211"/>
                      <a:gd name="connsiteY4" fmla="*/ 1101670 h 1566760"/>
                      <a:gd name="connsiteX5" fmla="*/ 1250224 w 1380211"/>
                      <a:gd name="connsiteY5" fmla="*/ 1251865 h 1566760"/>
                      <a:gd name="connsiteX6" fmla="*/ 209158 w 1380211"/>
                      <a:gd name="connsiteY6" fmla="*/ 1560964 h 1566760"/>
                      <a:gd name="connsiteX7" fmla="*/ 325 w 1380211"/>
                      <a:gd name="connsiteY7" fmla="*/ 1322110 h 1566760"/>
                      <a:gd name="connsiteX8" fmla="*/ 31339 w 1380211"/>
                      <a:gd name="connsiteY8" fmla="*/ 377144 h 1566760"/>
                      <a:gd name="connsiteX0" fmla="*/ 31609 w 1380481"/>
                      <a:gd name="connsiteY0" fmla="*/ 377144 h 1471721"/>
                      <a:gd name="connsiteX1" fmla="*/ 192247 w 1380481"/>
                      <a:gd name="connsiteY1" fmla="*/ 235041 h 1471721"/>
                      <a:gd name="connsiteX2" fmla="*/ 1258688 w 1380481"/>
                      <a:gd name="connsiteY2" fmla="*/ 1830 h 1471721"/>
                      <a:gd name="connsiteX3" fmla="*/ 1380042 w 1380481"/>
                      <a:gd name="connsiteY3" fmla="*/ 135868 h 1471721"/>
                      <a:gd name="connsiteX4" fmla="*/ 1331345 w 1380481"/>
                      <a:gd name="connsiteY4" fmla="*/ 1101670 h 1471721"/>
                      <a:gd name="connsiteX5" fmla="*/ 1250494 w 1380481"/>
                      <a:gd name="connsiteY5" fmla="*/ 1251865 h 1471721"/>
                      <a:gd name="connsiteX6" fmla="*/ 147284 w 1380481"/>
                      <a:gd name="connsiteY6" fmla="*/ 1460351 h 1471721"/>
                      <a:gd name="connsiteX7" fmla="*/ 595 w 1380481"/>
                      <a:gd name="connsiteY7" fmla="*/ 1322110 h 1471721"/>
                      <a:gd name="connsiteX8" fmla="*/ 31609 w 1380481"/>
                      <a:gd name="connsiteY8" fmla="*/ 377144 h 1471721"/>
                      <a:gd name="connsiteX0" fmla="*/ 32193 w 1381065"/>
                      <a:gd name="connsiteY0" fmla="*/ 377144 h 1482446"/>
                      <a:gd name="connsiteX1" fmla="*/ 192831 w 1381065"/>
                      <a:gd name="connsiteY1" fmla="*/ 235041 h 1482446"/>
                      <a:gd name="connsiteX2" fmla="*/ 1259272 w 1381065"/>
                      <a:gd name="connsiteY2" fmla="*/ 1830 h 1482446"/>
                      <a:gd name="connsiteX3" fmla="*/ 1380626 w 1381065"/>
                      <a:gd name="connsiteY3" fmla="*/ 135868 h 1482446"/>
                      <a:gd name="connsiteX4" fmla="*/ 1331929 w 1381065"/>
                      <a:gd name="connsiteY4" fmla="*/ 1101670 h 1482446"/>
                      <a:gd name="connsiteX5" fmla="*/ 1251078 w 1381065"/>
                      <a:gd name="connsiteY5" fmla="*/ 1251865 h 1482446"/>
                      <a:gd name="connsiteX6" fmla="*/ 109398 w 1381065"/>
                      <a:gd name="connsiteY6" fmla="*/ 1472188 h 1482446"/>
                      <a:gd name="connsiteX7" fmla="*/ 1179 w 1381065"/>
                      <a:gd name="connsiteY7" fmla="*/ 1322110 h 1482446"/>
                      <a:gd name="connsiteX8" fmla="*/ 32193 w 1381065"/>
                      <a:gd name="connsiteY8" fmla="*/ 377144 h 1482446"/>
                      <a:gd name="connsiteX0" fmla="*/ 32193 w 1381065"/>
                      <a:gd name="connsiteY0" fmla="*/ 377144 h 1482446"/>
                      <a:gd name="connsiteX1" fmla="*/ 192831 w 1381065"/>
                      <a:gd name="connsiteY1" fmla="*/ 235041 h 1482446"/>
                      <a:gd name="connsiteX2" fmla="*/ 1259272 w 1381065"/>
                      <a:gd name="connsiteY2" fmla="*/ 1830 h 1482446"/>
                      <a:gd name="connsiteX3" fmla="*/ 1380626 w 1381065"/>
                      <a:gd name="connsiteY3" fmla="*/ 135868 h 1482446"/>
                      <a:gd name="connsiteX4" fmla="*/ 1331929 w 1381065"/>
                      <a:gd name="connsiteY4" fmla="*/ 1101670 h 1482446"/>
                      <a:gd name="connsiteX5" fmla="*/ 993625 w 1381065"/>
                      <a:gd name="connsiteY5" fmla="*/ 1207477 h 1482446"/>
                      <a:gd name="connsiteX6" fmla="*/ 109398 w 1381065"/>
                      <a:gd name="connsiteY6" fmla="*/ 1472188 h 1482446"/>
                      <a:gd name="connsiteX7" fmla="*/ 1179 w 1381065"/>
                      <a:gd name="connsiteY7" fmla="*/ 1322110 h 1482446"/>
                      <a:gd name="connsiteX8" fmla="*/ 32193 w 1381065"/>
                      <a:gd name="connsiteY8" fmla="*/ 377144 h 1482446"/>
                      <a:gd name="connsiteX0" fmla="*/ 32193 w 1381065"/>
                      <a:gd name="connsiteY0" fmla="*/ 377144 h 1482446"/>
                      <a:gd name="connsiteX1" fmla="*/ 192831 w 1381065"/>
                      <a:gd name="connsiteY1" fmla="*/ 235041 h 1482446"/>
                      <a:gd name="connsiteX2" fmla="*/ 1259272 w 1381065"/>
                      <a:gd name="connsiteY2" fmla="*/ 1830 h 1482446"/>
                      <a:gd name="connsiteX3" fmla="*/ 1380626 w 1381065"/>
                      <a:gd name="connsiteY3" fmla="*/ 135868 h 1482446"/>
                      <a:gd name="connsiteX4" fmla="*/ 1109987 w 1381065"/>
                      <a:gd name="connsiteY4" fmla="*/ 1036567 h 1482446"/>
                      <a:gd name="connsiteX5" fmla="*/ 993625 w 1381065"/>
                      <a:gd name="connsiteY5" fmla="*/ 1207477 h 1482446"/>
                      <a:gd name="connsiteX6" fmla="*/ 109398 w 1381065"/>
                      <a:gd name="connsiteY6" fmla="*/ 1472188 h 1482446"/>
                      <a:gd name="connsiteX7" fmla="*/ 1179 w 1381065"/>
                      <a:gd name="connsiteY7" fmla="*/ 1322110 h 1482446"/>
                      <a:gd name="connsiteX8" fmla="*/ 32193 w 1381065"/>
                      <a:gd name="connsiteY8" fmla="*/ 377144 h 1482446"/>
                      <a:gd name="connsiteX0" fmla="*/ 32193 w 1380674"/>
                      <a:gd name="connsiteY0" fmla="*/ 374283 h 1479585"/>
                      <a:gd name="connsiteX1" fmla="*/ 192831 w 1380674"/>
                      <a:gd name="connsiteY1" fmla="*/ 232180 h 1479585"/>
                      <a:gd name="connsiteX2" fmla="*/ 1066922 w 1380674"/>
                      <a:gd name="connsiteY2" fmla="*/ 1929 h 1479585"/>
                      <a:gd name="connsiteX3" fmla="*/ 1380626 w 1380674"/>
                      <a:gd name="connsiteY3" fmla="*/ 133007 h 1479585"/>
                      <a:gd name="connsiteX4" fmla="*/ 1109987 w 1380674"/>
                      <a:gd name="connsiteY4" fmla="*/ 1033706 h 1479585"/>
                      <a:gd name="connsiteX5" fmla="*/ 993625 w 1380674"/>
                      <a:gd name="connsiteY5" fmla="*/ 1204616 h 1479585"/>
                      <a:gd name="connsiteX6" fmla="*/ 109398 w 1380674"/>
                      <a:gd name="connsiteY6" fmla="*/ 1469327 h 1479585"/>
                      <a:gd name="connsiteX7" fmla="*/ 1179 w 1380674"/>
                      <a:gd name="connsiteY7" fmla="*/ 1319249 h 1479585"/>
                      <a:gd name="connsiteX8" fmla="*/ 32193 w 1380674"/>
                      <a:gd name="connsiteY8" fmla="*/ 374283 h 1479585"/>
                      <a:gd name="connsiteX0" fmla="*/ 32193 w 1188715"/>
                      <a:gd name="connsiteY0" fmla="*/ 373479 h 1478781"/>
                      <a:gd name="connsiteX1" fmla="*/ 192831 w 1188715"/>
                      <a:gd name="connsiteY1" fmla="*/ 231376 h 1478781"/>
                      <a:gd name="connsiteX2" fmla="*/ 1066922 w 1188715"/>
                      <a:gd name="connsiteY2" fmla="*/ 1125 h 1478781"/>
                      <a:gd name="connsiteX3" fmla="*/ 1188276 w 1188715"/>
                      <a:gd name="connsiteY3" fmla="*/ 170673 h 1478781"/>
                      <a:gd name="connsiteX4" fmla="*/ 1109987 w 1188715"/>
                      <a:gd name="connsiteY4" fmla="*/ 1032902 h 1478781"/>
                      <a:gd name="connsiteX5" fmla="*/ 993625 w 1188715"/>
                      <a:gd name="connsiteY5" fmla="*/ 1203812 h 1478781"/>
                      <a:gd name="connsiteX6" fmla="*/ 109398 w 1188715"/>
                      <a:gd name="connsiteY6" fmla="*/ 1468523 h 1478781"/>
                      <a:gd name="connsiteX7" fmla="*/ 1179 w 1188715"/>
                      <a:gd name="connsiteY7" fmla="*/ 1318445 h 1478781"/>
                      <a:gd name="connsiteX8" fmla="*/ 32193 w 1188715"/>
                      <a:gd name="connsiteY8" fmla="*/ 373479 h 1478781"/>
                      <a:gd name="connsiteX0" fmla="*/ 29326 w 1185848"/>
                      <a:gd name="connsiteY0" fmla="*/ 373479 h 1475563"/>
                      <a:gd name="connsiteX1" fmla="*/ 189964 w 1185848"/>
                      <a:gd name="connsiteY1" fmla="*/ 231376 h 1475563"/>
                      <a:gd name="connsiteX2" fmla="*/ 1064055 w 1185848"/>
                      <a:gd name="connsiteY2" fmla="*/ 1125 h 1475563"/>
                      <a:gd name="connsiteX3" fmla="*/ 1185409 w 1185848"/>
                      <a:gd name="connsiteY3" fmla="*/ 170673 h 1475563"/>
                      <a:gd name="connsiteX4" fmla="*/ 1107120 w 1185848"/>
                      <a:gd name="connsiteY4" fmla="*/ 1032902 h 1475563"/>
                      <a:gd name="connsiteX5" fmla="*/ 990758 w 1185848"/>
                      <a:gd name="connsiteY5" fmla="*/ 1203812 h 1475563"/>
                      <a:gd name="connsiteX6" fmla="*/ 106531 w 1185848"/>
                      <a:gd name="connsiteY6" fmla="*/ 1468523 h 1475563"/>
                      <a:gd name="connsiteX7" fmla="*/ 1271 w 1185848"/>
                      <a:gd name="connsiteY7" fmla="*/ 1265179 h 1475563"/>
                      <a:gd name="connsiteX8" fmla="*/ 29326 w 1185848"/>
                      <a:gd name="connsiteY8" fmla="*/ 373479 h 1475563"/>
                      <a:gd name="connsiteX0" fmla="*/ 29326 w 1185848"/>
                      <a:gd name="connsiteY0" fmla="*/ 373479 h 1475563"/>
                      <a:gd name="connsiteX1" fmla="*/ 189964 w 1185848"/>
                      <a:gd name="connsiteY1" fmla="*/ 231376 h 1475563"/>
                      <a:gd name="connsiteX2" fmla="*/ 1064055 w 1185848"/>
                      <a:gd name="connsiteY2" fmla="*/ 1125 h 1475563"/>
                      <a:gd name="connsiteX3" fmla="*/ 1185409 w 1185848"/>
                      <a:gd name="connsiteY3" fmla="*/ 170673 h 1475563"/>
                      <a:gd name="connsiteX4" fmla="*/ 1107120 w 1185848"/>
                      <a:gd name="connsiteY4" fmla="*/ 1032902 h 1475563"/>
                      <a:gd name="connsiteX5" fmla="*/ 990758 w 1185848"/>
                      <a:gd name="connsiteY5" fmla="*/ 1203812 h 1475563"/>
                      <a:gd name="connsiteX6" fmla="*/ 106531 w 1185848"/>
                      <a:gd name="connsiteY6" fmla="*/ 1468523 h 1475563"/>
                      <a:gd name="connsiteX7" fmla="*/ 1271 w 1185848"/>
                      <a:gd name="connsiteY7" fmla="*/ 1265179 h 1475563"/>
                      <a:gd name="connsiteX8" fmla="*/ 29326 w 1185848"/>
                      <a:gd name="connsiteY8" fmla="*/ 373479 h 1475563"/>
                      <a:gd name="connsiteX0" fmla="*/ 29855 w 1186377"/>
                      <a:gd name="connsiteY0" fmla="*/ 373479 h 1475563"/>
                      <a:gd name="connsiteX1" fmla="*/ 190493 w 1186377"/>
                      <a:gd name="connsiteY1" fmla="*/ 231376 h 1475563"/>
                      <a:gd name="connsiteX2" fmla="*/ 1064584 w 1186377"/>
                      <a:gd name="connsiteY2" fmla="*/ 1125 h 1475563"/>
                      <a:gd name="connsiteX3" fmla="*/ 1185938 w 1186377"/>
                      <a:gd name="connsiteY3" fmla="*/ 170673 h 1475563"/>
                      <a:gd name="connsiteX4" fmla="*/ 1107649 w 1186377"/>
                      <a:gd name="connsiteY4" fmla="*/ 1032902 h 1475563"/>
                      <a:gd name="connsiteX5" fmla="*/ 991287 w 1186377"/>
                      <a:gd name="connsiteY5" fmla="*/ 1203812 h 1475563"/>
                      <a:gd name="connsiteX6" fmla="*/ 95223 w 1186377"/>
                      <a:gd name="connsiteY6" fmla="*/ 1468523 h 1475563"/>
                      <a:gd name="connsiteX7" fmla="*/ 1800 w 1186377"/>
                      <a:gd name="connsiteY7" fmla="*/ 1265179 h 1475563"/>
                      <a:gd name="connsiteX8" fmla="*/ 29855 w 1186377"/>
                      <a:gd name="connsiteY8" fmla="*/ 373479 h 1475563"/>
                      <a:gd name="connsiteX0" fmla="*/ 31920 w 1188442"/>
                      <a:gd name="connsiteY0" fmla="*/ 373479 h 1476807"/>
                      <a:gd name="connsiteX1" fmla="*/ 192558 w 1188442"/>
                      <a:gd name="connsiteY1" fmla="*/ 231376 h 1476807"/>
                      <a:gd name="connsiteX2" fmla="*/ 1066649 w 1188442"/>
                      <a:gd name="connsiteY2" fmla="*/ 1125 h 1476807"/>
                      <a:gd name="connsiteX3" fmla="*/ 1188003 w 1188442"/>
                      <a:gd name="connsiteY3" fmla="*/ 170673 h 1476807"/>
                      <a:gd name="connsiteX4" fmla="*/ 1109714 w 1188442"/>
                      <a:gd name="connsiteY4" fmla="*/ 1032902 h 1476807"/>
                      <a:gd name="connsiteX5" fmla="*/ 993352 w 1188442"/>
                      <a:gd name="connsiteY5" fmla="*/ 1203812 h 1476807"/>
                      <a:gd name="connsiteX6" fmla="*/ 97288 w 1188442"/>
                      <a:gd name="connsiteY6" fmla="*/ 1468523 h 1476807"/>
                      <a:gd name="connsiteX7" fmla="*/ 3865 w 1188442"/>
                      <a:gd name="connsiteY7" fmla="*/ 1265179 h 1476807"/>
                      <a:gd name="connsiteX8" fmla="*/ 31920 w 1188442"/>
                      <a:gd name="connsiteY8" fmla="*/ 373479 h 1476807"/>
                      <a:gd name="connsiteX0" fmla="*/ 33115 w 1189637"/>
                      <a:gd name="connsiteY0" fmla="*/ 373479 h 1470370"/>
                      <a:gd name="connsiteX1" fmla="*/ 193753 w 1189637"/>
                      <a:gd name="connsiteY1" fmla="*/ 231376 h 1470370"/>
                      <a:gd name="connsiteX2" fmla="*/ 1067844 w 1189637"/>
                      <a:gd name="connsiteY2" fmla="*/ 1125 h 1470370"/>
                      <a:gd name="connsiteX3" fmla="*/ 1189198 w 1189637"/>
                      <a:gd name="connsiteY3" fmla="*/ 170673 h 1470370"/>
                      <a:gd name="connsiteX4" fmla="*/ 1110909 w 1189637"/>
                      <a:gd name="connsiteY4" fmla="*/ 1032902 h 1470370"/>
                      <a:gd name="connsiteX5" fmla="*/ 994547 w 1189637"/>
                      <a:gd name="connsiteY5" fmla="*/ 1203812 h 1470370"/>
                      <a:gd name="connsiteX6" fmla="*/ 98483 w 1189637"/>
                      <a:gd name="connsiteY6" fmla="*/ 1468523 h 1470370"/>
                      <a:gd name="connsiteX7" fmla="*/ 5060 w 1189637"/>
                      <a:gd name="connsiteY7" fmla="*/ 1265179 h 1470370"/>
                      <a:gd name="connsiteX8" fmla="*/ 33115 w 1189637"/>
                      <a:gd name="connsiteY8" fmla="*/ 373479 h 147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9637" h="1470370">
                        <a:moveTo>
                          <a:pt x="33115" y="373479"/>
                        </a:moveTo>
                        <a:cubicBezTo>
                          <a:pt x="43412" y="264327"/>
                          <a:pt x="140207" y="247852"/>
                          <a:pt x="193753" y="231376"/>
                        </a:cubicBezTo>
                        <a:lnTo>
                          <a:pt x="1067844" y="1125"/>
                        </a:lnTo>
                        <a:cubicBezTo>
                          <a:pt x="1174767" y="-10344"/>
                          <a:pt x="1192915" y="67310"/>
                          <a:pt x="1189198" y="170673"/>
                        </a:cubicBezTo>
                        <a:lnTo>
                          <a:pt x="1110909" y="1032902"/>
                        </a:lnTo>
                        <a:cubicBezTo>
                          <a:pt x="1104500" y="1133511"/>
                          <a:pt x="1070625" y="1170166"/>
                          <a:pt x="994547" y="1203812"/>
                        </a:cubicBezTo>
                        <a:lnTo>
                          <a:pt x="98483" y="1468523"/>
                        </a:lnTo>
                        <a:cubicBezTo>
                          <a:pt x="-133" y="1483676"/>
                          <a:pt x="-8537" y="1404705"/>
                          <a:pt x="5060" y="1265179"/>
                        </a:cubicBezTo>
                        <a:cubicBezTo>
                          <a:pt x="15398" y="856481"/>
                          <a:pt x="34614" y="737788"/>
                          <a:pt x="33115" y="373479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14">
                    <a:extLst>
                      <a:ext uri="{FF2B5EF4-FFF2-40B4-BE49-F238E27FC236}">
                        <a16:creationId xmlns:a16="http://schemas.microsoft.com/office/drawing/2014/main" id="{C88ADF8A-ACEC-4E8C-63D0-9D389A088081}"/>
                      </a:ext>
                    </a:extLst>
                  </p:cNvPr>
                  <p:cNvSpPr/>
                  <p:nvPr/>
                </p:nvSpPr>
                <p:spPr>
                  <a:xfrm>
                    <a:off x="6033483" y="2938095"/>
                    <a:ext cx="1158798" cy="1407596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68452" h="1489509">
                        <a:moveTo>
                          <a:pt x="148931" y="342420"/>
                        </a:moveTo>
                        <a:cubicBezTo>
                          <a:pt x="159228" y="233268"/>
                          <a:pt x="235765" y="240476"/>
                          <a:pt x="289311" y="224000"/>
                        </a:cubicBezTo>
                        <a:lnTo>
                          <a:pt x="1339374" y="1421"/>
                        </a:lnTo>
                        <a:cubicBezTo>
                          <a:pt x="1449160" y="-10150"/>
                          <a:pt x="1481940" y="49976"/>
                          <a:pt x="1463701" y="143500"/>
                        </a:cubicBezTo>
                        <a:lnTo>
                          <a:pt x="1277222" y="1103949"/>
                        </a:lnTo>
                        <a:cubicBezTo>
                          <a:pt x="1257824" y="1207691"/>
                          <a:pt x="1233303" y="1199528"/>
                          <a:pt x="1159936" y="1233621"/>
                        </a:cubicBezTo>
                        <a:lnTo>
                          <a:pt x="195084" y="1476062"/>
                        </a:lnTo>
                        <a:cubicBezTo>
                          <a:pt x="92174" y="1509732"/>
                          <a:pt x="-4028" y="1480608"/>
                          <a:pt x="131" y="1383813"/>
                        </a:cubicBezTo>
                        <a:lnTo>
                          <a:pt x="148931" y="34242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14">
                    <a:extLst>
                      <a:ext uri="{FF2B5EF4-FFF2-40B4-BE49-F238E27FC236}">
                        <a16:creationId xmlns:a16="http://schemas.microsoft.com/office/drawing/2014/main" id="{C0F30024-64B8-70B7-60AC-F51F00DF3FCD}"/>
                      </a:ext>
                    </a:extLst>
                  </p:cNvPr>
                  <p:cNvSpPr/>
                  <p:nvPr/>
                </p:nvSpPr>
                <p:spPr>
                  <a:xfrm>
                    <a:off x="5928395" y="4164747"/>
                    <a:ext cx="1065292" cy="1331700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  <a:gd name="connsiteX0" fmla="*/ 148931 w 1465564"/>
                      <a:gd name="connsiteY0" fmla="*/ 410617 h 1557706"/>
                      <a:gd name="connsiteX1" fmla="*/ 289311 w 1465564"/>
                      <a:gd name="connsiteY1" fmla="*/ 292197 h 1557706"/>
                      <a:gd name="connsiteX2" fmla="*/ 1253125 w 1465564"/>
                      <a:gd name="connsiteY2" fmla="*/ 727 h 1557706"/>
                      <a:gd name="connsiteX3" fmla="*/ 1463701 w 1465564"/>
                      <a:gd name="connsiteY3" fmla="*/ 211697 h 1557706"/>
                      <a:gd name="connsiteX4" fmla="*/ 1277222 w 1465564"/>
                      <a:gd name="connsiteY4" fmla="*/ 1172146 h 1557706"/>
                      <a:gd name="connsiteX5" fmla="*/ 1159936 w 1465564"/>
                      <a:gd name="connsiteY5" fmla="*/ 1301818 h 1557706"/>
                      <a:gd name="connsiteX6" fmla="*/ 195084 w 1465564"/>
                      <a:gd name="connsiteY6" fmla="*/ 1544259 h 1557706"/>
                      <a:gd name="connsiteX7" fmla="*/ 131 w 1465564"/>
                      <a:gd name="connsiteY7" fmla="*/ 1452010 h 1557706"/>
                      <a:gd name="connsiteX8" fmla="*/ 148931 w 1465564"/>
                      <a:gd name="connsiteY8" fmla="*/ 410617 h 1557706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77222 w 1368665"/>
                      <a:gd name="connsiteY4" fmla="*/ 1172782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17223 w 1368665"/>
                      <a:gd name="connsiteY4" fmla="*/ 966108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30212 w 1349946"/>
                      <a:gd name="connsiteY0" fmla="*/ 411253 h 1549172"/>
                      <a:gd name="connsiteX1" fmla="*/ 270592 w 1349946"/>
                      <a:gd name="connsiteY1" fmla="*/ 292833 h 1549172"/>
                      <a:gd name="connsiteX2" fmla="*/ 1234406 w 1349946"/>
                      <a:gd name="connsiteY2" fmla="*/ 1363 h 1549172"/>
                      <a:gd name="connsiteX3" fmla="*/ 1343733 w 1349946"/>
                      <a:gd name="connsiteY3" fmla="*/ 146574 h 1549172"/>
                      <a:gd name="connsiteX4" fmla="*/ 1198504 w 1349946"/>
                      <a:gd name="connsiteY4" fmla="*/ 966108 h 1549172"/>
                      <a:gd name="connsiteX5" fmla="*/ 1141217 w 1349946"/>
                      <a:gd name="connsiteY5" fmla="*/ 1302454 h 1549172"/>
                      <a:gd name="connsiteX6" fmla="*/ 176365 w 1349946"/>
                      <a:gd name="connsiteY6" fmla="*/ 1544895 h 1549172"/>
                      <a:gd name="connsiteX7" fmla="*/ 161 w 1349946"/>
                      <a:gd name="connsiteY7" fmla="*/ 1308601 h 1549172"/>
                      <a:gd name="connsiteX8" fmla="*/ 130212 w 1349946"/>
                      <a:gd name="connsiteY8" fmla="*/ 411253 h 1549172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141231 w 1349960"/>
                      <a:gd name="connsiteY5" fmla="*/ 130245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069982 w 1349960"/>
                      <a:gd name="connsiteY5" fmla="*/ 110517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9960" h="1409196">
                        <a:moveTo>
                          <a:pt x="130226" y="411253"/>
                        </a:moveTo>
                        <a:cubicBezTo>
                          <a:pt x="140523" y="302101"/>
                          <a:pt x="217060" y="309309"/>
                          <a:pt x="270606" y="292833"/>
                        </a:cubicBezTo>
                        <a:lnTo>
                          <a:pt x="1234420" y="1363"/>
                        </a:lnTo>
                        <a:cubicBezTo>
                          <a:pt x="1344206" y="-10208"/>
                          <a:pt x="1361986" y="53050"/>
                          <a:pt x="1343747" y="146574"/>
                        </a:cubicBezTo>
                        <a:lnTo>
                          <a:pt x="1198518" y="966108"/>
                        </a:lnTo>
                        <a:cubicBezTo>
                          <a:pt x="1179120" y="1069850"/>
                          <a:pt x="1143349" y="1071081"/>
                          <a:pt x="1069982" y="1105174"/>
                        </a:cubicBezTo>
                        <a:lnTo>
                          <a:pt x="168880" y="1394587"/>
                        </a:lnTo>
                        <a:cubicBezTo>
                          <a:pt x="65970" y="1428257"/>
                          <a:pt x="-3984" y="1405396"/>
                          <a:pt x="175" y="1308601"/>
                        </a:cubicBezTo>
                        <a:lnTo>
                          <a:pt x="130226" y="41125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14">
                    <a:extLst>
                      <a:ext uri="{FF2B5EF4-FFF2-40B4-BE49-F238E27FC236}">
                        <a16:creationId xmlns:a16="http://schemas.microsoft.com/office/drawing/2014/main" id="{B7D2CCA3-2866-7DFD-4651-F149B7DA81FF}"/>
                      </a:ext>
                    </a:extLst>
                  </p:cNvPr>
                  <p:cNvSpPr/>
                  <p:nvPr/>
                </p:nvSpPr>
                <p:spPr>
                  <a:xfrm>
                    <a:off x="4775916" y="4536311"/>
                    <a:ext cx="1137076" cy="1387904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  <a:gd name="connsiteX0" fmla="*/ 148931 w 1465564"/>
                      <a:gd name="connsiteY0" fmla="*/ 410617 h 1557706"/>
                      <a:gd name="connsiteX1" fmla="*/ 289311 w 1465564"/>
                      <a:gd name="connsiteY1" fmla="*/ 292197 h 1557706"/>
                      <a:gd name="connsiteX2" fmla="*/ 1253125 w 1465564"/>
                      <a:gd name="connsiteY2" fmla="*/ 727 h 1557706"/>
                      <a:gd name="connsiteX3" fmla="*/ 1463701 w 1465564"/>
                      <a:gd name="connsiteY3" fmla="*/ 211697 h 1557706"/>
                      <a:gd name="connsiteX4" fmla="*/ 1277222 w 1465564"/>
                      <a:gd name="connsiteY4" fmla="*/ 1172146 h 1557706"/>
                      <a:gd name="connsiteX5" fmla="*/ 1159936 w 1465564"/>
                      <a:gd name="connsiteY5" fmla="*/ 1301818 h 1557706"/>
                      <a:gd name="connsiteX6" fmla="*/ 195084 w 1465564"/>
                      <a:gd name="connsiteY6" fmla="*/ 1544259 h 1557706"/>
                      <a:gd name="connsiteX7" fmla="*/ 131 w 1465564"/>
                      <a:gd name="connsiteY7" fmla="*/ 1452010 h 1557706"/>
                      <a:gd name="connsiteX8" fmla="*/ 148931 w 1465564"/>
                      <a:gd name="connsiteY8" fmla="*/ 410617 h 1557706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77222 w 1368665"/>
                      <a:gd name="connsiteY4" fmla="*/ 1172782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17223 w 1368665"/>
                      <a:gd name="connsiteY4" fmla="*/ 966108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30212 w 1349946"/>
                      <a:gd name="connsiteY0" fmla="*/ 411253 h 1549172"/>
                      <a:gd name="connsiteX1" fmla="*/ 270592 w 1349946"/>
                      <a:gd name="connsiteY1" fmla="*/ 292833 h 1549172"/>
                      <a:gd name="connsiteX2" fmla="*/ 1234406 w 1349946"/>
                      <a:gd name="connsiteY2" fmla="*/ 1363 h 1549172"/>
                      <a:gd name="connsiteX3" fmla="*/ 1343733 w 1349946"/>
                      <a:gd name="connsiteY3" fmla="*/ 146574 h 1549172"/>
                      <a:gd name="connsiteX4" fmla="*/ 1198504 w 1349946"/>
                      <a:gd name="connsiteY4" fmla="*/ 966108 h 1549172"/>
                      <a:gd name="connsiteX5" fmla="*/ 1141217 w 1349946"/>
                      <a:gd name="connsiteY5" fmla="*/ 1302454 h 1549172"/>
                      <a:gd name="connsiteX6" fmla="*/ 176365 w 1349946"/>
                      <a:gd name="connsiteY6" fmla="*/ 1544895 h 1549172"/>
                      <a:gd name="connsiteX7" fmla="*/ 161 w 1349946"/>
                      <a:gd name="connsiteY7" fmla="*/ 1308601 h 1549172"/>
                      <a:gd name="connsiteX8" fmla="*/ 130212 w 1349946"/>
                      <a:gd name="connsiteY8" fmla="*/ 411253 h 1549172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141231 w 1349960"/>
                      <a:gd name="connsiteY5" fmla="*/ 130245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069982 w 1349960"/>
                      <a:gd name="connsiteY5" fmla="*/ 110517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506288"/>
                      <a:gd name="connsiteY0" fmla="*/ 411253 h 1409196"/>
                      <a:gd name="connsiteX1" fmla="*/ 270606 w 1506288"/>
                      <a:gd name="connsiteY1" fmla="*/ 292833 h 1409196"/>
                      <a:gd name="connsiteX2" fmla="*/ 1234420 w 1506288"/>
                      <a:gd name="connsiteY2" fmla="*/ 1363 h 1409196"/>
                      <a:gd name="connsiteX3" fmla="*/ 1504996 w 1506288"/>
                      <a:gd name="connsiteY3" fmla="*/ 146574 h 1409196"/>
                      <a:gd name="connsiteX4" fmla="*/ 1198518 w 1506288"/>
                      <a:gd name="connsiteY4" fmla="*/ 966108 h 1409196"/>
                      <a:gd name="connsiteX5" fmla="*/ 1069982 w 1506288"/>
                      <a:gd name="connsiteY5" fmla="*/ 1105174 h 1409196"/>
                      <a:gd name="connsiteX6" fmla="*/ 168880 w 1506288"/>
                      <a:gd name="connsiteY6" fmla="*/ 1394587 h 1409196"/>
                      <a:gd name="connsiteX7" fmla="*/ 175 w 1506288"/>
                      <a:gd name="connsiteY7" fmla="*/ 1308601 h 1409196"/>
                      <a:gd name="connsiteX8" fmla="*/ 130226 w 1506288"/>
                      <a:gd name="connsiteY8" fmla="*/ 411253 h 1409196"/>
                      <a:gd name="connsiteX0" fmla="*/ 130226 w 1508784"/>
                      <a:gd name="connsiteY0" fmla="*/ 429771 h 1427714"/>
                      <a:gd name="connsiteX1" fmla="*/ 270606 w 1508784"/>
                      <a:gd name="connsiteY1" fmla="*/ 311351 h 1427714"/>
                      <a:gd name="connsiteX2" fmla="*/ 1365670 w 1508784"/>
                      <a:gd name="connsiteY2" fmla="*/ 1092 h 1427714"/>
                      <a:gd name="connsiteX3" fmla="*/ 1504996 w 1508784"/>
                      <a:gd name="connsiteY3" fmla="*/ 165092 h 1427714"/>
                      <a:gd name="connsiteX4" fmla="*/ 1198518 w 1508784"/>
                      <a:gd name="connsiteY4" fmla="*/ 984626 h 1427714"/>
                      <a:gd name="connsiteX5" fmla="*/ 1069982 w 1508784"/>
                      <a:gd name="connsiteY5" fmla="*/ 1123692 h 1427714"/>
                      <a:gd name="connsiteX6" fmla="*/ 168880 w 1508784"/>
                      <a:gd name="connsiteY6" fmla="*/ 1413105 h 1427714"/>
                      <a:gd name="connsiteX7" fmla="*/ 175 w 1508784"/>
                      <a:gd name="connsiteY7" fmla="*/ 1327119 h 1427714"/>
                      <a:gd name="connsiteX8" fmla="*/ 130226 w 1508784"/>
                      <a:gd name="connsiteY8" fmla="*/ 429771 h 1427714"/>
                      <a:gd name="connsiteX0" fmla="*/ 130114 w 1508674"/>
                      <a:gd name="connsiteY0" fmla="*/ 429771 h 1454442"/>
                      <a:gd name="connsiteX1" fmla="*/ 270494 w 1508674"/>
                      <a:gd name="connsiteY1" fmla="*/ 311351 h 1454442"/>
                      <a:gd name="connsiteX2" fmla="*/ 1365558 w 1508674"/>
                      <a:gd name="connsiteY2" fmla="*/ 1092 h 1454442"/>
                      <a:gd name="connsiteX3" fmla="*/ 1504884 w 1508674"/>
                      <a:gd name="connsiteY3" fmla="*/ 165092 h 1454442"/>
                      <a:gd name="connsiteX4" fmla="*/ 1198406 w 1508674"/>
                      <a:gd name="connsiteY4" fmla="*/ 984626 h 1454442"/>
                      <a:gd name="connsiteX5" fmla="*/ 1069870 w 1508674"/>
                      <a:gd name="connsiteY5" fmla="*/ 1123692 h 1454442"/>
                      <a:gd name="connsiteX6" fmla="*/ 303767 w 1508674"/>
                      <a:gd name="connsiteY6" fmla="*/ 1444419 h 1454442"/>
                      <a:gd name="connsiteX7" fmla="*/ 63 w 1508674"/>
                      <a:gd name="connsiteY7" fmla="*/ 1327119 h 1454442"/>
                      <a:gd name="connsiteX8" fmla="*/ 130114 w 1508674"/>
                      <a:gd name="connsiteY8" fmla="*/ 429771 h 1454442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130935 w 1441202"/>
                      <a:gd name="connsiteY4" fmla="*/ 984626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276148 w 1441202"/>
                      <a:gd name="connsiteY5" fmla="*/ 1104904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886"/>
                      <a:gd name="connsiteY0" fmla="*/ 432868 h 1470700"/>
                      <a:gd name="connsiteX1" fmla="*/ 203023 w 1441886"/>
                      <a:gd name="connsiteY1" fmla="*/ 314448 h 1470700"/>
                      <a:gd name="connsiteX2" fmla="*/ 1309338 w 1441886"/>
                      <a:gd name="connsiteY2" fmla="*/ 1057 h 1470700"/>
                      <a:gd name="connsiteX3" fmla="*/ 1437413 w 1441886"/>
                      <a:gd name="connsiteY3" fmla="*/ 168189 h 1470700"/>
                      <a:gd name="connsiteX4" fmla="*/ 1352184 w 1441886"/>
                      <a:gd name="connsiteY4" fmla="*/ 968934 h 1470700"/>
                      <a:gd name="connsiteX5" fmla="*/ 1276148 w 1441886"/>
                      <a:gd name="connsiteY5" fmla="*/ 1108001 h 1470700"/>
                      <a:gd name="connsiteX6" fmla="*/ 236296 w 1441886"/>
                      <a:gd name="connsiteY6" fmla="*/ 1447516 h 1470700"/>
                      <a:gd name="connsiteX7" fmla="*/ 92 w 1441886"/>
                      <a:gd name="connsiteY7" fmla="*/ 1392844 h 1470700"/>
                      <a:gd name="connsiteX8" fmla="*/ 62643 w 1441886"/>
                      <a:gd name="connsiteY8" fmla="*/ 432868 h 1470700"/>
                      <a:gd name="connsiteX0" fmla="*/ 62643 w 1441015"/>
                      <a:gd name="connsiteY0" fmla="*/ 426679 h 1464511"/>
                      <a:gd name="connsiteX1" fmla="*/ 203023 w 1441015"/>
                      <a:gd name="connsiteY1" fmla="*/ 308259 h 1464511"/>
                      <a:gd name="connsiteX2" fmla="*/ 1294339 w 1441015"/>
                      <a:gd name="connsiteY2" fmla="*/ 1131 h 1464511"/>
                      <a:gd name="connsiteX3" fmla="*/ 1437413 w 1441015"/>
                      <a:gd name="connsiteY3" fmla="*/ 162000 h 1464511"/>
                      <a:gd name="connsiteX4" fmla="*/ 1352184 w 1441015"/>
                      <a:gd name="connsiteY4" fmla="*/ 962745 h 1464511"/>
                      <a:gd name="connsiteX5" fmla="*/ 1276148 w 1441015"/>
                      <a:gd name="connsiteY5" fmla="*/ 1101812 h 1464511"/>
                      <a:gd name="connsiteX6" fmla="*/ 236296 w 1441015"/>
                      <a:gd name="connsiteY6" fmla="*/ 1441327 h 1464511"/>
                      <a:gd name="connsiteX7" fmla="*/ 92 w 1441015"/>
                      <a:gd name="connsiteY7" fmla="*/ 1386655 h 1464511"/>
                      <a:gd name="connsiteX8" fmla="*/ 62643 w 1441015"/>
                      <a:gd name="connsiteY8" fmla="*/ 426679 h 1464511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2184 w 1441016"/>
                      <a:gd name="connsiteY4" fmla="*/ 962784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61148 w 1441016"/>
                      <a:gd name="connsiteY5" fmla="*/ 1108115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72 w 1441045"/>
                      <a:gd name="connsiteY0" fmla="*/ 426718 h 1468671"/>
                      <a:gd name="connsiteX1" fmla="*/ 203052 w 1441045"/>
                      <a:gd name="connsiteY1" fmla="*/ 308298 h 1468671"/>
                      <a:gd name="connsiteX2" fmla="*/ 1294368 w 1441045"/>
                      <a:gd name="connsiteY2" fmla="*/ 1170 h 1468671"/>
                      <a:gd name="connsiteX3" fmla="*/ 1437443 w 1441045"/>
                      <a:gd name="connsiteY3" fmla="*/ 158908 h 1468671"/>
                      <a:gd name="connsiteX4" fmla="*/ 1359714 w 1441045"/>
                      <a:gd name="connsiteY4" fmla="*/ 947127 h 1468671"/>
                      <a:gd name="connsiteX5" fmla="*/ 1261177 w 1441045"/>
                      <a:gd name="connsiteY5" fmla="*/ 1108115 h 1468671"/>
                      <a:gd name="connsiteX6" fmla="*/ 202575 w 1441045"/>
                      <a:gd name="connsiteY6" fmla="*/ 1447629 h 1468671"/>
                      <a:gd name="connsiteX7" fmla="*/ 121 w 1441045"/>
                      <a:gd name="connsiteY7" fmla="*/ 1386694 h 1468671"/>
                      <a:gd name="connsiteX8" fmla="*/ 62672 w 1441045"/>
                      <a:gd name="connsiteY8" fmla="*/ 426718 h 1468671"/>
                      <a:gd name="connsiteX0" fmla="*/ 62552 w 1440925"/>
                      <a:gd name="connsiteY0" fmla="*/ 426718 h 1468671"/>
                      <a:gd name="connsiteX1" fmla="*/ 202932 w 1440925"/>
                      <a:gd name="connsiteY1" fmla="*/ 308298 h 1468671"/>
                      <a:gd name="connsiteX2" fmla="*/ 1294248 w 1440925"/>
                      <a:gd name="connsiteY2" fmla="*/ 1170 h 1468671"/>
                      <a:gd name="connsiteX3" fmla="*/ 1437323 w 1440925"/>
                      <a:gd name="connsiteY3" fmla="*/ 158908 h 1468671"/>
                      <a:gd name="connsiteX4" fmla="*/ 1359594 w 1440925"/>
                      <a:gd name="connsiteY4" fmla="*/ 947127 h 1468671"/>
                      <a:gd name="connsiteX5" fmla="*/ 1261057 w 1440925"/>
                      <a:gd name="connsiteY5" fmla="*/ 1108115 h 1468671"/>
                      <a:gd name="connsiteX6" fmla="*/ 202455 w 1440925"/>
                      <a:gd name="connsiteY6" fmla="*/ 1447629 h 1468671"/>
                      <a:gd name="connsiteX7" fmla="*/ 1 w 1440925"/>
                      <a:gd name="connsiteY7" fmla="*/ 1386694 h 1468671"/>
                      <a:gd name="connsiteX8" fmla="*/ 62552 w 1440925"/>
                      <a:gd name="connsiteY8" fmla="*/ 426718 h 1468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40925" h="1468671">
                        <a:moveTo>
                          <a:pt x="62552" y="426718"/>
                        </a:moveTo>
                        <a:cubicBezTo>
                          <a:pt x="72849" y="317566"/>
                          <a:pt x="149386" y="324774"/>
                          <a:pt x="202932" y="308298"/>
                        </a:cubicBezTo>
                        <a:lnTo>
                          <a:pt x="1294248" y="1170"/>
                        </a:lnTo>
                        <a:cubicBezTo>
                          <a:pt x="1404034" y="-10401"/>
                          <a:pt x="1455562" y="65384"/>
                          <a:pt x="1437323" y="158908"/>
                        </a:cubicBezTo>
                        <a:lnTo>
                          <a:pt x="1359594" y="947127"/>
                        </a:lnTo>
                        <a:cubicBezTo>
                          <a:pt x="1340196" y="1050869"/>
                          <a:pt x="1334424" y="1074022"/>
                          <a:pt x="1261057" y="1108115"/>
                        </a:cubicBezTo>
                        <a:lnTo>
                          <a:pt x="202455" y="1447629"/>
                        </a:lnTo>
                        <a:cubicBezTo>
                          <a:pt x="99545" y="1481299"/>
                          <a:pt x="18342" y="1483489"/>
                          <a:pt x="1" y="1386694"/>
                        </a:cubicBezTo>
                        <a:lnTo>
                          <a:pt x="62552" y="426718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14">
                    <a:extLst>
                      <a:ext uri="{FF2B5EF4-FFF2-40B4-BE49-F238E27FC236}">
                        <a16:creationId xmlns:a16="http://schemas.microsoft.com/office/drawing/2014/main" id="{385879C8-53B8-F1AD-8E44-D373BFF65F95}"/>
                      </a:ext>
                    </a:extLst>
                  </p:cNvPr>
                  <p:cNvSpPr/>
                  <p:nvPr/>
                </p:nvSpPr>
                <p:spPr>
                  <a:xfrm>
                    <a:off x="3460542" y="4943023"/>
                    <a:ext cx="1252225" cy="1457848"/>
                  </a:xfrm>
                  <a:custGeom>
                    <a:avLst/>
                    <a:gdLst>
                      <a:gd name="connsiteX0" fmla="*/ 0 w 1445741"/>
                      <a:gd name="connsiteY0" fmla="*/ 0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0 h 1414848"/>
                      <a:gd name="connsiteX0" fmla="*/ 0 w 1445741"/>
                      <a:gd name="connsiteY0" fmla="*/ 148281 h 1414848"/>
                      <a:gd name="connsiteX1" fmla="*/ 1445741 w 1445741"/>
                      <a:gd name="connsiteY1" fmla="*/ 0 h 1414848"/>
                      <a:gd name="connsiteX2" fmla="*/ 1445741 w 1445741"/>
                      <a:gd name="connsiteY2" fmla="*/ 1414848 h 1414848"/>
                      <a:gd name="connsiteX3" fmla="*/ 0 w 1445741"/>
                      <a:gd name="connsiteY3" fmla="*/ 1414848 h 1414848"/>
                      <a:gd name="connsiteX4" fmla="*/ 0 w 1445741"/>
                      <a:gd name="connsiteY4" fmla="*/ 148281 h 1414848"/>
                      <a:gd name="connsiteX0" fmla="*/ 0 w 1445741"/>
                      <a:gd name="connsiteY0" fmla="*/ 148281 h 1414848"/>
                      <a:gd name="connsiteX1" fmla="*/ 185352 w 1445741"/>
                      <a:gd name="connsiteY1" fmla="*/ 123567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148281 h 1414848"/>
                      <a:gd name="connsiteX1" fmla="*/ 160638 w 1445741"/>
                      <a:gd name="connsiteY1" fmla="*/ 6178 h 1414848"/>
                      <a:gd name="connsiteX2" fmla="*/ 1445741 w 1445741"/>
                      <a:gd name="connsiteY2" fmla="*/ 0 h 1414848"/>
                      <a:gd name="connsiteX3" fmla="*/ 1445741 w 1445741"/>
                      <a:gd name="connsiteY3" fmla="*/ 1414848 h 1414848"/>
                      <a:gd name="connsiteX4" fmla="*/ 0 w 1445741"/>
                      <a:gd name="connsiteY4" fmla="*/ 1414848 h 1414848"/>
                      <a:gd name="connsiteX5" fmla="*/ 0 w 1445741"/>
                      <a:gd name="connsiteY5" fmla="*/ 148281 h 1414848"/>
                      <a:gd name="connsiteX0" fmla="*/ 0 w 1445741"/>
                      <a:gd name="connsiteY0" fmla="*/ 376881 h 1643448"/>
                      <a:gd name="connsiteX1" fmla="*/ 160638 w 1445741"/>
                      <a:gd name="connsiteY1" fmla="*/ 234778 h 1643448"/>
                      <a:gd name="connsiteX2" fmla="*/ 1371600 w 1445741"/>
                      <a:gd name="connsiteY2" fmla="*/ 0 h 1643448"/>
                      <a:gd name="connsiteX3" fmla="*/ 1445741 w 1445741"/>
                      <a:gd name="connsiteY3" fmla="*/ 1643448 h 1643448"/>
                      <a:gd name="connsiteX4" fmla="*/ 0 w 1445741"/>
                      <a:gd name="connsiteY4" fmla="*/ 1643448 h 1643448"/>
                      <a:gd name="connsiteX5" fmla="*/ 0 w 1445741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297460 w 1371600"/>
                      <a:gd name="connsiteY3" fmla="*/ 1365421 h 1643448"/>
                      <a:gd name="connsiteX4" fmla="*/ 0 w 1371600"/>
                      <a:gd name="connsiteY4" fmla="*/ 1643448 h 1643448"/>
                      <a:gd name="connsiteX5" fmla="*/ 0 w 1371600"/>
                      <a:gd name="connsiteY5" fmla="*/ 376881 h 1643448"/>
                      <a:gd name="connsiteX0" fmla="*/ 0 w 1371600"/>
                      <a:gd name="connsiteY0" fmla="*/ 376881 h 1643448"/>
                      <a:gd name="connsiteX1" fmla="*/ 160638 w 1371600"/>
                      <a:gd name="connsiteY1" fmla="*/ 234778 h 1643448"/>
                      <a:gd name="connsiteX2" fmla="*/ 1371600 w 1371600"/>
                      <a:gd name="connsiteY2" fmla="*/ 0 h 1643448"/>
                      <a:gd name="connsiteX3" fmla="*/ 1365422 w 1371600"/>
                      <a:gd name="connsiteY3" fmla="*/ 142102 h 1643448"/>
                      <a:gd name="connsiteX4" fmla="*/ 1297460 w 1371600"/>
                      <a:gd name="connsiteY4" fmla="*/ 1365421 h 1643448"/>
                      <a:gd name="connsiteX5" fmla="*/ 0 w 1371600"/>
                      <a:gd name="connsiteY5" fmla="*/ 1643448 h 1643448"/>
                      <a:gd name="connsiteX6" fmla="*/ 0 w 1371600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297460 w 1470455"/>
                      <a:gd name="connsiteY4" fmla="*/ 1365421 h 1643448"/>
                      <a:gd name="connsiteX5" fmla="*/ 0 w 1470455"/>
                      <a:gd name="connsiteY5" fmla="*/ 1643448 h 1643448"/>
                      <a:gd name="connsiteX6" fmla="*/ 0 w 1470455"/>
                      <a:gd name="connsiteY6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328352 w 1470455"/>
                      <a:gd name="connsiteY4" fmla="*/ 1136821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0 w 1470455"/>
                      <a:gd name="connsiteY6" fmla="*/ 1643448 h 1643448"/>
                      <a:gd name="connsiteX7" fmla="*/ 0 w 1470455"/>
                      <a:gd name="connsiteY7" fmla="*/ 376881 h 1643448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2357 w 1470455"/>
                      <a:gd name="connsiteY6" fmla="*/ 1655804 h 1655804"/>
                      <a:gd name="connsiteX7" fmla="*/ 0 w 1470455"/>
                      <a:gd name="connsiteY7" fmla="*/ 376881 h 1655804"/>
                      <a:gd name="connsiteX0" fmla="*/ 0 w 1470455"/>
                      <a:gd name="connsiteY0" fmla="*/ 376881 h 1655804"/>
                      <a:gd name="connsiteX1" fmla="*/ 160638 w 1470455"/>
                      <a:gd name="connsiteY1" fmla="*/ 234778 h 1655804"/>
                      <a:gd name="connsiteX2" fmla="*/ 1371600 w 1470455"/>
                      <a:gd name="connsiteY2" fmla="*/ 0 h 1655804"/>
                      <a:gd name="connsiteX3" fmla="*/ 1470455 w 1470455"/>
                      <a:gd name="connsiteY3" fmla="*/ 154459 h 1655804"/>
                      <a:gd name="connsiteX4" fmla="*/ 1408671 w 1470455"/>
                      <a:gd name="connsiteY4" fmla="*/ 1186248 h 1655804"/>
                      <a:gd name="connsiteX5" fmla="*/ 1297460 w 1470455"/>
                      <a:gd name="connsiteY5" fmla="*/ 1365421 h 1655804"/>
                      <a:gd name="connsiteX6" fmla="*/ 135925 w 1470455"/>
                      <a:gd name="connsiteY6" fmla="*/ 1624913 h 1655804"/>
                      <a:gd name="connsiteX7" fmla="*/ 12357 w 1470455"/>
                      <a:gd name="connsiteY7" fmla="*/ 1655804 h 1655804"/>
                      <a:gd name="connsiteX8" fmla="*/ 0 w 1470455"/>
                      <a:gd name="connsiteY8" fmla="*/ 376881 h 1655804"/>
                      <a:gd name="connsiteX0" fmla="*/ 0 w 1470455"/>
                      <a:gd name="connsiteY0" fmla="*/ 376881 h 1624913"/>
                      <a:gd name="connsiteX1" fmla="*/ 160638 w 1470455"/>
                      <a:gd name="connsiteY1" fmla="*/ 234778 h 1624913"/>
                      <a:gd name="connsiteX2" fmla="*/ 1371600 w 1470455"/>
                      <a:gd name="connsiteY2" fmla="*/ 0 h 1624913"/>
                      <a:gd name="connsiteX3" fmla="*/ 1470455 w 1470455"/>
                      <a:gd name="connsiteY3" fmla="*/ 154459 h 1624913"/>
                      <a:gd name="connsiteX4" fmla="*/ 1408671 w 1470455"/>
                      <a:gd name="connsiteY4" fmla="*/ 1186248 h 1624913"/>
                      <a:gd name="connsiteX5" fmla="*/ 1297460 w 1470455"/>
                      <a:gd name="connsiteY5" fmla="*/ 1365421 h 1624913"/>
                      <a:gd name="connsiteX6" fmla="*/ 135925 w 1470455"/>
                      <a:gd name="connsiteY6" fmla="*/ 1624913 h 1624913"/>
                      <a:gd name="connsiteX7" fmla="*/ 12357 w 1470455"/>
                      <a:gd name="connsiteY7" fmla="*/ 1538415 h 1624913"/>
                      <a:gd name="connsiteX8" fmla="*/ 0 w 1470455"/>
                      <a:gd name="connsiteY8" fmla="*/ 376881 h 1624913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0455"/>
                      <a:gd name="connsiteY0" fmla="*/ 376881 h 1643448"/>
                      <a:gd name="connsiteX1" fmla="*/ 160638 w 1470455"/>
                      <a:gd name="connsiteY1" fmla="*/ 234778 h 1643448"/>
                      <a:gd name="connsiteX2" fmla="*/ 1371600 w 1470455"/>
                      <a:gd name="connsiteY2" fmla="*/ 0 h 1643448"/>
                      <a:gd name="connsiteX3" fmla="*/ 1470455 w 1470455"/>
                      <a:gd name="connsiteY3" fmla="*/ 154459 h 1643448"/>
                      <a:gd name="connsiteX4" fmla="*/ 1408671 w 1470455"/>
                      <a:gd name="connsiteY4" fmla="*/ 1186248 h 1643448"/>
                      <a:gd name="connsiteX5" fmla="*/ 1297460 w 1470455"/>
                      <a:gd name="connsiteY5" fmla="*/ 1365421 h 1643448"/>
                      <a:gd name="connsiteX6" fmla="*/ 135925 w 1470455"/>
                      <a:gd name="connsiteY6" fmla="*/ 1643448 h 1643448"/>
                      <a:gd name="connsiteX7" fmla="*/ 12357 w 1470455"/>
                      <a:gd name="connsiteY7" fmla="*/ 1538415 h 1643448"/>
                      <a:gd name="connsiteX8" fmla="*/ 0 w 1470455"/>
                      <a:gd name="connsiteY8" fmla="*/ 376881 h 1643448"/>
                      <a:gd name="connsiteX0" fmla="*/ 0 w 1478780"/>
                      <a:gd name="connsiteY0" fmla="*/ 376881 h 1643448"/>
                      <a:gd name="connsiteX1" fmla="*/ 160638 w 1478780"/>
                      <a:gd name="connsiteY1" fmla="*/ 234778 h 1643448"/>
                      <a:gd name="connsiteX2" fmla="*/ 1371600 w 1478780"/>
                      <a:gd name="connsiteY2" fmla="*/ 0 h 1643448"/>
                      <a:gd name="connsiteX3" fmla="*/ 1470455 w 1478780"/>
                      <a:gd name="connsiteY3" fmla="*/ 154459 h 1643448"/>
                      <a:gd name="connsiteX4" fmla="*/ 1408671 w 1478780"/>
                      <a:gd name="connsiteY4" fmla="*/ 1186248 h 1643448"/>
                      <a:gd name="connsiteX5" fmla="*/ 1297460 w 1478780"/>
                      <a:gd name="connsiteY5" fmla="*/ 1365421 h 1643448"/>
                      <a:gd name="connsiteX6" fmla="*/ 135925 w 1478780"/>
                      <a:gd name="connsiteY6" fmla="*/ 1643448 h 1643448"/>
                      <a:gd name="connsiteX7" fmla="*/ 12357 w 1478780"/>
                      <a:gd name="connsiteY7" fmla="*/ 1538415 h 1643448"/>
                      <a:gd name="connsiteX8" fmla="*/ 0 w 1478780"/>
                      <a:gd name="connsiteY8" fmla="*/ 376881 h 1643448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54"/>
                      <a:gd name="connsiteX1" fmla="*/ 160638 w 1479632"/>
                      <a:gd name="connsiteY1" fmla="*/ 234984 h 1643654"/>
                      <a:gd name="connsiteX2" fmla="*/ 1371600 w 1479632"/>
                      <a:gd name="connsiteY2" fmla="*/ 206 h 1643654"/>
                      <a:gd name="connsiteX3" fmla="*/ 1470455 w 1479632"/>
                      <a:gd name="connsiteY3" fmla="*/ 154665 h 1643654"/>
                      <a:gd name="connsiteX4" fmla="*/ 1408671 w 1479632"/>
                      <a:gd name="connsiteY4" fmla="*/ 1186454 h 1643654"/>
                      <a:gd name="connsiteX5" fmla="*/ 1297460 w 1479632"/>
                      <a:gd name="connsiteY5" fmla="*/ 1365627 h 1643654"/>
                      <a:gd name="connsiteX6" fmla="*/ 135925 w 1479632"/>
                      <a:gd name="connsiteY6" fmla="*/ 1643654 h 1643654"/>
                      <a:gd name="connsiteX7" fmla="*/ 12357 w 1479632"/>
                      <a:gd name="connsiteY7" fmla="*/ 1538621 h 1643654"/>
                      <a:gd name="connsiteX8" fmla="*/ 0 w 1479632"/>
                      <a:gd name="connsiteY8" fmla="*/ 377087 h 1643654"/>
                      <a:gd name="connsiteX0" fmla="*/ 0 w 1479632"/>
                      <a:gd name="connsiteY0" fmla="*/ 377087 h 1643697"/>
                      <a:gd name="connsiteX1" fmla="*/ 160638 w 1479632"/>
                      <a:gd name="connsiteY1" fmla="*/ 234984 h 1643697"/>
                      <a:gd name="connsiteX2" fmla="*/ 1371600 w 1479632"/>
                      <a:gd name="connsiteY2" fmla="*/ 206 h 1643697"/>
                      <a:gd name="connsiteX3" fmla="*/ 1470455 w 1479632"/>
                      <a:gd name="connsiteY3" fmla="*/ 154665 h 1643697"/>
                      <a:gd name="connsiteX4" fmla="*/ 1408671 w 1479632"/>
                      <a:gd name="connsiteY4" fmla="*/ 1186454 h 1643697"/>
                      <a:gd name="connsiteX5" fmla="*/ 1297460 w 1479632"/>
                      <a:gd name="connsiteY5" fmla="*/ 1365627 h 1643697"/>
                      <a:gd name="connsiteX6" fmla="*/ 135925 w 1479632"/>
                      <a:gd name="connsiteY6" fmla="*/ 1643654 h 1643697"/>
                      <a:gd name="connsiteX7" fmla="*/ 12357 w 1479632"/>
                      <a:gd name="connsiteY7" fmla="*/ 1538621 h 1643697"/>
                      <a:gd name="connsiteX8" fmla="*/ 0 w 1479632"/>
                      <a:gd name="connsiteY8" fmla="*/ 377087 h 1643697"/>
                      <a:gd name="connsiteX0" fmla="*/ 0 w 1479632"/>
                      <a:gd name="connsiteY0" fmla="*/ 377087 h 1643727"/>
                      <a:gd name="connsiteX1" fmla="*/ 160638 w 1479632"/>
                      <a:gd name="connsiteY1" fmla="*/ 234984 h 1643727"/>
                      <a:gd name="connsiteX2" fmla="*/ 1371600 w 1479632"/>
                      <a:gd name="connsiteY2" fmla="*/ 206 h 1643727"/>
                      <a:gd name="connsiteX3" fmla="*/ 1470455 w 1479632"/>
                      <a:gd name="connsiteY3" fmla="*/ 154665 h 1643727"/>
                      <a:gd name="connsiteX4" fmla="*/ 1408671 w 1479632"/>
                      <a:gd name="connsiteY4" fmla="*/ 1186454 h 1643727"/>
                      <a:gd name="connsiteX5" fmla="*/ 1297460 w 1479632"/>
                      <a:gd name="connsiteY5" fmla="*/ 1365627 h 1643727"/>
                      <a:gd name="connsiteX6" fmla="*/ 135925 w 1479632"/>
                      <a:gd name="connsiteY6" fmla="*/ 1643654 h 1643727"/>
                      <a:gd name="connsiteX7" fmla="*/ 12357 w 1479632"/>
                      <a:gd name="connsiteY7" fmla="*/ 1538621 h 1643727"/>
                      <a:gd name="connsiteX8" fmla="*/ 0 w 1479632"/>
                      <a:gd name="connsiteY8" fmla="*/ 377087 h 1643727"/>
                      <a:gd name="connsiteX0" fmla="*/ 0 w 1479632"/>
                      <a:gd name="connsiteY0" fmla="*/ 377087 h 1643719"/>
                      <a:gd name="connsiteX1" fmla="*/ 160638 w 1479632"/>
                      <a:gd name="connsiteY1" fmla="*/ 234984 h 1643719"/>
                      <a:gd name="connsiteX2" fmla="*/ 1371600 w 1479632"/>
                      <a:gd name="connsiteY2" fmla="*/ 206 h 1643719"/>
                      <a:gd name="connsiteX3" fmla="*/ 1470455 w 1479632"/>
                      <a:gd name="connsiteY3" fmla="*/ 154665 h 1643719"/>
                      <a:gd name="connsiteX4" fmla="*/ 1408671 w 1479632"/>
                      <a:gd name="connsiteY4" fmla="*/ 1186454 h 1643719"/>
                      <a:gd name="connsiteX5" fmla="*/ 1297460 w 1479632"/>
                      <a:gd name="connsiteY5" fmla="*/ 1365627 h 1643719"/>
                      <a:gd name="connsiteX6" fmla="*/ 135925 w 1479632"/>
                      <a:gd name="connsiteY6" fmla="*/ 1643654 h 1643719"/>
                      <a:gd name="connsiteX7" fmla="*/ 12357 w 1479632"/>
                      <a:gd name="connsiteY7" fmla="*/ 1538621 h 1643719"/>
                      <a:gd name="connsiteX8" fmla="*/ 0 w 1479632"/>
                      <a:gd name="connsiteY8" fmla="*/ 377087 h 1643719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5627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9632"/>
                      <a:gd name="connsiteY0" fmla="*/ 377087 h 1643972"/>
                      <a:gd name="connsiteX1" fmla="*/ 160638 w 1479632"/>
                      <a:gd name="connsiteY1" fmla="*/ 234984 h 1643972"/>
                      <a:gd name="connsiteX2" fmla="*/ 1371600 w 1479632"/>
                      <a:gd name="connsiteY2" fmla="*/ 206 h 1643972"/>
                      <a:gd name="connsiteX3" fmla="*/ 1470455 w 1479632"/>
                      <a:gd name="connsiteY3" fmla="*/ 154665 h 1643972"/>
                      <a:gd name="connsiteX4" fmla="*/ 1408671 w 1479632"/>
                      <a:gd name="connsiteY4" fmla="*/ 1186454 h 1643972"/>
                      <a:gd name="connsiteX5" fmla="*/ 1297460 w 1479632"/>
                      <a:gd name="connsiteY5" fmla="*/ 1360216 h 1643972"/>
                      <a:gd name="connsiteX6" fmla="*/ 135925 w 1479632"/>
                      <a:gd name="connsiteY6" fmla="*/ 1643654 h 1643972"/>
                      <a:gd name="connsiteX7" fmla="*/ 12357 w 1479632"/>
                      <a:gd name="connsiteY7" fmla="*/ 1538621 h 1643972"/>
                      <a:gd name="connsiteX8" fmla="*/ 0 w 1479632"/>
                      <a:gd name="connsiteY8" fmla="*/ 377087 h 1643972"/>
                      <a:gd name="connsiteX0" fmla="*/ 0 w 1471889"/>
                      <a:gd name="connsiteY0" fmla="*/ 377072 h 1643957"/>
                      <a:gd name="connsiteX1" fmla="*/ 160638 w 1471889"/>
                      <a:gd name="connsiteY1" fmla="*/ 234969 h 1643957"/>
                      <a:gd name="connsiteX2" fmla="*/ 1371600 w 1471889"/>
                      <a:gd name="connsiteY2" fmla="*/ 191 h 1643957"/>
                      <a:gd name="connsiteX3" fmla="*/ 1470455 w 1471889"/>
                      <a:gd name="connsiteY3" fmla="*/ 154650 h 1643957"/>
                      <a:gd name="connsiteX4" fmla="*/ 1408671 w 1471889"/>
                      <a:gd name="connsiteY4" fmla="*/ 1186439 h 1643957"/>
                      <a:gd name="connsiteX5" fmla="*/ 1297460 w 1471889"/>
                      <a:gd name="connsiteY5" fmla="*/ 1360201 h 1643957"/>
                      <a:gd name="connsiteX6" fmla="*/ 135925 w 1471889"/>
                      <a:gd name="connsiteY6" fmla="*/ 1643639 h 1643957"/>
                      <a:gd name="connsiteX7" fmla="*/ 12357 w 1471889"/>
                      <a:gd name="connsiteY7" fmla="*/ 1538606 h 1643957"/>
                      <a:gd name="connsiteX8" fmla="*/ 0 w 1471889"/>
                      <a:gd name="connsiteY8" fmla="*/ 377072 h 1643957"/>
                      <a:gd name="connsiteX0" fmla="*/ 0 w 1471493"/>
                      <a:gd name="connsiteY0" fmla="*/ 376881 h 1643766"/>
                      <a:gd name="connsiteX1" fmla="*/ 160638 w 1471493"/>
                      <a:gd name="connsiteY1" fmla="*/ 234778 h 1643766"/>
                      <a:gd name="connsiteX2" fmla="*/ 1371600 w 1471493"/>
                      <a:gd name="connsiteY2" fmla="*/ 0 h 1643766"/>
                      <a:gd name="connsiteX3" fmla="*/ 1470455 w 1471493"/>
                      <a:gd name="connsiteY3" fmla="*/ 154459 h 1643766"/>
                      <a:gd name="connsiteX4" fmla="*/ 1408671 w 1471493"/>
                      <a:gd name="connsiteY4" fmla="*/ 1186248 h 1643766"/>
                      <a:gd name="connsiteX5" fmla="*/ 1297460 w 1471493"/>
                      <a:gd name="connsiteY5" fmla="*/ 1360010 h 1643766"/>
                      <a:gd name="connsiteX6" fmla="*/ 135925 w 1471493"/>
                      <a:gd name="connsiteY6" fmla="*/ 1643448 h 1643766"/>
                      <a:gd name="connsiteX7" fmla="*/ 12357 w 1471493"/>
                      <a:gd name="connsiteY7" fmla="*/ 1538415 h 1643766"/>
                      <a:gd name="connsiteX8" fmla="*/ 0 w 1471493"/>
                      <a:gd name="connsiteY8" fmla="*/ 376881 h 1643766"/>
                      <a:gd name="connsiteX0" fmla="*/ 68674 w 1540167"/>
                      <a:gd name="connsiteY0" fmla="*/ 376881 h 1643787"/>
                      <a:gd name="connsiteX1" fmla="*/ 229312 w 1540167"/>
                      <a:gd name="connsiteY1" fmla="*/ 234778 h 1643787"/>
                      <a:gd name="connsiteX2" fmla="*/ 1440274 w 1540167"/>
                      <a:gd name="connsiteY2" fmla="*/ 0 h 1643787"/>
                      <a:gd name="connsiteX3" fmla="*/ 1539129 w 1540167"/>
                      <a:gd name="connsiteY3" fmla="*/ 154459 h 1643787"/>
                      <a:gd name="connsiteX4" fmla="*/ 1477345 w 1540167"/>
                      <a:gd name="connsiteY4" fmla="*/ 1186248 h 1643787"/>
                      <a:gd name="connsiteX5" fmla="*/ 1366134 w 1540167"/>
                      <a:gd name="connsiteY5" fmla="*/ 1360010 h 1643787"/>
                      <a:gd name="connsiteX6" fmla="*/ 204599 w 1540167"/>
                      <a:gd name="connsiteY6" fmla="*/ 1643448 h 1643787"/>
                      <a:gd name="connsiteX7" fmla="*/ 0 w 1540167"/>
                      <a:gd name="connsiteY7" fmla="*/ 1541799 h 1643787"/>
                      <a:gd name="connsiteX8" fmla="*/ 68674 w 1540167"/>
                      <a:gd name="connsiteY8" fmla="*/ 376881 h 1643787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60010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77345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40167"/>
                      <a:gd name="connsiteY0" fmla="*/ 376881 h 1663991"/>
                      <a:gd name="connsiteX1" fmla="*/ 229312 w 1540167"/>
                      <a:gd name="connsiteY1" fmla="*/ 234778 h 1663991"/>
                      <a:gd name="connsiteX2" fmla="*/ 1440274 w 1540167"/>
                      <a:gd name="connsiteY2" fmla="*/ 0 h 1663991"/>
                      <a:gd name="connsiteX3" fmla="*/ 1539129 w 1540167"/>
                      <a:gd name="connsiteY3" fmla="*/ 154459 h 1663991"/>
                      <a:gd name="connsiteX4" fmla="*/ 1465189 w 1540167"/>
                      <a:gd name="connsiteY4" fmla="*/ 1186248 h 1663991"/>
                      <a:gd name="connsiteX5" fmla="*/ 1366134 w 1540167"/>
                      <a:gd name="connsiteY5" fmla="*/ 1387076 h 1663991"/>
                      <a:gd name="connsiteX6" fmla="*/ 143825 w 1540167"/>
                      <a:gd name="connsiteY6" fmla="*/ 1663749 h 1663991"/>
                      <a:gd name="connsiteX7" fmla="*/ 0 w 1540167"/>
                      <a:gd name="connsiteY7" fmla="*/ 1541799 h 1663991"/>
                      <a:gd name="connsiteX8" fmla="*/ 68674 w 1540167"/>
                      <a:gd name="connsiteY8" fmla="*/ 376881 h 1663991"/>
                      <a:gd name="connsiteX0" fmla="*/ 68674 w 1571818"/>
                      <a:gd name="connsiteY0" fmla="*/ 376881 h 1663991"/>
                      <a:gd name="connsiteX1" fmla="*/ 229312 w 1571818"/>
                      <a:gd name="connsiteY1" fmla="*/ 234778 h 1663991"/>
                      <a:gd name="connsiteX2" fmla="*/ 1440274 w 1571818"/>
                      <a:gd name="connsiteY2" fmla="*/ 0 h 1663991"/>
                      <a:gd name="connsiteX3" fmla="*/ 1571542 w 1571818"/>
                      <a:gd name="connsiteY3" fmla="*/ 181526 h 1663991"/>
                      <a:gd name="connsiteX4" fmla="*/ 1465189 w 1571818"/>
                      <a:gd name="connsiteY4" fmla="*/ 1186248 h 1663991"/>
                      <a:gd name="connsiteX5" fmla="*/ 1366134 w 1571818"/>
                      <a:gd name="connsiteY5" fmla="*/ 1387076 h 1663991"/>
                      <a:gd name="connsiteX6" fmla="*/ 143825 w 1571818"/>
                      <a:gd name="connsiteY6" fmla="*/ 1663749 h 1663991"/>
                      <a:gd name="connsiteX7" fmla="*/ 0 w 1571818"/>
                      <a:gd name="connsiteY7" fmla="*/ 1541799 h 1663991"/>
                      <a:gd name="connsiteX8" fmla="*/ 68674 w 1571818"/>
                      <a:gd name="connsiteY8" fmla="*/ 376881 h 1663991"/>
                      <a:gd name="connsiteX0" fmla="*/ 68674 w 1572580"/>
                      <a:gd name="connsiteY0" fmla="*/ 326132 h 1613242"/>
                      <a:gd name="connsiteX1" fmla="*/ 229312 w 1572580"/>
                      <a:gd name="connsiteY1" fmla="*/ 184029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26132 h 1613242"/>
                      <a:gd name="connsiteX1" fmla="*/ 209054 w 1572580"/>
                      <a:gd name="connsiteY1" fmla="*/ 197563 h 1613242"/>
                      <a:gd name="connsiteX2" fmla="*/ 1472687 w 1572580"/>
                      <a:gd name="connsiteY2" fmla="*/ 0 h 1613242"/>
                      <a:gd name="connsiteX3" fmla="*/ 1571542 w 1572580"/>
                      <a:gd name="connsiteY3" fmla="*/ 130777 h 1613242"/>
                      <a:gd name="connsiteX4" fmla="*/ 1465189 w 1572580"/>
                      <a:gd name="connsiteY4" fmla="*/ 1135499 h 1613242"/>
                      <a:gd name="connsiteX5" fmla="*/ 1366134 w 1572580"/>
                      <a:gd name="connsiteY5" fmla="*/ 1336327 h 1613242"/>
                      <a:gd name="connsiteX6" fmla="*/ 143825 w 1572580"/>
                      <a:gd name="connsiteY6" fmla="*/ 1613000 h 1613242"/>
                      <a:gd name="connsiteX7" fmla="*/ 0 w 1572580"/>
                      <a:gd name="connsiteY7" fmla="*/ 1491050 h 1613242"/>
                      <a:gd name="connsiteX8" fmla="*/ 68674 w 1572580"/>
                      <a:gd name="connsiteY8" fmla="*/ 326132 h 1613242"/>
                      <a:gd name="connsiteX0" fmla="*/ 68674 w 1572580"/>
                      <a:gd name="connsiteY0" fmla="*/ 315983 h 1603093"/>
                      <a:gd name="connsiteX1" fmla="*/ 209054 w 1572580"/>
                      <a:gd name="connsiteY1" fmla="*/ 187414 h 1603093"/>
                      <a:gd name="connsiteX2" fmla="*/ 1472688 w 1572580"/>
                      <a:gd name="connsiteY2" fmla="*/ 0 h 1603093"/>
                      <a:gd name="connsiteX3" fmla="*/ 1571542 w 1572580"/>
                      <a:gd name="connsiteY3" fmla="*/ 120628 h 1603093"/>
                      <a:gd name="connsiteX4" fmla="*/ 1465189 w 1572580"/>
                      <a:gd name="connsiteY4" fmla="*/ 1125350 h 1603093"/>
                      <a:gd name="connsiteX5" fmla="*/ 1366134 w 1572580"/>
                      <a:gd name="connsiteY5" fmla="*/ 1326178 h 1603093"/>
                      <a:gd name="connsiteX6" fmla="*/ 143825 w 1572580"/>
                      <a:gd name="connsiteY6" fmla="*/ 1602851 h 1603093"/>
                      <a:gd name="connsiteX7" fmla="*/ 0 w 1572580"/>
                      <a:gd name="connsiteY7" fmla="*/ 1480901 h 1603093"/>
                      <a:gd name="connsiteX8" fmla="*/ 68674 w 1572580"/>
                      <a:gd name="connsiteY8" fmla="*/ 315983 h 1603093"/>
                      <a:gd name="connsiteX0" fmla="*/ 68674 w 1572010"/>
                      <a:gd name="connsiteY0" fmla="*/ 315983 h 1603093"/>
                      <a:gd name="connsiteX1" fmla="*/ 209054 w 1572010"/>
                      <a:gd name="connsiteY1" fmla="*/ 187414 h 1603093"/>
                      <a:gd name="connsiteX2" fmla="*/ 1472688 w 1572010"/>
                      <a:gd name="connsiteY2" fmla="*/ 0 h 1603093"/>
                      <a:gd name="connsiteX3" fmla="*/ 1571542 w 1572010"/>
                      <a:gd name="connsiteY3" fmla="*/ 120628 h 1603093"/>
                      <a:gd name="connsiteX4" fmla="*/ 1465189 w 1572010"/>
                      <a:gd name="connsiteY4" fmla="*/ 1125350 h 1603093"/>
                      <a:gd name="connsiteX5" fmla="*/ 1366134 w 1572010"/>
                      <a:gd name="connsiteY5" fmla="*/ 1326178 h 1603093"/>
                      <a:gd name="connsiteX6" fmla="*/ 143825 w 1572010"/>
                      <a:gd name="connsiteY6" fmla="*/ 1602851 h 1603093"/>
                      <a:gd name="connsiteX7" fmla="*/ 0 w 1572010"/>
                      <a:gd name="connsiteY7" fmla="*/ 1480901 h 1603093"/>
                      <a:gd name="connsiteX8" fmla="*/ 68674 w 1572010"/>
                      <a:gd name="connsiteY8" fmla="*/ 315983 h 1603093"/>
                      <a:gd name="connsiteX0" fmla="*/ 68674 w 1571724"/>
                      <a:gd name="connsiteY0" fmla="*/ 312600 h 1599710"/>
                      <a:gd name="connsiteX1" fmla="*/ 209054 w 1571724"/>
                      <a:gd name="connsiteY1" fmla="*/ 184031 h 1599710"/>
                      <a:gd name="connsiteX2" fmla="*/ 1436224 w 1571724"/>
                      <a:gd name="connsiteY2" fmla="*/ 0 h 1599710"/>
                      <a:gd name="connsiteX3" fmla="*/ 1571542 w 1571724"/>
                      <a:gd name="connsiteY3" fmla="*/ 117245 h 1599710"/>
                      <a:gd name="connsiteX4" fmla="*/ 1465189 w 1571724"/>
                      <a:gd name="connsiteY4" fmla="*/ 1121967 h 1599710"/>
                      <a:gd name="connsiteX5" fmla="*/ 1366134 w 1571724"/>
                      <a:gd name="connsiteY5" fmla="*/ 1322795 h 1599710"/>
                      <a:gd name="connsiteX6" fmla="*/ 143825 w 1571724"/>
                      <a:gd name="connsiteY6" fmla="*/ 1599468 h 1599710"/>
                      <a:gd name="connsiteX7" fmla="*/ 0 w 1571724"/>
                      <a:gd name="connsiteY7" fmla="*/ 1477518 h 1599710"/>
                      <a:gd name="connsiteX8" fmla="*/ 68674 w 1571724"/>
                      <a:gd name="connsiteY8" fmla="*/ 312600 h 1599710"/>
                      <a:gd name="connsiteX0" fmla="*/ 68674 w 1571848"/>
                      <a:gd name="connsiteY0" fmla="*/ 312600 h 1599710"/>
                      <a:gd name="connsiteX1" fmla="*/ 209054 w 1571848"/>
                      <a:gd name="connsiteY1" fmla="*/ 184031 h 1599710"/>
                      <a:gd name="connsiteX2" fmla="*/ 1436224 w 1571848"/>
                      <a:gd name="connsiteY2" fmla="*/ 0 h 1599710"/>
                      <a:gd name="connsiteX3" fmla="*/ 1571542 w 1571848"/>
                      <a:gd name="connsiteY3" fmla="*/ 117245 h 1599710"/>
                      <a:gd name="connsiteX4" fmla="*/ 1465189 w 1571848"/>
                      <a:gd name="connsiteY4" fmla="*/ 1121967 h 1599710"/>
                      <a:gd name="connsiteX5" fmla="*/ 1366134 w 1571848"/>
                      <a:gd name="connsiteY5" fmla="*/ 1322795 h 1599710"/>
                      <a:gd name="connsiteX6" fmla="*/ 143825 w 1571848"/>
                      <a:gd name="connsiteY6" fmla="*/ 1599468 h 1599710"/>
                      <a:gd name="connsiteX7" fmla="*/ 0 w 1571848"/>
                      <a:gd name="connsiteY7" fmla="*/ 1477518 h 1599710"/>
                      <a:gd name="connsiteX8" fmla="*/ 68674 w 1571848"/>
                      <a:gd name="connsiteY8" fmla="*/ 312600 h 1599710"/>
                      <a:gd name="connsiteX0" fmla="*/ 68674 w 1572615"/>
                      <a:gd name="connsiteY0" fmla="*/ 312600 h 1599710"/>
                      <a:gd name="connsiteX1" fmla="*/ 209054 w 1572615"/>
                      <a:gd name="connsiteY1" fmla="*/ 184031 h 1599710"/>
                      <a:gd name="connsiteX2" fmla="*/ 1436224 w 1572615"/>
                      <a:gd name="connsiteY2" fmla="*/ 0 h 1599710"/>
                      <a:gd name="connsiteX3" fmla="*/ 1571542 w 1572615"/>
                      <a:gd name="connsiteY3" fmla="*/ 117245 h 1599710"/>
                      <a:gd name="connsiteX4" fmla="*/ 1465189 w 1572615"/>
                      <a:gd name="connsiteY4" fmla="*/ 1121967 h 1599710"/>
                      <a:gd name="connsiteX5" fmla="*/ 1366134 w 1572615"/>
                      <a:gd name="connsiteY5" fmla="*/ 1322795 h 1599710"/>
                      <a:gd name="connsiteX6" fmla="*/ 143825 w 1572615"/>
                      <a:gd name="connsiteY6" fmla="*/ 1599468 h 1599710"/>
                      <a:gd name="connsiteX7" fmla="*/ 0 w 1572615"/>
                      <a:gd name="connsiteY7" fmla="*/ 1477518 h 1599710"/>
                      <a:gd name="connsiteX8" fmla="*/ 68674 w 1572615"/>
                      <a:gd name="connsiteY8" fmla="*/ 312600 h 1599710"/>
                      <a:gd name="connsiteX0" fmla="*/ 68674 w 1572615"/>
                      <a:gd name="connsiteY0" fmla="*/ 315115 h 1602225"/>
                      <a:gd name="connsiteX1" fmla="*/ 209054 w 1572615"/>
                      <a:gd name="connsiteY1" fmla="*/ 186546 h 1602225"/>
                      <a:gd name="connsiteX2" fmla="*/ 1436224 w 1572615"/>
                      <a:gd name="connsiteY2" fmla="*/ 2515 h 1602225"/>
                      <a:gd name="connsiteX3" fmla="*/ 1571542 w 1572615"/>
                      <a:gd name="connsiteY3" fmla="*/ 119760 h 1602225"/>
                      <a:gd name="connsiteX4" fmla="*/ 1465189 w 1572615"/>
                      <a:gd name="connsiteY4" fmla="*/ 1124482 h 1602225"/>
                      <a:gd name="connsiteX5" fmla="*/ 1366134 w 1572615"/>
                      <a:gd name="connsiteY5" fmla="*/ 1325310 h 1602225"/>
                      <a:gd name="connsiteX6" fmla="*/ 143825 w 1572615"/>
                      <a:gd name="connsiteY6" fmla="*/ 1601983 h 1602225"/>
                      <a:gd name="connsiteX7" fmla="*/ 0 w 1572615"/>
                      <a:gd name="connsiteY7" fmla="*/ 1480033 h 1602225"/>
                      <a:gd name="connsiteX8" fmla="*/ 68674 w 1572615"/>
                      <a:gd name="connsiteY8" fmla="*/ 315115 h 1602225"/>
                      <a:gd name="connsiteX0" fmla="*/ 68674 w 1572615"/>
                      <a:gd name="connsiteY0" fmla="*/ 315115 h 1602344"/>
                      <a:gd name="connsiteX1" fmla="*/ 209054 w 1572615"/>
                      <a:gd name="connsiteY1" fmla="*/ 186546 h 1602344"/>
                      <a:gd name="connsiteX2" fmla="*/ 1436224 w 1572615"/>
                      <a:gd name="connsiteY2" fmla="*/ 2515 h 1602344"/>
                      <a:gd name="connsiteX3" fmla="*/ 1571542 w 1572615"/>
                      <a:gd name="connsiteY3" fmla="*/ 119760 h 1602344"/>
                      <a:gd name="connsiteX4" fmla="*/ 1465189 w 1572615"/>
                      <a:gd name="connsiteY4" fmla="*/ 1124482 h 1602344"/>
                      <a:gd name="connsiteX5" fmla="*/ 1366134 w 1572615"/>
                      <a:gd name="connsiteY5" fmla="*/ 1325310 h 1602344"/>
                      <a:gd name="connsiteX6" fmla="*/ 143825 w 1572615"/>
                      <a:gd name="connsiteY6" fmla="*/ 1601983 h 1602344"/>
                      <a:gd name="connsiteX7" fmla="*/ 0 w 1572615"/>
                      <a:gd name="connsiteY7" fmla="*/ 1480033 h 1602344"/>
                      <a:gd name="connsiteX8" fmla="*/ 68674 w 1572615"/>
                      <a:gd name="connsiteY8" fmla="*/ 315115 h 1602344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86546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68674 w 1572615"/>
                      <a:gd name="connsiteY0" fmla="*/ 315115 h 1603645"/>
                      <a:gd name="connsiteX1" fmla="*/ 209054 w 1572615"/>
                      <a:gd name="connsiteY1" fmla="*/ 196695 h 1603645"/>
                      <a:gd name="connsiteX2" fmla="*/ 1436224 w 1572615"/>
                      <a:gd name="connsiteY2" fmla="*/ 2515 h 1603645"/>
                      <a:gd name="connsiteX3" fmla="*/ 1571542 w 1572615"/>
                      <a:gd name="connsiteY3" fmla="*/ 119760 h 1603645"/>
                      <a:gd name="connsiteX4" fmla="*/ 1465189 w 1572615"/>
                      <a:gd name="connsiteY4" fmla="*/ 1124482 h 1603645"/>
                      <a:gd name="connsiteX5" fmla="*/ 1366134 w 1572615"/>
                      <a:gd name="connsiteY5" fmla="*/ 1325310 h 1603645"/>
                      <a:gd name="connsiteX6" fmla="*/ 143825 w 1572615"/>
                      <a:gd name="connsiteY6" fmla="*/ 1601983 h 1603645"/>
                      <a:gd name="connsiteX7" fmla="*/ 0 w 1572615"/>
                      <a:gd name="connsiteY7" fmla="*/ 1480033 h 1603645"/>
                      <a:gd name="connsiteX8" fmla="*/ 68674 w 1572615"/>
                      <a:gd name="connsiteY8" fmla="*/ 315115 h 1603645"/>
                      <a:gd name="connsiteX0" fmla="*/ 148800 w 1652741"/>
                      <a:gd name="connsiteY0" fmla="*/ 315115 h 1602532"/>
                      <a:gd name="connsiteX1" fmla="*/ 289180 w 1652741"/>
                      <a:gd name="connsiteY1" fmla="*/ 196695 h 1602532"/>
                      <a:gd name="connsiteX2" fmla="*/ 1516350 w 1652741"/>
                      <a:gd name="connsiteY2" fmla="*/ 2515 h 1602532"/>
                      <a:gd name="connsiteX3" fmla="*/ 1651668 w 1652741"/>
                      <a:gd name="connsiteY3" fmla="*/ 119760 h 1602532"/>
                      <a:gd name="connsiteX4" fmla="*/ 1545315 w 1652741"/>
                      <a:gd name="connsiteY4" fmla="*/ 1124482 h 1602532"/>
                      <a:gd name="connsiteX5" fmla="*/ 1446260 w 1652741"/>
                      <a:gd name="connsiteY5" fmla="*/ 1325310 h 1602532"/>
                      <a:gd name="connsiteX6" fmla="*/ 223951 w 1652741"/>
                      <a:gd name="connsiteY6" fmla="*/ 1601983 h 1602532"/>
                      <a:gd name="connsiteX7" fmla="*/ 0 w 1652741"/>
                      <a:gd name="connsiteY7" fmla="*/ 1356508 h 1602532"/>
                      <a:gd name="connsiteX8" fmla="*/ 148800 w 1652741"/>
                      <a:gd name="connsiteY8" fmla="*/ 315115 h 1602532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446260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545315 w 1652741"/>
                      <a:gd name="connsiteY4" fmla="*/ 1124482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2741"/>
                      <a:gd name="connsiteY0" fmla="*/ 315115 h 1525729"/>
                      <a:gd name="connsiteX1" fmla="*/ 289180 w 1652741"/>
                      <a:gd name="connsiteY1" fmla="*/ 196695 h 1525729"/>
                      <a:gd name="connsiteX2" fmla="*/ 1516350 w 1652741"/>
                      <a:gd name="connsiteY2" fmla="*/ 2515 h 1525729"/>
                      <a:gd name="connsiteX3" fmla="*/ 1651668 w 1652741"/>
                      <a:gd name="connsiteY3" fmla="*/ 119760 h 1525729"/>
                      <a:gd name="connsiteX4" fmla="*/ 1329591 w 1652741"/>
                      <a:gd name="connsiteY4" fmla="*/ 1186244 h 1525729"/>
                      <a:gd name="connsiteX5" fmla="*/ 1193555 w 1652741"/>
                      <a:gd name="connsiteY5" fmla="*/ 1325310 h 1525729"/>
                      <a:gd name="connsiteX6" fmla="*/ 94517 w 1652741"/>
                      <a:gd name="connsiteY6" fmla="*/ 1524779 h 1525729"/>
                      <a:gd name="connsiteX7" fmla="*/ 0 w 1652741"/>
                      <a:gd name="connsiteY7" fmla="*/ 1356508 h 1525729"/>
                      <a:gd name="connsiteX8" fmla="*/ 148800 w 1652741"/>
                      <a:gd name="connsiteY8" fmla="*/ 315115 h 1525729"/>
                      <a:gd name="connsiteX0" fmla="*/ 148800 w 1651957"/>
                      <a:gd name="connsiteY0" fmla="*/ 300835 h 1511449"/>
                      <a:gd name="connsiteX1" fmla="*/ 289180 w 1651957"/>
                      <a:gd name="connsiteY1" fmla="*/ 182415 h 1511449"/>
                      <a:gd name="connsiteX2" fmla="*/ 1399243 w 1651957"/>
                      <a:gd name="connsiteY2" fmla="*/ 3675 h 1511449"/>
                      <a:gd name="connsiteX3" fmla="*/ 1651668 w 1651957"/>
                      <a:gd name="connsiteY3" fmla="*/ 105480 h 1511449"/>
                      <a:gd name="connsiteX4" fmla="*/ 1329591 w 1651957"/>
                      <a:gd name="connsiteY4" fmla="*/ 1171964 h 1511449"/>
                      <a:gd name="connsiteX5" fmla="*/ 1193555 w 1651957"/>
                      <a:gd name="connsiteY5" fmla="*/ 1311030 h 1511449"/>
                      <a:gd name="connsiteX6" fmla="*/ 94517 w 1651957"/>
                      <a:gd name="connsiteY6" fmla="*/ 1510499 h 1511449"/>
                      <a:gd name="connsiteX7" fmla="*/ 0 w 1651957"/>
                      <a:gd name="connsiteY7" fmla="*/ 1342228 h 1511449"/>
                      <a:gd name="connsiteX8" fmla="*/ 148800 w 1651957"/>
                      <a:gd name="connsiteY8" fmla="*/ 300835 h 1511449"/>
                      <a:gd name="connsiteX0" fmla="*/ 148800 w 1512031"/>
                      <a:gd name="connsiteY0" fmla="*/ 299987 h 1510601"/>
                      <a:gd name="connsiteX1" fmla="*/ 289180 w 1512031"/>
                      <a:gd name="connsiteY1" fmla="*/ 181567 h 1510601"/>
                      <a:gd name="connsiteX2" fmla="*/ 1399243 w 1512031"/>
                      <a:gd name="connsiteY2" fmla="*/ 2827 h 1510601"/>
                      <a:gd name="connsiteX3" fmla="*/ 1509907 w 1512031"/>
                      <a:gd name="connsiteY3" fmla="*/ 114926 h 1510601"/>
                      <a:gd name="connsiteX4" fmla="*/ 1329591 w 1512031"/>
                      <a:gd name="connsiteY4" fmla="*/ 1171116 h 1510601"/>
                      <a:gd name="connsiteX5" fmla="*/ 1193555 w 1512031"/>
                      <a:gd name="connsiteY5" fmla="*/ 1310182 h 1510601"/>
                      <a:gd name="connsiteX6" fmla="*/ 94517 w 1512031"/>
                      <a:gd name="connsiteY6" fmla="*/ 1509651 h 1510601"/>
                      <a:gd name="connsiteX7" fmla="*/ 0 w 1512031"/>
                      <a:gd name="connsiteY7" fmla="*/ 1341380 h 1510601"/>
                      <a:gd name="connsiteX8" fmla="*/ 148800 w 1512031"/>
                      <a:gd name="connsiteY8" fmla="*/ 299987 h 1510601"/>
                      <a:gd name="connsiteX0" fmla="*/ 148800 w 1517806"/>
                      <a:gd name="connsiteY0" fmla="*/ 299027 h 1509641"/>
                      <a:gd name="connsiteX1" fmla="*/ 289180 w 1517806"/>
                      <a:gd name="connsiteY1" fmla="*/ 180607 h 1509641"/>
                      <a:gd name="connsiteX2" fmla="*/ 1399243 w 1517806"/>
                      <a:gd name="connsiteY2" fmla="*/ 1867 h 1509641"/>
                      <a:gd name="connsiteX3" fmla="*/ 1516070 w 1517806"/>
                      <a:gd name="connsiteY3" fmla="*/ 134553 h 1509641"/>
                      <a:gd name="connsiteX4" fmla="*/ 1329591 w 1517806"/>
                      <a:gd name="connsiteY4" fmla="*/ 1170156 h 1509641"/>
                      <a:gd name="connsiteX5" fmla="*/ 1193555 w 1517806"/>
                      <a:gd name="connsiteY5" fmla="*/ 1309222 h 1509641"/>
                      <a:gd name="connsiteX6" fmla="*/ 94517 w 1517806"/>
                      <a:gd name="connsiteY6" fmla="*/ 1508691 h 1509641"/>
                      <a:gd name="connsiteX7" fmla="*/ 0 w 1517806"/>
                      <a:gd name="connsiteY7" fmla="*/ 1340420 h 1509641"/>
                      <a:gd name="connsiteX8" fmla="*/ 148800 w 1517806"/>
                      <a:gd name="connsiteY8" fmla="*/ 299027 h 1509641"/>
                      <a:gd name="connsiteX0" fmla="*/ 148800 w 1520182"/>
                      <a:gd name="connsiteY0" fmla="*/ 298495 h 1509109"/>
                      <a:gd name="connsiteX1" fmla="*/ 289180 w 1520182"/>
                      <a:gd name="connsiteY1" fmla="*/ 180075 h 1509109"/>
                      <a:gd name="connsiteX2" fmla="*/ 1399243 w 1520182"/>
                      <a:gd name="connsiteY2" fmla="*/ 1335 h 1509109"/>
                      <a:gd name="connsiteX3" fmla="*/ 1516070 w 1520182"/>
                      <a:gd name="connsiteY3" fmla="*/ 134021 h 1509109"/>
                      <a:gd name="connsiteX4" fmla="*/ 1329591 w 1520182"/>
                      <a:gd name="connsiteY4" fmla="*/ 1169624 h 1509109"/>
                      <a:gd name="connsiteX5" fmla="*/ 1193555 w 1520182"/>
                      <a:gd name="connsiteY5" fmla="*/ 1308690 h 1509109"/>
                      <a:gd name="connsiteX6" fmla="*/ 94517 w 1520182"/>
                      <a:gd name="connsiteY6" fmla="*/ 1508159 h 1509109"/>
                      <a:gd name="connsiteX7" fmla="*/ 0 w 1520182"/>
                      <a:gd name="connsiteY7" fmla="*/ 1339888 h 1509109"/>
                      <a:gd name="connsiteX8" fmla="*/ 148800 w 1520182"/>
                      <a:gd name="connsiteY8" fmla="*/ 298495 h 1509109"/>
                      <a:gd name="connsiteX0" fmla="*/ 148800 w 1521472"/>
                      <a:gd name="connsiteY0" fmla="*/ 298787 h 1509401"/>
                      <a:gd name="connsiteX1" fmla="*/ 289180 w 1521472"/>
                      <a:gd name="connsiteY1" fmla="*/ 180367 h 1509401"/>
                      <a:gd name="connsiteX2" fmla="*/ 1399243 w 1521472"/>
                      <a:gd name="connsiteY2" fmla="*/ 1627 h 1509401"/>
                      <a:gd name="connsiteX3" fmla="*/ 1516070 w 1521472"/>
                      <a:gd name="connsiteY3" fmla="*/ 134313 h 1509401"/>
                      <a:gd name="connsiteX4" fmla="*/ 1329591 w 1521472"/>
                      <a:gd name="connsiteY4" fmla="*/ 1169916 h 1509401"/>
                      <a:gd name="connsiteX5" fmla="*/ 1193555 w 1521472"/>
                      <a:gd name="connsiteY5" fmla="*/ 1308982 h 1509401"/>
                      <a:gd name="connsiteX6" fmla="*/ 94517 w 1521472"/>
                      <a:gd name="connsiteY6" fmla="*/ 1508451 h 1509401"/>
                      <a:gd name="connsiteX7" fmla="*/ 0 w 1521472"/>
                      <a:gd name="connsiteY7" fmla="*/ 1340180 h 1509401"/>
                      <a:gd name="connsiteX8" fmla="*/ 148800 w 1521472"/>
                      <a:gd name="connsiteY8" fmla="*/ 298787 h 1509401"/>
                      <a:gd name="connsiteX0" fmla="*/ 148800 w 1521472"/>
                      <a:gd name="connsiteY0" fmla="*/ 298787 h 1520965"/>
                      <a:gd name="connsiteX1" fmla="*/ 289180 w 1521472"/>
                      <a:gd name="connsiteY1" fmla="*/ 180367 h 1520965"/>
                      <a:gd name="connsiteX2" fmla="*/ 1399243 w 1521472"/>
                      <a:gd name="connsiteY2" fmla="*/ 1627 h 1520965"/>
                      <a:gd name="connsiteX3" fmla="*/ 1516070 w 1521472"/>
                      <a:gd name="connsiteY3" fmla="*/ 134313 h 1520965"/>
                      <a:gd name="connsiteX4" fmla="*/ 1329591 w 1521472"/>
                      <a:gd name="connsiteY4" fmla="*/ 1169916 h 1520965"/>
                      <a:gd name="connsiteX5" fmla="*/ 1193555 w 1521472"/>
                      <a:gd name="connsiteY5" fmla="*/ 1308982 h 1520965"/>
                      <a:gd name="connsiteX6" fmla="*/ 206203 w 1521472"/>
                      <a:gd name="connsiteY6" fmla="*/ 1520109 h 1520965"/>
                      <a:gd name="connsiteX7" fmla="*/ 0 w 1521472"/>
                      <a:gd name="connsiteY7" fmla="*/ 1340180 h 1520965"/>
                      <a:gd name="connsiteX8" fmla="*/ 148800 w 1521472"/>
                      <a:gd name="connsiteY8" fmla="*/ 298787 h 1520965"/>
                      <a:gd name="connsiteX0" fmla="*/ 148800 w 1521472"/>
                      <a:gd name="connsiteY0" fmla="*/ 298787 h 1520609"/>
                      <a:gd name="connsiteX1" fmla="*/ 289180 w 1521472"/>
                      <a:gd name="connsiteY1" fmla="*/ 180367 h 1520609"/>
                      <a:gd name="connsiteX2" fmla="*/ 1399243 w 1521472"/>
                      <a:gd name="connsiteY2" fmla="*/ 1627 h 1520609"/>
                      <a:gd name="connsiteX3" fmla="*/ 1516070 w 1521472"/>
                      <a:gd name="connsiteY3" fmla="*/ 134313 h 1520609"/>
                      <a:gd name="connsiteX4" fmla="*/ 1329591 w 1521472"/>
                      <a:gd name="connsiteY4" fmla="*/ 1169916 h 1520609"/>
                      <a:gd name="connsiteX5" fmla="*/ 1193555 w 1521472"/>
                      <a:gd name="connsiteY5" fmla="*/ 1308982 h 1520609"/>
                      <a:gd name="connsiteX6" fmla="*/ 206203 w 1521472"/>
                      <a:gd name="connsiteY6" fmla="*/ 1520109 h 1520609"/>
                      <a:gd name="connsiteX7" fmla="*/ 0 w 1521472"/>
                      <a:gd name="connsiteY7" fmla="*/ 1340180 h 1520609"/>
                      <a:gd name="connsiteX8" fmla="*/ 148800 w 1521472"/>
                      <a:gd name="connsiteY8" fmla="*/ 298787 h 1520609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625 w 1522297"/>
                      <a:gd name="connsiteY0" fmla="*/ 298787 h 1520882"/>
                      <a:gd name="connsiteX1" fmla="*/ 290005 w 1522297"/>
                      <a:gd name="connsiteY1" fmla="*/ 180367 h 1520882"/>
                      <a:gd name="connsiteX2" fmla="*/ 1400068 w 1522297"/>
                      <a:gd name="connsiteY2" fmla="*/ 1627 h 1520882"/>
                      <a:gd name="connsiteX3" fmla="*/ 1516895 w 1522297"/>
                      <a:gd name="connsiteY3" fmla="*/ 134313 h 1520882"/>
                      <a:gd name="connsiteX4" fmla="*/ 1330416 w 1522297"/>
                      <a:gd name="connsiteY4" fmla="*/ 1169916 h 1520882"/>
                      <a:gd name="connsiteX5" fmla="*/ 1194380 w 1522297"/>
                      <a:gd name="connsiteY5" fmla="*/ 1308982 h 1520882"/>
                      <a:gd name="connsiteX6" fmla="*/ 207028 w 1522297"/>
                      <a:gd name="connsiteY6" fmla="*/ 1520109 h 1520882"/>
                      <a:gd name="connsiteX7" fmla="*/ 825 w 1522297"/>
                      <a:gd name="connsiteY7" fmla="*/ 1340180 h 1520882"/>
                      <a:gd name="connsiteX8" fmla="*/ 149625 w 1522297"/>
                      <a:gd name="connsiteY8" fmla="*/ 298787 h 1520882"/>
                      <a:gd name="connsiteX0" fmla="*/ 149807 w 1522479"/>
                      <a:gd name="connsiteY0" fmla="*/ 298787 h 1440122"/>
                      <a:gd name="connsiteX1" fmla="*/ 290187 w 1522479"/>
                      <a:gd name="connsiteY1" fmla="*/ 180367 h 1440122"/>
                      <a:gd name="connsiteX2" fmla="*/ 1400250 w 1522479"/>
                      <a:gd name="connsiteY2" fmla="*/ 1627 h 1440122"/>
                      <a:gd name="connsiteX3" fmla="*/ 1517077 w 1522479"/>
                      <a:gd name="connsiteY3" fmla="*/ 134313 h 1440122"/>
                      <a:gd name="connsiteX4" fmla="*/ 1330598 w 1522479"/>
                      <a:gd name="connsiteY4" fmla="*/ 1169916 h 1440122"/>
                      <a:gd name="connsiteX5" fmla="*/ 1194562 w 1522479"/>
                      <a:gd name="connsiteY5" fmla="*/ 1308982 h 1440122"/>
                      <a:gd name="connsiteX6" fmla="*/ 195960 w 1522479"/>
                      <a:gd name="connsiteY6" fmla="*/ 1432429 h 1440122"/>
                      <a:gd name="connsiteX7" fmla="*/ 1007 w 1522479"/>
                      <a:gd name="connsiteY7" fmla="*/ 1340180 h 1440122"/>
                      <a:gd name="connsiteX8" fmla="*/ 149807 w 1522479"/>
                      <a:gd name="connsiteY8" fmla="*/ 298787 h 1440122"/>
                      <a:gd name="connsiteX0" fmla="*/ 149808 w 1522480"/>
                      <a:gd name="connsiteY0" fmla="*/ 298787 h 1440122"/>
                      <a:gd name="connsiteX1" fmla="*/ 290188 w 1522480"/>
                      <a:gd name="connsiteY1" fmla="*/ 180367 h 1440122"/>
                      <a:gd name="connsiteX2" fmla="*/ 1400251 w 1522480"/>
                      <a:gd name="connsiteY2" fmla="*/ 1627 h 1440122"/>
                      <a:gd name="connsiteX3" fmla="*/ 1517078 w 1522480"/>
                      <a:gd name="connsiteY3" fmla="*/ 134313 h 1440122"/>
                      <a:gd name="connsiteX4" fmla="*/ 1330599 w 1522480"/>
                      <a:gd name="connsiteY4" fmla="*/ 1169916 h 1440122"/>
                      <a:gd name="connsiteX5" fmla="*/ 1160813 w 1522480"/>
                      <a:gd name="connsiteY5" fmla="*/ 1189988 h 1440122"/>
                      <a:gd name="connsiteX6" fmla="*/ 195961 w 1522480"/>
                      <a:gd name="connsiteY6" fmla="*/ 1432429 h 1440122"/>
                      <a:gd name="connsiteX7" fmla="*/ 1008 w 1522480"/>
                      <a:gd name="connsiteY7" fmla="*/ 1340180 h 1440122"/>
                      <a:gd name="connsiteX8" fmla="*/ 149808 w 1522480"/>
                      <a:gd name="connsiteY8" fmla="*/ 298787 h 1440122"/>
                      <a:gd name="connsiteX0" fmla="*/ 149808 w 1519545"/>
                      <a:gd name="connsiteY0" fmla="*/ 341963 h 1483298"/>
                      <a:gd name="connsiteX1" fmla="*/ 290188 w 1519545"/>
                      <a:gd name="connsiteY1" fmla="*/ 223543 h 1483298"/>
                      <a:gd name="connsiteX2" fmla="*/ 1340251 w 1519545"/>
                      <a:gd name="connsiteY2" fmla="*/ 964 h 1483298"/>
                      <a:gd name="connsiteX3" fmla="*/ 1517078 w 1519545"/>
                      <a:gd name="connsiteY3" fmla="*/ 177489 h 1483298"/>
                      <a:gd name="connsiteX4" fmla="*/ 1330599 w 1519545"/>
                      <a:gd name="connsiteY4" fmla="*/ 1213092 h 1483298"/>
                      <a:gd name="connsiteX5" fmla="*/ 1160813 w 1519545"/>
                      <a:gd name="connsiteY5" fmla="*/ 1233164 h 1483298"/>
                      <a:gd name="connsiteX6" fmla="*/ 195961 w 1519545"/>
                      <a:gd name="connsiteY6" fmla="*/ 1475605 h 1483298"/>
                      <a:gd name="connsiteX7" fmla="*/ 1008 w 1519545"/>
                      <a:gd name="connsiteY7" fmla="*/ 1383356 h 1483298"/>
                      <a:gd name="connsiteX8" fmla="*/ 149808 w 1519545"/>
                      <a:gd name="connsiteY8" fmla="*/ 341963 h 1483298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330599 w 1469329"/>
                      <a:gd name="connsiteY4" fmla="*/ 12135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9808 w 1469329"/>
                      <a:gd name="connsiteY0" fmla="*/ 342420 h 1483755"/>
                      <a:gd name="connsiteX1" fmla="*/ 290188 w 1469329"/>
                      <a:gd name="connsiteY1" fmla="*/ 224000 h 1483755"/>
                      <a:gd name="connsiteX2" fmla="*/ 1340251 w 1469329"/>
                      <a:gd name="connsiteY2" fmla="*/ 1421 h 1483755"/>
                      <a:gd name="connsiteX3" fmla="*/ 1464578 w 1469329"/>
                      <a:gd name="connsiteY3" fmla="*/ 143500 h 1483755"/>
                      <a:gd name="connsiteX4" fmla="*/ 1278099 w 1469329"/>
                      <a:gd name="connsiteY4" fmla="*/ 1103949 h 1483755"/>
                      <a:gd name="connsiteX5" fmla="*/ 1160813 w 1469329"/>
                      <a:gd name="connsiteY5" fmla="*/ 1233621 h 1483755"/>
                      <a:gd name="connsiteX6" fmla="*/ 195961 w 1469329"/>
                      <a:gd name="connsiteY6" fmla="*/ 1476062 h 1483755"/>
                      <a:gd name="connsiteX7" fmla="*/ 1008 w 1469329"/>
                      <a:gd name="connsiteY7" fmla="*/ 1383813 h 1483755"/>
                      <a:gd name="connsiteX8" fmla="*/ 149808 w 1469329"/>
                      <a:gd name="connsiteY8" fmla="*/ 342420 h 1483755"/>
                      <a:gd name="connsiteX0" fmla="*/ 148801 w 1468322"/>
                      <a:gd name="connsiteY0" fmla="*/ 342420 h 1484497"/>
                      <a:gd name="connsiteX1" fmla="*/ 289181 w 1468322"/>
                      <a:gd name="connsiteY1" fmla="*/ 224000 h 1484497"/>
                      <a:gd name="connsiteX2" fmla="*/ 1339244 w 1468322"/>
                      <a:gd name="connsiteY2" fmla="*/ 1421 h 1484497"/>
                      <a:gd name="connsiteX3" fmla="*/ 1463571 w 1468322"/>
                      <a:gd name="connsiteY3" fmla="*/ 143500 h 1484497"/>
                      <a:gd name="connsiteX4" fmla="*/ 1277092 w 1468322"/>
                      <a:gd name="connsiteY4" fmla="*/ 1103949 h 1484497"/>
                      <a:gd name="connsiteX5" fmla="*/ 1159806 w 1468322"/>
                      <a:gd name="connsiteY5" fmla="*/ 1233621 h 1484497"/>
                      <a:gd name="connsiteX6" fmla="*/ 194954 w 1468322"/>
                      <a:gd name="connsiteY6" fmla="*/ 1476062 h 1484497"/>
                      <a:gd name="connsiteX7" fmla="*/ 1 w 1468322"/>
                      <a:gd name="connsiteY7" fmla="*/ 1383813 h 1484497"/>
                      <a:gd name="connsiteX8" fmla="*/ 148801 w 1468322"/>
                      <a:gd name="connsiteY8" fmla="*/ 342420 h 1484497"/>
                      <a:gd name="connsiteX0" fmla="*/ 148800 w 1468321"/>
                      <a:gd name="connsiteY0" fmla="*/ 342420 h 1495611"/>
                      <a:gd name="connsiteX1" fmla="*/ 289180 w 1468321"/>
                      <a:gd name="connsiteY1" fmla="*/ 224000 h 1495611"/>
                      <a:gd name="connsiteX2" fmla="*/ 1339243 w 1468321"/>
                      <a:gd name="connsiteY2" fmla="*/ 1421 h 1495611"/>
                      <a:gd name="connsiteX3" fmla="*/ 1463570 w 1468321"/>
                      <a:gd name="connsiteY3" fmla="*/ 143500 h 1495611"/>
                      <a:gd name="connsiteX4" fmla="*/ 1277091 w 1468321"/>
                      <a:gd name="connsiteY4" fmla="*/ 1103949 h 1495611"/>
                      <a:gd name="connsiteX5" fmla="*/ 1159805 w 1468321"/>
                      <a:gd name="connsiteY5" fmla="*/ 1233621 h 1495611"/>
                      <a:gd name="connsiteX6" fmla="*/ 194953 w 1468321"/>
                      <a:gd name="connsiteY6" fmla="*/ 1476062 h 1495611"/>
                      <a:gd name="connsiteX7" fmla="*/ 0 w 1468321"/>
                      <a:gd name="connsiteY7" fmla="*/ 1383813 h 1495611"/>
                      <a:gd name="connsiteX8" fmla="*/ 148800 w 1468321"/>
                      <a:gd name="connsiteY8" fmla="*/ 342420 h 1495611"/>
                      <a:gd name="connsiteX0" fmla="*/ 148800 w 1468321"/>
                      <a:gd name="connsiteY0" fmla="*/ 342420 h 1491442"/>
                      <a:gd name="connsiteX1" fmla="*/ 289180 w 1468321"/>
                      <a:gd name="connsiteY1" fmla="*/ 224000 h 1491442"/>
                      <a:gd name="connsiteX2" fmla="*/ 1339243 w 1468321"/>
                      <a:gd name="connsiteY2" fmla="*/ 1421 h 1491442"/>
                      <a:gd name="connsiteX3" fmla="*/ 1463570 w 1468321"/>
                      <a:gd name="connsiteY3" fmla="*/ 143500 h 1491442"/>
                      <a:gd name="connsiteX4" fmla="*/ 1277091 w 1468321"/>
                      <a:gd name="connsiteY4" fmla="*/ 1103949 h 1491442"/>
                      <a:gd name="connsiteX5" fmla="*/ 1159805 w 1468321"/>
                      <a:gd name="connsiteY5" fmla="*/ 1233621 h 1491442"/>
                      <a:gd name="connsiteX6" fmla="*/ 194953 w 1468321"/>
                      <a:gd name="connsiteY6" fmla="*/ 1476062 h 1491442"/>
                      <a:gd name="connsiteX7" fmla="*/ 0 w 1468321"/>
                      <a:gd name="connsiteY7" fmla="*/ 1383813 h 1491442"/>
                      <a:gd name="connsiteX8" fmla="*/ 148800 w 1468321"/>
                      <a:gd name="connsiteY8" fmla="*/ 342420 h 1491442"/>
                      <a:gd name="connsiteX0" fmla="*/ 148800 w 1468321"/>
                      <a:gd name="connsiteY0" fmla="*/ 342420 h 1486450"/>
                      <a:gd name="connsiteX1" fmla="*/ 289180 w 1468321"/>
                      <a:gd name="connsiteY1" fmla="*/ 224000 h 1486450"/>
                      <a:gd name="connsiteX2" fmla="*/ 1339243 w 1468321"/>
                      <a:gd name="connsiteY2" fmla="*/ 1421 h 1486450"/>
                      <a:gd name="connsiteX3" fmla="*/ 1463570 w 1468321"/>
                      <a:gd name="connsiteY3" fmla="*/ 143500 h 1486450"/>
                      <a:gd name="connsiteX4" fmla="*/ 1277091 w 1468321"/>
                      <a:gd name="connsiteY4" fmla="*/ 1103949 h 1486450"/>
                      <a:gd name="connsiteX5" fmla="*/ 1159805 w 1468321"/>
                      <a:gd name="connsiteY5" fmla="*/ 1233621 h 1486450"/>
                      <a:gd name="connsiteX6" fmla="*/ 194953 w 1468321"/>
                      <a:gd name="connsiteY6" fmla="*/ 1476062 h 1486450"/>
                      <a:gd name="connsiteX7" fmla="*/ 0 w 1468321"/>
                      <a:gd name="connsiteY7" fmla="*/ 1383813 h 1486450"/>
                      <a:gd name="connsiteX8" fmla="*/ 148800 w 1468321"/>
                      <a:gd name="connsiteY8" fmla="*/ 342420 h 1486450"/>
                      <a:gd name="connsiteX0" fmla="*/ 148800 w 1468321"/>
                      <a:gd name="connsiteY0" fmla="*/ 342420 h 1488094"/>
                      <a:gd name="connsiteX1" fmla="*/ 289180 w 1468321"/>
                      <a:gd name="connsiteY1" fmla="*/ 224000 h 1488094"/>
                      <a:gd name="connsiteX2" fmla="*/ 1339243 w 1468321"/>
                      <a:gd name="connsiteY2" fmla="*/ 1421 h 1488094"/>
                      <a:gd name="connsiteX3" fmla="*/ 1463570 w 1468321"/>
                      <a:gd name="connsiteY3" fmla="*/ 143500 h 1488094"/>
                      <a:gd name="connsiteX4" fmla="*/ 1277091 w 1468321"/>
                      <a:gd name="connsiteY4" fmla="*/ 1103949 h 1488094"/>
                      <a:gd name="connsiteX5" fmla="*/ 1159805 w 1468321"/>
                      <a:gd name="connsiteY5" fmla="*/ 1233621 h 1488094"/>
                      <a:gd name="connsiteX6" fmla="*/ 194953 w 1468321"/>
                      <a:gd name="connsiteY6" fmla="*/ 1476062 h 1488094"/>
                      <a:gd name="connsiteX7" fmla="*/ 0 w 1468321"/>
                      <a:gd name="connsiteY7" fmla="*/ 1383813 h 1488094"/>
                      <a:gd name="connsiteX8" fmla="*/ 148800 w 1468321"/>
                      <a:gd name="connsiteY8" fmla="*/ 342420 h 1488094"/>
                      <a:gd name="connsiteX0" fmla="*/ 148800 w 1468321"/>
                      <a:gd name="connsiteY0" fmla="*/ 342420 h 1492244"/>
                      <a:gd name="connsiteX1" fmla="*/ 289180 w 1468321"/>
                      <a:gd name="connsiteY1" fmla="*/ 224000 h 1492244"/>
                      <a:gd name="connsiteX2" fmla="*/ 1339243 w 1468321"/>
                      <a:gd name="connsiteY2" fmla="*/ 1421 h 1492244"/>
                      <a:gd name="connsiteX3" fmla="*/ 1463570 w 1468321"/>
                      <a:gd name="connsiteY3" fmla="*/ 143500 h 1492244"/>
                      <a:gd name="connsiteX4" fmla="*/ 1277091 w 1468321"/>
                      <a:gd name="connsiteY4" fmla="*/ 1103949 h 1492244"/>
                      <a:gd name="connsiteX5" fmla="*/ 1159805 w 1468321"/>
                      <a:gd name="connsiteY5" fmla="*/ 1233621 h 1492244"/>
                      <a:gd name="connsiteX6" fmla="*/ 194953 w 1468321"/>
                      <a:gd name="connsiteY6" fmla="*/ 1476062 h 1492244"/>
                      <a:gd name="connsiteX7" fmla="*/ 0 w 1468321"/>
                      <a:gd name="connsiteY7" fmla="*/ 1383813 h 1492244"/>
                      <a:gd name="connsiteX8" fmla="*/ 148800 w 1468321"/>
                      <a:gd name="connsiteY8" fmla="*/ 342420 h 1492244"/>
                      <a:gd name="connsiteX0" fmla="*/ 148931 w 1468452"/>
                      <a:gd name="connsiteY0" fmla="*/ 342420 h 1489509"/>
                      <a:gd name="connsiteX1" fmla="*/ 289311 w 1468452"/>
                      <a:gd name="connsiteY1" fmla="*/ 224000 h 1489509"/>
                      <a:gd name="connsiteX2" fmla="*/ 1339374 w 1468452"/>
                      <a:gd name="connsiteY2" fmla="*/ 1421 h 1489509"/>
                      <a:gd name="connsiteX3" fmla="*/ 1463701 w 1468452"/>
                      <a:gd name="connsiteY3" fmla="*/ 143500 h 1489509"/>
                      <a:gd name="connsiteX4" fmla="*/ 1277222 w 1468452"/>
                      <a:gd name="connsiteY4" fmla="*/ 1103949 h 1489509"/>
                      <a:gd name="connsiteX5" fmla="*/ 1159936 w 1468452"/>
                      <a:gd name="connsiteY5" fmla="*/ 1233621 h 1489509"/>
                      <a:gd name="connsiteX6" fmla="*/ 195084 w 1468452"/>
                      <a:gd name="connsiteY6" fmla="*/ 1476062 h 1489509"/>
                      <a:gd name="connsiteX7" fmla="*/ 131 w 1468452"/>
                      <a:gd name="connsiteY7" fmla="*/ 1383813 h 1489509"/>
                      <a:gd name="connsiteX8" fmla="*/ 148931 w 1468452"/>
                      <a:gd name="connsiteY8" fmla="*/ 342420 h 1489509"/>
                      <a:gd name="connsiteX0" fmla="*/ 148931 w 1465564"/>
                      <a:gd name="connsiteY0" fmla="*/ 410617 h 1557706"/>
                      <a:gd name="connsiteX1" fmla="*/ 289311 w 1465564"/>
                      <a:gd name="connsiteY1" fmla="*/ 292197 h 1557706"/>
                      <a:gd name="connsiteX2" fmla="*/ 1253125 w 1465564"/>
                      <a:gd name="connsiteY2" fmla="*/ 727 h 1557706"/>
                      <a:gd name="connsiteX3" fmla="*/ 1463701 w 1465564"/>
                      <a:gd name="connsiteY3" fmla="*/ 211697 h 1557706"/>
                      <a:gd name="connsiteX4" fmla="*/ 1277222 w 1465564"/>
                      <a:gd name="connsiteY4" fmla="*/ 1172146 h 1557706"/>
                      <a:gd name="connsiteX5" fmla="*/ 1159936 w 1465564"/>
                      <a:gd name="connsiteY5" fmla="*/ 1301818 h 1557706"/>
                      <a:gd name="connsiteX6" fmla="*/ 195084 w 1465564"/>
                      <a:gd name="connsiteY6" fmla="*/ 1544259 h 1557706"/>
                      <a:gd name="connsiteX7" fmla="*/ 131 w 1465564"/>
                      <a:gd name="connsiteY7" fmla="*/ 1452010 h 1557706"/>
                      <a:gd name="connsiteX8" fmla="*/ 148931 w 1465564"/>
                      <a:gd name="connsiteY8" fmla="*/ 410617 h 1557706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77222 w 1368665"/>
                      <a:gd name="connsiteY4" fmla="*/ 1172782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48931 w 1368665"/>
                      <a:gd name="connsiteY0" fmla="*/ 411253 h 1558342"/>
                      <a:gd name="connsiteX1" fmla="*/ 289311 w 1368665"/>
                      <a:gd name="connsiteY1" fmla="*/ 292833 h 1558342"/>
                      <a:gd name="connsiteX2" fmla="*/ 1253125 w 1368665"/>
                      <a:gd name="connsiteY2" fmla="*/ 1363 h 1558342"/>
                      <a:gd name="connsiteX3" fmla="*/ 1362452 w 1368665"/>
                      <a:gd name="connsiteY3" fmla="*/ 146574 h 1558342"/>
                      <a:gd name="connsiteX4" fmla="*/ 1217223 w 1368665"/>
                      <a:gd name="connsiteY4" fmla="*/ 966108 h 1558342"/>
                      <a:gd name="connsiteX5" fmla="*/ 1159936 w 1368665"/>
                      <a:gd name="connsiteY5" fmla="*/ 1302454 h 1558342"/>
                      <a:gd name="connsiteX6" fmla="*/ 195084 w 1368665"/>
                      <a:gd name="connsiteY6" fmla="*/ 1544895 h 1558342"/>
                      <a:gd name="connsiteX7" fmla="*/ 131 w 1368665"/>
                      <a:gd name="connsiteY7" fmla="*/ 1452646 h 1558342"/>
                      <a:gd name="connsiteX8" fmla="*/ 148931 w 1368665"/>
                      <a:gd name="connsiteY8" fmla="*/ 411253 h 1558342"/>
                      <a:gd name="connsiteX0" fmla="*/ 130212 w 1349946"/>
                      <a:gd name="connsiteY0" fmla="*/ 411253 h 1549172"/>
                      <a:gd name="connsiteX1" fmla="*/ 270592 w 1349946"/>
                      <a:gd name="connsiteY1" fmla="*/ 292833 h 1549172"/>
                      <a:gd name="connsiteX2" fmla="*/ 1234406 w 1349946"/>
                      <a:gd name="connsiteY2" fmla="*/ 1363 h 1549172"/>
                      <a:gd name="connsiteX3" fmla="*/ 1343733 w 1349946"/>
                      <a:gd name="connsiteY3" fmla="*/ 146574 h 1549172"/>
                      <a:gd name="connsiteX4" fmla="*/ 1198504 w 1349946"/>
                      <a:gd name="connsiteY4" fmla="*/ 966108 h 1549172"/>
                      <a:gd name="connsiteX5" fmla="*/ 1141217 w 1349946"/>
                      <a:gd name="connsiteY5" fmla="*/ 1302454 h 1549172"/>
                      <a:gd name="connsiteX6" fmla="*/ 176365 w 1349946"/>
                      <a:gd name="connsiteY6" fmla="*/ 1544895 h 1549172"/>
                      <a:gd name="connsiteX7" fmla="*/ 161 w 1349946"/>
                      <a:gd name="connsiteY7" fmla="*/ 1308601 h 1549172"/>
                      <a:gd name="connsiteX8" fmla="*/ 130212 w 1349946"/>
                      <a:gd name="connsiteY8" fmla="*/ 411253 h 1549172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141231 w 1349960"/>
                      <a:gd name="connsiteY5" fmla="*/ 130245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349960"/>
                      <a:gd name="connsiteY0" fmla="*/ 411253 h 1409196"/>
                      <a:gd name="connsiteX1" fmla="*/ 270606 w 1349960"/>
                      <a:gd name="connsiteY1" fmla="*/ 292833 h 1409196"/>
                      <a:gd name="connsiteX2" fmla="*/ 1234420 w 1349960"/>
                      <a:gd name="connsiteY2" fmla="*/ 1363 h 1409196"/>
                      <a:gd name="connsiteX3" fmla="*/ 1343747 w 1349960"/>
                      <a:gd name="connsiteY3" fmla="*/ 146574 h 1409196"/>
                      <a:gd name="connsiteX4" fmla="*/ 1198518 w 1349960"/>
                      <a:gd name="connsiteY4" fmla="*/ 966108 h 1409196"/>
                      <a:gd name="connsiteX5" fmla="*/ 1069982 w 1349960"/>
                      <a:gd name="connsiteY5" fmla="*/ 1105174 h 1409196"/>
                      <a:gd name="connsiteX6" fmla="*/ 168880 w 1349960"/>
                      <a:gd name="connsiteY6" fmla="*/ 1394587 h 1409196"/>
                      <a:gd name="connsiteX7" fmla="*/ 175 w 1349960"/>
                      <a:gd name="connsiteY7" fmla="*/ 1308601 h 1409196"/>
                      <a:gd name="connsiteX8" fmla="*/ 130226 w 1349960"/>
                      <a:gd name="connsiteY8" fmla="*/ 411253 h 1409196"/>
                      <a:gd name="connsiteX0" fmla="*/ 130226 w 1506288"/>
                      <a:gd name="connsiteY0" fmla="*/ 411253 h 1409196"/>
                      <a:gd name="connsiteX1" fmla="*/ 270606 w 1506288"/>
                      <a:gd name="connsiteY1" fmla="*/ 292833 h 1409196"/>
                      <a:gd name="connsiteX2" fmla="*/ 1234420 w 1506288"/>
                      <a:gd name="connsiteY2" fmla="*/ 1363 h 1409196"/>
                      <a:gd name="connsiteX3" fmla="*/ 1504996 w 1506288"/>
                      <a:gd name="connsiteY3" fmla="*/ 146574 h 1409196"/>
                      <a:gd name="connsiteX4" fmla="*/ 1198518 w 1506288"/>
                      <a:gd name="connsiteY4" fmla="*/ 966108 h 1409196"/>
                      <a:gd name="connsiteX5" fmla="*/ 1069982 w 1506288"/>
                      <a:gd name="connsiteY5" fmla="*/ 1105174 h 1409196"/>
                      <a:gd name="connsiteX6" fmla="*/ 168880 w 1506288"/>
                      <a:gd name="connsiteY6" fmla="*/ 1394587 h 1409196"/>
                      <a:gd name="connsiteX7" fmla="*/ 175 w 1506288"/>
                      <a:gd name="connsiteY7" fmla="*/ 1308601 h 1409196"/>
                      <a:gd name="connsiteX8" fmla="*/ 130226 w 1506288"/>
                      <a:gd name="connsiteY8" fmla="*/ 411253 h 1409196"/>
                      <a:gd name="connsiteX0" fmla="*/ 130226 w 1508784"/>
                      <a:gd name="connsiteY0" fmla="*/ 429771 h 1427714"/>
                      <a:gd name="connsiteX1" fmla="*/ 270606 w 1508784"/>
                      <a:gd name="connsiteY1" fmla="*/ 311351 h 1427714"/>
                      <a:gd name="connsiteX2" fmla="*/ 1365670 w 1508784"/>
                      <a:gd name="connsiteY2" fmla="*/ 1092 h 1427714"/>
                      <a:gd name="connsiteX3" fmla="*/ 1504996 w 1508784"/>
                      <a:gd name="connsiteY3" fmla="*/ 165092 h 1427714"/>
                      <a:gd name="connsiteX4" fmla="*/ 1198518 w 1508784"/>
                      <a:gd name="connsiteY4" fmla="*/ 984626 h 1427714"/>
                      <a:gd name="connsiteX5" fmla="*/ 1069982 w 1508784"/>
                      <a:gd name="connsiteY5" fmla="*/ 1123692 h 1427714"/>
                      <a:gd name="connsiteX6" fmla="*/ 168880 w 1508784"/>
                      <a:gd name="connsiteY6" fmla="*/ 1413105 h 1427714"/>
                      <a:gd name="connsiteX7" fmla="*/ 175 w 1508784"/>
                      <a:gd name="connsiteY7" fmla="*/ 1327119 h 1427714"/>
                      <a:gd name="connsiteX8" fmla="*/ 130226 w 1508784"/>
                      <a:gd name="connsiteY8" fmla="*/ 429771 h 1427714"/>
                      <a:gd name="connsiteX0" fmla="*/ 130114 w 1508674"/>
                      <a:gd name="connsiteY0" fmla="*/ 429771 h 1454442"/>
                      <a:gd name="connsiteX1" fmla="*/ 270494 w 1508674"/>
                      <a:gd name="connsiteY1" fmla="*/ 311351 h 1454442"/>
                      <a:gd name="connsiteX2" fmla="*/ 1365558 w 1508674"/>
                      <a:gd name="connsiteY2" fmla="*/ 1092 h 1454442"/>
                      <a:gd name="connsiteX3" fmla="*/ 1504884 w 1508674"/>
                      <a:gd name="connsiteY3" fmla="*/ 165092 h 1454442"/>
                      <a:gd name="connsiteX4" fmla="*/ 1198406 w 1508674"/>
                      <a:gd name="connsiteY4" fmla="*/ 984626 h 1454442"/>
                      <a:gd name="connsiteX5" fmla="*/ 1069870 w 1508674"/>
                      <a:gd name="connsiteY5" fmla="*/ 1123692 h 1454442"/>
                      <a:gd name="connsiteX6" fmla="*/ 303767 w 1508674"/>
                      <a:gd name="connsiteY6" fmla="*/ 1444419 h 1454442"/>
                      <a:gd name="connsiteX7" fmla="*/ 63 w 1508674"/>
                      <a:gd name="connsiteY7" fmla="*/ 1327119 h 1454442"/>
                      <a:gd name="connsiteX8" fmla="*/ 130114 w 1508674"/>
                      <a:gd name="connsiteY8" fmla="*/ 429771 h 1454442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130935 w 1441202"/>
                      <a:gd name="connsiteY4" fmla="*/ 984626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002399 w 1441202"/>
                      <a:gd name="connsiteY5" fmla="*/ 1123692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202"/>
                      <a:gd name="connsiteY0" fmla="*/ 429771 h 1467603"/>
                      <a:gd name="connsiteX1" fmla="*/ 203023 w 1441202"/>
                      <a:gd name="connsiteY1" fmla="*/ 311351 h 1467603"/>
                      <a:gd name="connsiteX2" fmla="*/ 1298087 w 1441202"/>
                      <a:gd name="connsiteY2" fmla="*/ 1092 h 1467603"/>
                      <a:gd name="connsiteX3" fmla="*/ 1437413 w 1441202"/>
                      <a:gd name="connsiteY3" fmla="*/ 165092 h 1467603"/>
                      <a:gd name="connsiteX4" fmla="*/ 1352184 w 1441202"/>
                      <a:gd name="connsiteY4" fmla="*/ 965837 h 1467603"/>
                      <a:gd name="connsiteX5" fmla="*/ 1276148 w 1441202"/>
                      <a:gd name="connsiteY5" fmla="*/ 1104904 h 1467603"/>
                      <a:gd name="connsiteX6" fmla="*/ 236296 w 1441202"/>
                      <a:gd name="connsiteY6" fmla="*/ 1444419 h 1467603"/>
                      <a:gd name="connsiteX7" fmla="*/ 92 w 1441202"/>
                      <a:gd name="connsiteY7" fmla="*/ 1389747 h 1467603"/>
                      <a:gd name="connsiteX8" fmla="*/ 62643 w 1441202"/>
                      <a:gd name="connsiteY8" fmla="*/ 429771 h 1467603"/>
                      <a:gd name="connsiteX0" fmla="*/ 62643 w 1441886"/>
                      <a:gd name="connsiteY0" fmla="*/ 432868 h 1470700"/>
                      <a:gd name="connsiteX1" fmla="*/ 203023 w 1441886"/>
                      <a:gd name="connsiteY1" fmla="*/ 314448 h 1470700"/>
                      <a:gd name="connsiteX2" fmla="*/ 1309338 w 1441886"/>
                      <a:gd name="connsiteY2" fmla="*/ 1057 h 1470700"/>
                      <a:gd name="connsiteX3" fmla="*/ 1437413 w 1441886"/>
                      <a:gd name="connsiteY3" fmla="*/ 168189 h 1470700"/>
                      <a:gd name="connsiteX4" fmla="*/ 1352184 w 1441886"/>
                      <a:gd name="connsiteY4" fmla="*/ 968934 h 1470700"/>
                      <a:gd name="connsiteX5" fmla="*/ 1276148 w 1441886"/>
                      <a:gd name="connsiteY5" fmla="*/ 1108001 h 1470700"/>
                      <a:gd name="connsiteX6" fmla="*/ 236296 w 1441886"/>
                      <a:gd name="connsiteY6" fmla="*/ 1447516 h 1470700"/>
                      <a:gd name="connsiteX7" fmla="*/ 92 w 1441886"/>
                      <a:gd name="connsiteY7" fmla="*/ 1392844 h 1470700"/>
                      <a:gd name="connsiteX8" fmla="*/ 62643 w 1441886"/>
                      <a:gd name="connsiteY8" fmla="*/ 432868 h 1470700"/>
                      <a:gd name="connsiteX0" fmla="*/ 62643 w 1441015"/>
                      <a:gd name="connsiteY0" fmla="*/ 426679 h 1464511"/>
                      <a:gd name="connsiteX1" fmla="*/ 203023 w 1441015"/>
                      <a:gd name="connsiteY1" fmla="*/ 308259 h 1464511"/>
                      <a:gd name="connsiteX2" fmla="*/ 1294339 w 1441015"/>
                      <a:gd name="connsiteY2" fmla="*/ 1131 h 1464511"/>
                      <a:gd name="connsiteX3" fmla="*/ 1437413 w 1441015"/>
                      <a:gd name="connsiteY3" fmla="*/ 162000 h 1464511"/>
                      <a:gd name="connsiteX4" fmla="*/ 1352184 w 1441015"/>
                      <a:gd name="connsiteY4" fmla="*/ 962745 h 1464511"/>
                      <a:gd name="connsiteX5" fmla="*/ 1276148 w 1441015"/>
                      <a:gd name="connsiteY5" fmla="*/ 1101812 h 1464511"/>
                      <a:gd name="connsiteX6" fmla="*/ 236296 w 1441015"/>
                      <a:gd name="connsiteY6" fmla="*/ 1441327 h 1464511"/>
                      <a:gd name="connsiteX7" fmla="*/ 92 w 1441015"/>
                      <a:gd name="connsiteY7" fmla="*/ 1386655 h 1464511"/>
                      <a:gd name="connsiteX8" fmla="*/ 62643 w 1441015"/>
                      <a:gd name="connsiteY8" fmla="*/ 426679 h 1464511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2184 w 1441016"/>
                      <a:gd name="connsiteY4" fmla="*/ 962784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76148 w 1441016"/>
                      <a:gd name="connsiteY5" fmla="*/ 1101851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43 w 1441016"/>
                      <a:gd name="connsiteY0" fmla="*/ 426718 h 1464550"/>
                      <a:gd name="connsiteX1" fmla="*/ 203023 w 1441016"/>
                      <a:gd name="connsiteY1" fmla="*/ 308298 h 1464550"/>
                      <a:gd name="connsiteX2" fmla="*/ 1294339 w 1441016"/>
                      <a:gd name="connsiteY2" fmla="*/ 1170 h 1464550"/>
                      <a:gd name="connsiteX3" fmla="*/ 1437414 w 1441016"/>
                      <a:gd name="connsiteY3" fmla="*/ 158908 h 1464550"/>
                      <a:gd name="connsiteX4" fmla="*/ 1359685 w 1441016"/>
                      <a:gd name="connsiteY4" fmla="*/ 947127 h 1464550"/>
                      <a:gd name="connsiteX5" fmla="*/ 1261148 w 1441016"/>
                      <a:gd name="connsiteY5" fmla="*/ 1108115 h 1464550"/>
                      <a:gd name="connsiteX6" fmla="*/ 236296 w 1441016"/>
                      <a:gd name="connsiteY6" fmla="*/ 1441366 h 1464550"/>
                      <a:gd name="connsiteX7" fmla="*/ 92 w 1441016"/>
                      <a:gd name="connsiteY7" fmla="*/ 1386694 h 1464550"/>
                      <a:gd name="connsiteX8" fmla="*/ 62643 w 1441016"/>
                      <a:gd name="connsiteY8" fmla="*/ 426718 h 1464550"/>
                      <a:gd name="connsiteX0" fmla="*/ 62672 w 1441045"/>
                      <a:gd name="connsiteY0" fmla="*/ 426718 h 1468671"/>
                      <a:gd name="connsiteX1" fmla="*/ 203052 w 1441045"/>
                      <a:gd name="connsiteY1" fmla="*/ 308298 h 1468671"/>
                      <a:gd name="connsiteX2" fmla="*/ 1294368 w 1441045"/>
                      <a:gd name="connsiteY2" fmla="*/ 1170 h 1468671"/>
                      <a:gd name="connsiteX3" fmla="*/ 1437443 w 1441045"/>
                      <a:gd name="connsiteY3" fmla="*/ 158908 h 1468671"/>
                      <a:gd name="connsiteX4" fmla="*/ 1359714 w 1441045"/>
                      <a:gd name="connsiteY4" fmla="*/ 947127 h 1468671"/>
                      <a:gd name="connsiteX5" fmla="*/ 1261177 w 1441045"/>
                      <a:gd name="connsiteY5" fmla="*/ 1108115 h 1468671"/>
                      <a:gd name="connsiteX6" fmla="*/ 202575 w 1441045"/>
                      <a:gd name="connsiteY6" fmla="*/ 1447629 h 1468671"/>
                      <a:gd name="connsiteX7" fmla="*/ 121 w 1441045"/>
                      <a:gd name="connsiteY7" fmla="*/ 1386694 h 1468671"/>
                      <a:gd name="connsiteX8" fmla="*/ 62672 w 1441045"/>
                      <a:gd name="connsiteY8" fmla="*/ 426718 h 1468671"/>
                      <a:gd name="connsiteX0" fmla="*/ 62552 w 1440925"/>
                      <a:gd name="connsiteY0" fmla="*/ 426718 h 1468671"/>
                      <a:gd name="connsiteX1" fmla="*/ 202932 w 1440925"/>
                      <a:gd name="connsiteY1" fmla="*/ 308298 h 1468671"/>
                      <a:gd name="connsiteX2" fmla="*/ 1294248 w 1440925"/>
                      <a:gd name="connsiteY2" fmla="*/ 1170 h 1468671"/>
                      <a:gd name="connsiteX3" fmla="*/ 1437323 w 1440925"/>
                      <a:gd name="connsiteY3" fmla="*/ 158908 h 1468671"/>
                      <a:gd name="connsiteX4" fmla="*/ 1359594 w 1440925"/>
                      <a:gd name="connsiteY4" fmla="*/ 947127 h 1468671"/>
                      <a:gd name="connsiteX5" fmla="*/ 1261057 w 1440925"/>
                      <a:gd name="connsiteY5" fmla="*/ 1108115 h 1468671"/>
                      <a:gd name="connsiteX6" fmla="*/ 202455 w 1440925"/>
                      <a:gd name="connsiteY6" fmla="*/ 1447629 h 1468671"/>
                      <a:gd name="connsiteX7" fmla="*/ 1 w 1440925"/>
                      <a:gd name="connsiteY7" fmla="*/ 1386694 h 1468671"/>
                      <a:gd name="connsiteX8" fmla="*/ 62552 w 1440925"/>
                      <a:gd name="connsiteY8" fmla="*/ 426718 h 1468671"/>
                      <a:gd name="connsiteX0" fmla="*/ 6300 w 1384673"/>
                      <a:gd name="connsiteY0" fmla="*/ 426718 h 1475809"/>
                      <a:gd name="connsiteX1" fmla="*/ 146680 w 1384673"/>
                      <a:gd name="connsiteY1" fmla="*/ 308298 h 1475809"/>
                      <a:gd name="connsiteX2" fmla="*/ 1237996 w 1384673"/>
                      <a:gd name="connsiteY2" fmla="*/ 1170 h 1475809"/>
                      <a:gd name="connsiteX3" fmla="*/ 1381071 w 1384673"/>
                      <a:gd name="connsiteY3" fmla="*/ 158908 h 1475809"/>
                      <a:gd name="connsiteX4" fmla="*/ 1303342 w 1384673"/>
                      <a:gd name="connsiteY4" fmla="*/ 947127 h 1475809"/>
                      <a:gd name="connsiteX5" fmla="*/ 1204805 w 1384673"/>
                      <a:gd name="connsiteY5" fmla="*/ 1108115 h 1475809"/>
                      <a:gd name="connsiteX6" fmla="*/ 146203 w 1384673"/>
                      <a:gd name="connsiteY6" fmla="*/ 1447629 h 1475809"/>
                      <a:gd name="connsiteX7" fmla="*/ 0 w 1384673"/>
                      <a:gd name="connsiteY7" fmla="*/ 1405482 h 1475809"/>
                      <a:gd name="connsiteX8" fmla="*/ 6300 w 1384673"/>
                      <a:gd name="connsiteY8" fmla="*/ 426718 h 1475809"/>
                      <a:gd name="connsiteX0" fmla="*/ 6300 w 1384673"/>
                      <a:gd name="connsiteY0" fmla="*/ 426718 h 1519086"/>
                      <a:gd name="connsiteX1" fmla="*/ 146680 w 1384673"/>
                      <a:gd name="connsiteY1" fmla="*/ 308298 h 1519086"/>
                      <a:gd name="connsiteX2" fmla="*/ 1237996 w 1384673"/>
                      <a:gd name="connsiteY2" fmla="*/ 1170 h 1519086"/>
                      <a:gd name="connsiteX3" fmla="*/ 1381071 w 1384673"/>
                      <a:gd name="connsiteY3" fmla="*/ 158908 h 1519086"/>
                      <a:gd name="connsiteX4" fmla="*/ 1303342 w 1384673"/>
                      <a:gd name="connsiteY4" fmla="*/ 947127 h 1519086"/>
                      <a:gd name="connsiteX5" fmla="*/ 1204805 w 1384673"/>
                      <a:gd name="connsiteY5" fmla="*/ 1108115 h 1519086"/>
                      <a:gd name="connsiteX6" fmla="*/ 217452 w 1384673"/>
                      <a:gd name="connsiteY6" fmla="*/ 1507126 h 1519086"/>
                      <a:gd name="connsiteX7" fmla="*/ 0 w 1384673"/>
                      <a:gd name="connsiteY7" fmla="*/ 1405482 h 1519086"/>
                      <a:gd name="connsiteX8" fmla="*/ 6300 w 1384673"/>
                      <a:gd name="connsiteY8" fmla="*/ 426718 h 1519086"/>
                      <a:gd name="connsiteX0" fmla="*/ 6300 w 1473987"/>
                      <a:gd name="connsiteY0" fmla="*/ 457724 h 1550092"/>
                      <a:gd name="connsiteX1" fmla="*/ 146680 w 1473987"/>
                      <a:gd name="connsiteY1" fmla="*/ 339304 h 1550092"/>
                      <a:gd name="connsiteX2" fmla="*/ 1432996 w 1473987"/>
                      <a:gd name="connsiteY2" fmla="*/ 862 h 1550092"/>
                      <a:gd name="connsiteX3" fmla="*/ 1381071 w 1473987"/>
                      <a:gd name="connsiteY3" fmla="*/ 189914 h 1550092"/>
                      <a:gd name="connsiteX4" fmla="*/ 1303342 w 1473987"/>
                      <a:gd name="connsiteY4" fmla="*/ 978133 h 1550092"/>
                      <a:gd name="connsiteX5" fmla="*/ 1204805 w 1473987"/>
                      <a:gd name="connsiteY5" fmla="*/ 1139121 h 1550092"/>
                      <a:gd name="connsiteX6" fmla="*/ 217452 w 1473987"/>
                      <a:gd name="connsiteY6" fmla="*/ 1538132 h 1550092"/>
                      <a:gd name="connsiteX7" fmla="*/ 0 w 1473987"/>
                      <a:gd name="connsiteY7" fmla="*/ 1436488 h 1550092"/>
                      <a:gd name="connsiteX8" fmla="*/ 6300 w 1473987"/>
                      <a:gd name="connsiteY8" fmla="*/ 457724 h 1550092"/>
                      <a:gd name="connsiteX0" fmla="*/ 6300 w 1586844"/>
                      <a:gd name="connsiteY0" fmla="*/ 458225 h 1550593"/>
                      <a:gd name="connsiteX1" fmla="*/ 146680 w 1586844"/>
                      <a:gd name="connsiteY1" fmla="*/ 339805 h 1550593"/>
                      <a:gd name="connsiteX2" fmla="*/ 1432996 w 1586844"/>
                      <a:gd name="connsiteY2" fmla="*/ 1363 h 1550593"/>
                      <a:gd name="connsiteX3" fmla="*/ 1583570 w 1586844"/>
                      <a:gd name="connsiteY3" fmla="*/ 146574 h 1550593"/>
                      <a:gd name="connsiteX4" fmla="*/ 1303342 w 1586844"/>
                      <a:gd name="connsiteY4" fmla="*/ 978634 h 1550593"/>
                      <a:gd name="connsiteX5" fmla="*/ 1204805 w 1586844"/>
                      <a:gd name="connsiteY5" fmla="*/ 1139622 h 1550593"/>
                      <a:gd name="connsiteX6" fmla="*/ 217452 w 1586844"/>
                      <a:gd name="connsiteY6" fmla="*/ 1538633 h 1550593"/>
                      <a:gd name="connsiteX7" fmla="*/ 0 w 1586844"/>
                      <a:gd name="connsiteY7" fmla="*/ 1436989 h 1550593"/>
                      <a:gd name="connsiteX8" fmla="*/ 6300 w 1586844"/>
                      <a:gd name="connsiteY8" fmla="*/ 458225 h 1550593"/>
                      <a:gd name="connsiteX0" fmla="*/ 6300 w 1586844"/>
                      <a:gd name="connsiteY0" fmla="*/ 458225 h 1550593"/>
                      <a:gd name="connsiteX1" fmla="*/ 146680 w 1586844"/>
                      <a:gd name="connsiteY1" fmla="*/ 339805 h 1550593"/>
                      <a:gd name="connsiteX2" fmla="*/ 1432996 w 1586844"/>
                      <a:gd name="connsiteY2" fmla="*/ 1363 h 1550593"/>
                      <a:gd name="connsiteX3" fmla="*/ 1583570 w 1586844"/>
                      <a:gd name="connsiteY3" fmla="*/ 146574 h 1550593"/>
                      <a:gd name="connsiteX4" fmla="*/ 1554589 w 1586844"/>
                      <a:gd name="connsiteY4" fmla="*/ 1013079 h 1550593"/>
                      <a:gd name="connsiteX5" fmla="*/ 1204805 w 1586844"/>
                      <a:gd name="connsiteY5" fmla="*/ 1139622 h 1550593"/>
                      <a:gd name="connsiteX6" fmla="*/ 217452 w 1586844"/>
                      <a:gd name="connsiteY6" fmla="*/ 1538633 h 1550593"/>
                      <a:gd name="connsiteX7" fmla="*/ 0 w 1586844"/>
                      <a:gd name="connsiteY7" fmla="*/ 1436989 h 1550593"/>
                      <a:gd name="connsiteX8" fmla="*/ 6300 w 1586844"/>
                      <a:gd name="connsiteY8" fmla="*/ 458225 h 1550593"/>
                      <a:gd name="connsiteX0" fmla="*/ 6300 w 1586844"/>
                      <a:gd name="connsiteY0" fmla="*/ 458225 h 1550593"/>
                      <a:gd name="connsiteX1" fmla="*/ 146680 w 1586844"/>
                      <a:gd name="connsiteY1" fmla="*/ 339805 h 1550593"/>
                      <a:gd name="connsiteX2" fmla="*/ 1432996 w 1586844"/>
                      <a:gd name="connsiteY2" fmla="*/ 1363 h 1550593"/>
                      <a:gd name="connsiteX3" fmla="*/ 1583570 w 1586844"/>
                      <a:gd name="connsiteY3" fmla="*/ 146574 h 1550593"/>
                      <a:gd name="connsiteX4" fmla="*/ 1554589 w 1586844"/>
                      <a:gd name="connsiteY4" fmla="*/ 1013079 h 1550593"/>
                      <a:gd name="connsiteX5" fmla="*/ 1444804 w 1586844"/>
                      <a:gd name="connsiteY5" fmla="*/ 1152148 h 1550593"/>
                      <a:gd name="connsiteX6" fmla="*/ 217452 w 1586844"/>
                      <a:gd name="connsiteY6" fmla="*/ 1538633 h 1550593"/>
                      <a:gd name="connsiteX7" fmla="*/ 0 w 1586844"/>
                      <a:gd name="connsiteY7" fmla="*/ 1436989 h 1550593"/>
                      <a:gd name="connsiteX8" fmla="*/ 6300 w 1586844"/>
                      <a:gd name="connsiteY8" fmla="*/ 458225 h 1550593"/>
                      <a:gd name="connsiteX0" fmla="*/ 6300 w 1586844"/>
                      <a:gd name="connsiteY0" fmla="*/ 458225 h 1542686"/>
                      <a:gd name="connsiteX1" fmla="*/ 146680 w 1586844"/>
                      <a:gd name="connsiteY1" fmla="*/ 339805 h 1542686"/>
                      <a:gd name="connsiteX2" fmla="*/ 1432996 w 1586844"/>
                      <a:gd name="connsiteY2" fmla="*/ 1363 h 1542686"/>
                      <a:gd name="connsiteX3" fmla="*/ 1583570 w 1586844"/>
                      <a:gd name="connsiteY3" fmla="*/ 146574 h 1542686"/>
                      <a:gd name="connsiteX4" fmla="*/ 1554589 w 1586844"/>
                      <a:gd name="connsiteY4" fmla="*/ 1013079 h 1542686"/>
                      <a:gd name="connsiteX5" fmla="*/ 1444804 w 1586844"/>
                      <a:gd name="connsiteY5" fmla="*/ 1152148 h 1542686"/>
                      <a:gd name="connsiteX6" fmla="*/ 213703 w 1586844"/>
                      <a:gd name="connsiteY6" fmla="*/ 1529239 h 1542686"/>
                      <a:gd name="connsiteX7" fmla="*/ 0 w 1586844"/>
                      <a:gd name="connsiteY7" fmla="*/ 1436989 h 1542686"/>
                      <a:gd name="connsiteX8" fmla="*/ 6300 w 1586844"/>
                      <a:gd name="connsiteY8" fmla="*/ 458225 h 1542686"/>
                      <a:gd name="connsiteX0" fmla="*/ 6300 w 1586844"/>
                      <a:gd name="connsiteY0" fmla="*/ 458225 h 1542686"/>
                      <a:gd name="connsiteX1" fmla="*/ 146680 w 1586844"/>
                      <a:gd name="connsiteY1" fmla="*/ 339805 h 1542686"/>
                      <a:gd name="connsiteX2" fmla="*/ 1432996 w 1586844"/>
                      <a:gd name="connsiteY2" fmla="*/ 1363 h 1542686"/>
                      <a:gd name="connsiteX3" fmla="*/ 1583570 w 1586844"/>
                      <a:gd name="connsiteY3" fmla="*/ 146574 h 1542686"/>
                      <a:gd name="connsiteX4" fmla="*/ 1554589 w 1586844"/>
                      <a:gd name="connsiteY4" fmla="*/ 1013079 h 1542686"/>
                      <a:gd name="connsiteX5" fmla="*/ 1426054 w 1586844"/>
                      <a:gd name="connsiteY5" fmla="*/ 1152148 h 1542686"/>
                      <a:gd name="connsiteX6" fmla="*/ 213703 w 1586844"/>
                      <a:gd name="connsiteY6" fmla="*/ 1529239 h 1542686"/>
                      <a:gd name="connsiteX7" fmla="*/ 0 w 1586844"/>
                      <a:gd name="connsiteY7" fmla="*/ 1436989 h 1542686"/>
                      <a:gd name="connsiteX8" fmla="*/ 6300 w 1586844"/>
                      <a:gd name="connsiteY8" fmla="*/ 458225 h 1542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86844" h="1542686">
                        <a:moveTo>
                          <a:pt x="6300" y="458225"/>
                        </a:moveTo>
                        <a:cubicBezTo>
                          <a:pt x="16597" y="349073"/>
                          <a:pt x="93134" y="356281"/>
                          <a:pt x="146680" y="339805"/>
                        </a:cubicBezTo>
                        <a:lnTo>
                          <a:pt x="1432996" y="1363"/>
                        </a:lnTo>
                        <a:cubicBezTo>
                          <a:pt x="1542782" y="-10208"/>
                          <a:pt x="1601809" y="53050"/>
                          <a:pt x="1583570" y="146574"/>
                        </a:cubicBezTo>
                        <a:lnTo>
                          <a:pt x="1554589" y="1013079"/>
                        </a:lnTo>
                        <a:cubicBezTo>
                          <a:pt x="1535191" y="1116821"/>
                          <a:pt x="1499421" y="1118055"/>
                          <a:pt x="1426054" y="1152148"/>
                        </a:cubicBezTo>
                        <a:lnTo>
                          <a:pt x="213703" y="1529239"/>
                        </a:lnTo>
                        <a:cubicBezTo>
                          <a:pt x="110793" y="1562909"/>
                          <a:pt x="18341" y="1533784"/>
                          <a:pt x="0" y="1436989"/>
                        </a:cubicBezTo>
                        <a:lnTo>
                          <a:pt x="6300" y="458225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D0A1F2B-B10B-9357-155B-C6F0288FE2DC}"/>
                  </a:ext>
                </a:extLst>
              </p:cNvPr>
              <p:cNvGrpSpPr/>
              <p:nvPr/>
            </p:nvGrpSpPr>
            <p:grpSpPr>
              <a:xfrm>
                <a:off x="364870" y="1347718"/>
                <a:ext cx="4823042" cy="1669574"/>
                <a:chOff x="1536292" y="357153"/>
                <a:chExt cx="5889323" cy="2038685"/>
              </a:xfrm>
            </p:grpSpPr>
            <p:sp>
              <p:nvSpPr>
                <p:cNvPr id="73" name="Rectangle 8">
                  <a:extLst>
                    <a:ext uri="{FF2B5EF4-FFF2-40B4-BE49-F238E27FC236}">
                      <a16:creationId xmlns:a16="http://schemas.microsoft.com/office/drawing/2014/main" id="{77139179-035B-8040-41F3-4C771F02D8CB}"/>
                    </a:ext>
                  </a:extLst>
                </p:cNvPr>
                <p:cNvSpPr/>
                <p:nvPr/>
              </p:nvSpPr>
              <p:spPr>
                <a:xfrm>
                  <a:off x="1536292" y="357153"/>
                  <a:ext cx="4129054" cy="1005927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0 w 3328416"/>
                    <a:gd name="connsiteY3" fmla="*/ 1426464 h 1426464"/>
                    <a:gd name="connsiteX4" fmla="*/ 0 w 3328416"/>
                    <a:gd name="connsiteY4" fmla="*/ 512064 h 1426464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475488 w 3328416"/>
                    <a:gd name="connsiteY3" fmla="*/ 1016813 h 1426464"/>
                    <a:gd name="connsiteX4" fmla="*/ 0 w 3328416"/>
                    <a:gd name="connsiteY4" fmla="*/ 512064 h 1426464"/>
                    <a:gd name="connsiteX0" fmla="*/ 0 w 4103828"/>
                    <a:gd name="connsiteY0" fmla="*/ 512064 h 1016813"/>
                    <a:gd name="connsiteX1" fmla="*/ 3328416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103828"/>
                    <a:gd name="connsiteY0" fmla="*/ 512064 h 1016813"/>
                    <a:gd name="connsiteX1" fmla="*/ 3437684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086575"/>
                    <a:gd name="connsiteY0" fmla="*/ 512064 h 1016813"/>
                    <a:gd name="connsiteX1" fmla="*/ 3437684 w 4086575"/>
                    <a:gd name="connsiteY1" fmla="*/ 0 h 1016813"/>
                    <a:gd name="connsiteX2" fmla="*/ 4086575 w 4086575"/>
                    <a:gd name="connsiteY2" fmla="*/ 303051 h 1016813"/>
                    <a:gd name="connsiteX3" fmla="*/ 475488 w 4086575"/>
                    <a:gd name="connsiteY3" fmla="*/ 1016813 h 1016813"/>
                    <a:gd name="connsiteX4" fmla="*/ 0 w 4086575"/>
                    <a:gd name="connsiteY4" fmla="*/ 512064 h 1016813"/>
                    <a:gd name="connsiteX0" fmla="*/ 0 w 4121080"/>
                    <a:gd name="connsiteY0" fmla="*/ 517815 h 1016813"/>
                    <a:gd name="connsiteX1" fmla="*/ 3472189 w 4121080"/>
                    <a:gd name="connsiteY1" fmla="*/ 0 h 1016813"/>
                    <a:gd name="connsiteX2" fmla="*/ 4121080 w 4121080"/>
                    <a:gd name="connsiteY2" fmla="*/ 303051 h 1016813"/>
                    <a:gd name="connsiteX3" fmla="*/ 509993 w 4121080"/>
                    <a:gd name="connsiteY3" fmla="*/ 1016813 h 1016813"/>
                    <a:gd name="connsiteX4" fmla="*/ 0 w 4121080"/>
                    <a:gd name="connsiteY4" fmla="*/ 517815 h 1016813"/>
                    <a:gd name="connsiteX0" fmla="*/ 0 w 4110194"/>
                    <a:gd name="connsiteY0" fmla="*/ 528700 h 1016813"/>
                    <a:gd name="connsiteX1" fmla="*/ 3461303 w 4110194"/>
                    <a:gd name="connsiteY1" fmla="*/ 0 h 1016813"/>
                    <a:gd name="connsiteX2" fmla="*/ 4110194 w 4110194"/>
                    <a:gd name="connsiteY2" fmla="*/ 303051 h 1016813"/>
                    <a:gd name="connsiteX3" fmla="*/ 499107 w 4110194"/>
                    <a:gd name="connsiteY3" fmla="*/ 1016813 h 1016813"/>
                    <a:gd name="connsiteX4" fmla="*/ 0 w 4110194"/>
                    <a:gd name="connsiteY4" fmla="*/ 528700 h 1016813"/>
                    <a:gd name="connsiteX0" fmla="*/ 0 w 4110194"/>
                    <a:gd name="connsiteY0" fmla="*/ 528700 h 1005927"/>
                    <a:gd name="connsiteX1" fmla="*/ 3461303 w 4110194"/>
                    <a:gd name="connsiteY1" fmla="*/ 0 h 1005927"/>
                    <a:gd name="connsiteX2" fmla="*/ 4110194 w 4110194"/>
                    <a:gd name="connsiteY2" fmla="*/ 303051 h 1005927"/>
                    <a:gd name="connsiteX3" fmla="*/ 499107 w 4110194"/>
                    <a:gd name="connsiteY3" fmla="*/ 1005927 h 1005927"/>
                    <a:gd name="connsiteX4" fmla="*/ 0 w 4110194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36544 w 4099309"/>
                    <a:gd name="connsiteY4" fmla="*/ 564391 h 1005927"/>
                    <a:gd name="connsiteX5" fmla="*/ 0 w 4099309"/>
                    <a:gd name="connsiteY5" fmla="*/ 528700 h 1005927"/>
                    <a:gd name="connsiteX0" fmla="*/ 11081 w 4110390"/>
                    <a:gd name="connsiteY0" fmla="*/ 528700 h 1005927"/>
                    <a:gd name="connsiteX1" fmla="*/ 3472384 w 4110390"/>
                    <a:gd name="connsiteY1" fmla="*/ 0 h 1005927"/>
                    <a:gd name="connsiteX2" fmla="*/ 4110390 w 4110390"/>
                    <a:gd name="connsiteY2" fmla="*/ 303051 h 1005927"/>
                    <a:gd name="connsiteX3" fmla="*/ 510188 w 4110390"/>
                    <a:gd name="connsiteY3" fmla="*/ 1005927 h 1005927"/>
                    <a:gd name="connsiteX4" fmla="*/ 0 w 4110390"/>
                    <a:gd name="connsiteY4" fmla="*/ 628684 h 1005927"/>
                    <a:gd name="connsiteX5" fmla="*/ 11081 w 4110390"/>
                    <a:gd name="connsiteY5" fmla="*/ 528700 h 1005927"/>
                    <a:gd name="connsiteX0" fmla="*/ 25621 w 4124930"/>
                    <a:gd name="connsiteY0" fmla="*/ 528700 h 1005927"/>
                    <a:gd name="connsiteX1" fmla="*/ 3486924 w 4124930"/>
                    <a:gd name="connsiteY1" fmla="*/ 0 h 1005927"/>
                    <a:gd name="connsiteX2" fmla="*/ 4124930 w 4124930"/>
                    <a:gd name="connsiteY2" fmla="*/ 303051 h 1005927"/>
                    <a:gd name="connsiteX3" fmla="*/ 524728 w 4124930"/>
                    <a:gd name="connsiteY3" fmla="*/ 1005927 h 1005927"/>
                    <a:gd name="connsiteX4" fmla="*/ 14540 w 4124930"/>
                    <a:gd name="connsiteY4" fmla="*/ 628684 h 1005927"/>
                    <a:gd name="connsiteX5" fmla="*/ 25621 w 4124930"/>
                    <a:gd name="connsiteY5" fmla="*/ 528700 h 1005927"/>
                    <a:gd name="connsiteX0" fmla="*/ 25621 w 4124930"/>
                    <a:gd name="connsiteY0" fmla="*/ 540606 h 1005927"/>
                    <a:gd name="connsiteX1" fmla="*/ 3486924 w 4124930"/>
                    <a:gd name="connsiteY1" fmla="*/ 0 h 1005927"/>
                    <a:gd name="connsiteX2" fmla="*/ 4124930 w 4124930"/>
                    <a:gd name="connsiteY2" fmla="*/ 303051 h 1005927"/>
                    <a:gd name="connsiteX3" fmla="*/ 524728 w 4124930"/>
                    <a:gd name="connsiteY3" fmla="*/ 1005927 h 1005927"/>
                    <a:gd name="connsiteX4" fmla="*/ 14540 w 4124930"/>
                    <a:gd name="connsiteY4" fmla="*/ 628684 h 1005927"/>
                    <a:gd name="connsiteX5" fmla="*/ 25621 w 4124930"/>
                    <a:gd name="connsiteY5" fmla="*/ 540606 h 1005927"/>
                    <a:gd name="connsiteX0" fmla="*/ 28575 w 4127884"/>
                    <a:gd name="connsiteY0" fmla="*/ 540606 h 1005927"/>
                    <a:gd name="connsiteX1" fmla="*/ 3489878 w 4127884"/>
                    <a:gd name="connsiteY1" fmla="*/ 0 h 1005927"/>
                    <a:gd name="connsiteX2" fmla="*/ 4127884 w 4127884"/>
                    <a:gd name="connsiteY2" fmla="*/ 303051 h 1005927"/>
                    <a:gd name="connsiteX3" fmla="*/ 527682 w 4127884"/>
                    <a:gd name="connsiteY3" fmla="*/ 1005927 h 1005927"/>
                    <a:gd name="connsiteX4" fmla="*/ 17494 w 4127884"/>
                    <a:gd name="connsiteY4" fmla="*/ 628684 h 1005927"/>
                    <a:gd name="connsiteX5" fmla="*/ 28575 w 4127884"/>
                    <a:gd name="connsiteY5" fmla="*/ 540606 h 1005927"/>
                    <a:gd name="connsiteX0" fmla="*/ 29745 w 4129054"/>
                    <a:gd name="connsiteY0" fmla="*/ 540606 h 1005927"/>
                    <a:gd name="connsiteX1" fmla="*/ 3491048 w 4129054"/>
                    <a:gd name="connsiteY1" fmla="*/ 0 h 1005927"/>
                    <a:gd name="connsiteX2" fmla="*/ 4129054 w 4129054"/>
                    <a:gd name="connsiteY2" fmla="*/ 303051 h 1005927"/>
                    <a:gd name="connsiteX3" fmla="*/ 528852 w 4129054"/>
                    <a:gd name="connsiteY3" fmla="*/ 1005927 h 1005927"/>
                    <a:gd name="connsiteX4" fmla="*/ 18664 w 4129054"/>
                    <a:gd name="connsiteY4" fmla="*/ 628684 h 1005927"/>
                    <a:gd name="connsiteX5" fmla="*/ 29745 w 4129054"/>
                    <a:gd name="connsiteY5" fmla="*/ 540606 h 1005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29054" h="1005927">
                      <a:moveTo>
                        <a:pt x="29745" y="540606"/>
                      </a:moveTo>
                      <a:lnTo>
                        <a:pt x="3491048" y="0"/>
                      </a:lnTo>
                      <a:lnTo>
                        <a:pt x="4129054" y="303051"/>
                      </a:lnTo>
                      <a:cubicBezTo>
                        <a:pt x="2925359" y="508314"/>
                        <a:pt x="1736176" y="728092"/>
                        <a:pt x="528852" y="1005927"/>
                      </a:cubicBezTo>
                      <a:lnTo>
                        <a:pt x="18664" y="628684"/>
                      </a:lnTo>
                      <a:cubicBezTo>
                        <a:pt x="-18124" y="597737"/>
                        <a:pt x="7001" y="542978"/>
                        <a:pt x="29745" y="540606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8">
                  <a:extLst>
                    <a:ext uri="{FF2B5EF4-FFF2-40B4-BE49-F238E27FC236}">
                      <a16:creationId xmlns:a16="http://schemas.microsoft.com/office/drawing/2014/main" id="{E50D1CF0-DD51-FBA5-F910-CC28043D35F8}"/>
                    </a:ext>
                  </a:extLst>
                </p:cNvPr>
                <p:cNvSpPr/>
                <p:nvPr/>
              </p:nvSpPr>
              <p:spPr>
                <a:xfrm>
                  <a:off x="2062341" y="658392"/>
                  <a:ext cx="4369223" cy="1129121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0 w 3328416"/>
                    <a:gd name="connsiteY3" fmla="*/ 1426464 h 1426464"/>
                    <a:gd name="connsiteX4" fmla="*/ 0 w 3328416"/>
                    <a:gd name="connsiteY4" fmla="*/ 512064 h 1426464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475488 w 3328416"/>
                    <a:gd name="connsiteY3" fmla="*/ 1016813 h 1426464"/>
                    <a:gd name="connsiteX4" fmla="*/ 0 w 3328416"/>
                    <a:gd name="connsiteY4" fmla="*/ 512064 h 1426464"/>
                    <a:gd name="connsiteX0" fmla="*/ 0 w 4103828"/>
                    <a:gd name="connsiteY0" fmla="*/ 512064 h 1016813"/>
                    <a:gd name="connsiteX1" fmla="*/ 3328416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103828"/>
                    <a:gd name="connsiteY0" fmla="*/ 512064 h 1016813"/>
                    <a:gd name="connsiteX1" fmla="*/ 3437684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086575"/>
                    <a:gd name="connsiteY0" fmla="*/ 512064 h 1016813"/>
                    <a:gd name="connsiteX1" fmla="*/ 3437684 w 4086575"/>
                    <a:gd name="connsiteY1" fmla="*/ 0 h 1016813"/>
                    <a:gd name="connsiteX2" fmla="*/ 4086575 w 4086575"/>
                    <a:gd name="connsiteY2" fmla="*/ 303051 h 1016813"/>
                    <a:gd name="connsiteX3" fmla="*/ 475488 w 4086575"/>
                    <a:gd name="connsiteY3" fmla="*/ 1016813 h 1016813"/>
                    <a:gd name="connsiteX4" fmla="*/ 0 w 4086575"/>
                    <a:gd name="connsiteY4" fmla="*/ 512064 h 1016813"/>
                    <a:gd name="connsiteX0" fmla="*/ 0 w 4121080"/>
                    <a:gd name="connsiteY0" fmla="*/ 517815 h 1016813"/>
                    <a:gd name="connsiteX1" fmla="*/ 3472189 w 4121080"/>
                    <a:gd name="connsiteY1" fmla="*/ 0 h 1016813"/>
                    <a:gd name="connsiteX2" fmla="*/ 4121080 w 4121080"/>
                    <a:gd name="connsiteY2" fmla="*/ 303051 h 1016813"/>
                    <a:gd name="connsiteX3" fmla="*/ 509993 w 4121080"/>
                    <a:gd name="connsiteY3" fmla="*/ 1016813 h 1016813"/>
                    <a:gd name="connsiteX4" fmla="*/ 0 w 4121080"/>
                    <a:gd name="connsiteY4" fmla="*/ 517815 h 1016813"/>
                    <a:gd name="connsiteX0" fmla="*/ 0 w 4110194"/>
                    <a:gd name="connsiteY0" fmla="*/ 528700 h 1016813"/>
                    <a:gd name="connsiteX1" fmla="*/ 3461303 w 4110194"/>
                    <a:gd name="connsiteY1" fmla="*/ 0 h 1016813"/>
                    <a:gd name="connsiteX2" fmla="*/ 4110194 w 4110194"/>
                    <a:gd name="connsiteY2" fmla="*/ 303051 h 1016813"/>
                    <a:gd name="connsiteX3" fmla="*/ 499107 w 4110194"/>
                    <a:gd name="connsiteY3" fmla="*/ 1016813 h 1016813"/>
                    <a:gd name="connsiteX4" fmla="*/ 0 w 4110194"/>
                    <a:gd name="connsiteY4" fmla="*/ 528700 h 1016813"/>
                    <a:gd name="connsiteX0" fmla="*/ 0 w 4110194"/>
                    <a:gd name="connsiteY0" fmla="*/ 528700 h 1005927"/>
                    <a:gd name="connsiteX1" fmla="*/ 3461303 w 4110194"/>
                    <a:gd name="connsiteY1" fmla="*/ 0 h 1005927"/>
                    <a:gd name="connsiteX2" fmla="*/ 4110194 w 4110194"/>
                    <a:gd name="connsiteY2" fmla="*/ 303051 h 1005927"/>
                    <a:gd name="connsiteX3" fmla="*/ 499107 w 4110194"/>
                    <a:gd name="connsiteY3" fmla="*/ 1005927 h 1005927"/>
                    <a:gd name="connsiteX4" fmla="*/ 0 w 4110194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953597"/>
                    <a:gd name="connsiteX1" fmla="*/ 3461303 w 4099309"/>
                    <a:gd name="connsiteY1" fmla="*/ 0 h 953597"/>
                    <a:gd name="connsiteX2" fmla="*/ 4099309 w 4099309"/>
                    <a:gd name="connsiteY2" fmla="*/ 303051 h 953597"/>
                    <a:gd name="connsiteX3" fmla="*/ 554191 w 4099309"/>
                    <a:gd name="connsiteY3" fmla="*/ 953597 h 953597"/>
                    <a:gd name="connsiteX4" fmla="*/ 0 w 4099309"/>
                    <a:gd name="connsiteY4" fmla="*/ 528700 h 953597"/>
                    <a:gd name="connsiteX0" fmla="*/ 0 w 4369223"/>
                    <a:gd name="connsiteY0" fmla="*/ 528700 h 953597"/>
                    <a:gd name="connsiteX1" fmla="*/ 3461303 w 4369223"/>
                    <a:gd name="connsiteY1" fmla="*/ 0 h 953597"/>
                    <a:gd name="connsiteX2" fmla="*/ 4369223 w 4369223"/>
                    <a:gd name="connsiteY2" fmla="*/ 201145 h 953597"/>
                    <a:gd name="connsiteX3" fmla="*/ 554191 w 4369223"/>
                    <a:gd name="connsiteY3" fmla="*/ 953597 h 953597"/>
                    <a:gd name="connsiteX4" fmla="*/ 0 w 4369223"/>
                    <a:gd name="connsiteY4" fmla="*/ 528700 h 953597"/>
                    <a:gd name="connsiteX0" fmla="*/ 0 w 4369223"/>
                    <a:gd name="connsiteY0" fmla="*/ 699461 h 1124358"/>
                    <a:gd name="connsiteX1" fmla="*/ 3593505 w 4369223"/>
                    <a:gd name="connsiteY1" fmla="*/ 0 h 1124358"/>
                    <a:gd name="connsiteX2" fmla="*/ 4369223 w 4369223"/>
                    <a:gd name="connsiteY2" fmla="*/ 371906 h 1124358"/>
                    <a:gd name="connsiteX3" fmla="*/ 554191 w 4369223"/>
                    <a:gd name="connsiteY3" fmla="*/ 1124358 h 1124358"/>
                    <a:gd name="connsiteX4" fmla="*/ 0 w 4369223"/>
                    <a:gd name="connsiteY4" fmla="*/ 699461 h 1124358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9223" h="1129121">
                      <a:moveTo>
                        <a:pt x="0" y="704224"/>
                      </a:moveTo>
                      <a:cubicBezTo>
                        <a:pt x="1193072" y="412333"/>
                        <a:pt x="2414721" y="213310"/>
                        <a:pt x="3600649" y="0"/>
                      </a:cubicBezTo>
                      <a:lnTo>
                        <a:pt x="4369223" y="376669"/>
                      </a:lnTo>
                      <a:cubicBezTo>
                        <a:pt x="3165528" y="581932"/>
                        <a:pt x="1761515" y="851286"/>
                        <a:pt x="554191" y="1129121"/>
                      </a:cubicBezTo>
                      <a:lnTo>
                        <a:pt x="0" y="704224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8">
                  <a:extLst>
                    <a:ext uri="{FF2B5EF4-FFF2-40B4-BE49-F238E27FC236}">
                      <a16:creationId xmlns:a16="http://schemas.microsoft.com/office/drawing/2014/main" id="{99AE0CEF-DE8A-927D-1C93-AB31AC60ED93}"/>
                    </a:ext>
                  </a:extLst>
                </p:cNvPr>
                <p:cNvSpPr/>
                <p:nvPr/>
              </p:nvSpPr>
              <p:spPr>
                <a:xfrm>
                  <a:off x="2616792" y="1037092"/>
                  <a:ext cx="4808823" cy="1358746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0 w 3328416"/>
                    <a:gd name="connsiteY3" fmla="*/ 1426464 h 1426464"/>
                    <a:gd name="connsiteX4" fmla="*/ 0 w 3328416"/>
                    <a:gd name="connsiteY4" fmla="*/ 512064 h 1426464"/>
                    <a:gd name="connsiteX0" fmla="*/ 0 w 3328416"/>
                    <a:gd name="connsiteY0" fmla="*/ 512064 h 1426464"/>
                    <a:gd name="connsiteX1" fmla="*/ 3328416 w 3328416"/>
                    <a:gd name="connsiteY1" fmla="*/ 0 h 1426464"/>
                    <a:gd name="connsiteX2" fmla="*/ 914400 w 3328416"/>
                    <a:gd name="connsiteY2" fmla="*/ 1426464 h 1426464"/>
                    <a:gd name="connsiteX3" fmla="*/ 475488 w 3328416"/>
                    <a:gd name="connsiteY3" fmla="*/ 1016813 h 1426464"/>
                    <a:gd name="connsiteX4" fmla="*/ 0 w 3328416"/>
                    <a:gd name="connsiteY4" fmla="*/ 512064 h 1426464"/>
                    <a:gd name="connsiteX0" fmla="*/ 0 w 4103828"/>
                    <a:gd name="connsiteY0" fmla="*/ 512064 h 1016813"/>
                    <a:gd name="connsiteX1" fmla="*/ 3328416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103828"/>
                    <a:gd name="connsiteY0" fmla="*/ 512064 h 1016813"/>
                    <a:gd name="connsiteX1" fmla="*/ 3437684 w 4103828"/>
                    <a:gd name="connsiteY1" fmla="*/ 0 h 1016813"/>
                    <a:gd name="connsiteX2" fmla="*/ 4103828 w 4103828"/>
                    <a:gd name="connsiteY2" fmla="*/ 314553 h 1016813"/>
                    <a:gd name="connsiteX3" fmla="*/ 475488 w 4103828"/>
                    <a:gd name="connsiteY3" fmla="*/ 1016813 h 1016813"/>
                    <a:gd name="connsiteX4" fmla="*/ 0 w 4103828"/>
                    <a:gd name="connsiteY4" fmla="*/ 512064 h 1016813"/>
                    <a:gd name="connsiteX0" fmla="*/ 0 w 4086575"/>
                    <a:gd name="connsiteY0" fmla="*/ 512064 h 1016813"/>
                    <a:gd name="connsiteX1" fmla="*/ 3437684 w 4086575"/>
                    <a:gd name="connsiteY1" fmla="*/ 0 h 1016813"/>
                    <a:gd name="connsiteX2" fmla="*/ 4086575 w 4086575"/>
                    <a:gd name="connsiteY2" fmla="*/ 303051 h 1016813"/>
                    <a:gd name="connsiteX3" fmla="*/ 475488 w 4086575"/>
                    <a:gd name="connsiteY3" fmla="*/ 1016813 h 1016813"/>
                    <a:gd name="connsiteX4" fmla="*/ 0 w 4086575"/>
                    <a:gd name="connsiteY4" fmla="*/ 512064 h 1016813"/>
                    <a:gd name="connsiteX0" fmla="*/ 0 w 4121080"/>
                    <a:gd name="connsiteY0" fmla="*/ 517815 h 1016813"/>
                    <a:gd name="connsiteX1" fmla="*/ 3472189 w 4121080"/>
                    <a:gd name="connsiteY1" fmla="*/ 0 h 1016813"/>
                    <a:gd name="connsiteX2" fmla="*/ 4121080 w 4121080"/>
                    <a:gd name="connsiteY2" fmla="*/ 303051 h 1016813"/>
                    <a:gd name="connsiteX3" fmla="*/ 509993 w 4121080"/>
                    <a:gd name="connsiteY3" fmla="*/ 1016813 h 1016813"/>
                    <a:gd name="connsiteX4" fmla="*/ 0 w 4121080"/>
                    <a:gd name="connsiteY4" fmla="*/ 517815 h 1016813"/>
                    <a:gd name="connsiteX0" fmla="*/ 0 w 4110194"/>
                    <a:gd name="connsiteY0" fmla="*/ 528700 h 1016813"/>
                    <a:gd name="connsiteX1" fmla="*/ 3461303 w 4110194"/>
                    <a:gd name="connsiteY1" fmla="*/ 0 h 1016813"/>
                    <a:gd name="connsiteX2" fmla="*/ 4110194 w 4110194"/>
                    <a:gd name="connsiteY2" fmla="*/ 303051 h 1016813"/>
                    <a:gd name="connsiteX3" fmla="*/ 499107 w 4110194"/>
                    <a:gd name="connsiteY3" fmla="*/ 1016813 h 1016813"/>
                    <a:gd name="connsiteX4" fmla="*/ 0 w 4110194"/>
                    <a:gd name="connsiteY4" fmla="*/ 528700 h 1016813"/>
                    <a:gd name="connsiteX0" fmla="*/ 0 w 4110194"/>
                    <a:gd name="connsiteY0" fmla="*/ 528700 h 1005927"/>
                    <a:gd name="connsiteX1" fmla="*/ 3461303 w 4110194"/>
                    <a:gd name="connsiteY1" fmla="*/ 0 h 1005927"/>
                    <a:gd name="connsiteX2" fmla="*/ 4110194 w 4110194"/>
                    <a:gd name="connsiteY2" fmla="*/ 303051 h 1005927"/>
                    <a:gd name="connsiteX3" fmla="*/ 499107 w 4110194"/>
                    <a:gd name="connsiteY3" fmla="*/ 1005927 h 1005927"/>
                    <a:gd name="connsiteX4" fmla="*/ 0 w 4110194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1005927"/>
                    <a:gd name="connsiteX1" fmla="*/ 3461303 w 4099309"/>
                    <a:gd name="connsiteY1" fmla="*/ 0 h 1005927"/>
                    <a:gd name="connsiteX2" fmla="*/ 4099309 w 4099309"/>
                    <a:gd name="connsiteY2" fmla="*/ 303051 h 1005927"/>
                    <a:gd name="connsiteX3" fmla="*/ 499107 w 4099309"/>
                    <a:gd name="connsiteY3" fmla="*/ 1005927 h 1005927"/>
                    <a:gd name="connsiteX4" fmla="*/ 0 w 4099309"/>
                    <a:gd name="connsiteY4" fmla="*/ 528700 h 1005927"/>
                    <a:gd name="connsiteX0" fmla="*/ 0 w 4099309"/>
                    <a:gd name="connsiteY0" fmla="*/ 528700 h 953597"/>
                    <a:gd name="connsiteX1" fmla="*/ 3461303 w 4099309"/>
                    <a:gd name="connsiteY1" fmla="*/ 0 h 953597"/>
                    <a:gd name="connsiteX2" fmla="*/ 4099309 w 4099309"/>
                    <a:gd name="connsiteY2" fmla="*/ 303051 h 953597"/>
                    <a:gd name="connsiteX3" fmla="*/ 554191 w 4099309"/>
                    <a:gd name="connsiteY3" fmla="*/ 953597 h 953597"/>
                    <a:gd name="connsiteX4" fmla="*/ 0 w 4099309"/>
                    <a:gd name="connsiteY4" fmla="*/ 528700 h 953597"/>
                    <a:gd name="connsiteX0" fmla="*/ 0 w 4369223"/>
                    <a:gd name="connsiteY0" fmla="*/ 528700 h 953597"/>
                    <a:gd name="connsiteX1" fmla="*/ 3461303 w 4369223"/>
                    <a:gd name="connsiteY1" fmla="*/ 0 h 953597"/>
                    <a:gd name="connsiteX2" fmla="*/ 4369223 w 4369223"/>
                    <a:gd name="connsiteY2" fmla="*/ 201145 h 953597"/>
                    <a:gd name="connsiteX3" fmla="*/ 554191 w 4369223"/>
                    <a:gd name="connsiteY3" fmla="*/ 953597 h 953597"/>
                    <a:gd name="connsiteX4" fmla="*/ 0 w 4369223"/>
                    <a:gd name="connsiteY4" fmla="*/ 528700 h 953597"/>
                    <a:gd name="connsiteX0" fmla="*/ 0 w 4369223"/>
                    <a:gd name="connsiteY0" fmla="*/ 699461 h 1124358"/>
                    <a:gd name="connsiteX1" fmla="*/ 3593505 w 4369223"/>
                    <a:gd name="connsiteY1" fmla="*/ 0 h 1124358"/>
                    <a:gd name="connsiteX2" fmla="*/ 4369223 w 4369223"/>
                    <a:gd name="connsiteY2" fmla="*/ 371906 h 1124358"/>
                    <a:gd name="connsiteX3" fmla="*/ 554191 w 4369223"/>
                    <a:gd name="connsiteY3" fmla="*/ 1124358 h 1124358"/>
                    <a:gd name="connsiteX4" fmla="*/ 0 w 4369223"/>
                    <a:gd name="connsiteY4" fmla="*/ 699461 h 1124358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369223"/>
                    <a:gd name="connsiteY0" fmla="*/ 704224 h 1129121"/>
                    <a:gd name="connsiteX1" fmla="*/ 3600649 w 4369223"/>
                    <a:gd name="connsiteY1" fmla="*/ 0 h 1129121"/>
                    <a:gd name="connsiteX2" fmla="*/ 4369223 w 4369223"/>
                    <a:gd name="connsiteY2" fmla="*/ 376669 h 1129121"/>
                    <a:gd name="connsiteX3" fmla="*/ 554191 w 4369223"/>
                    <a:gd name="connsiteY3" fmla="*/ 1129121 h 1129121"/>
                    <a:gd name="connsiteX4" fmla="*/ 0 w 4369223"/>
                    <a:gd name="connsiteY4" fmla="*/ 704224 h 1129121"/>
                    <a:gd name="connsiteX0" fmla="*/ 0 w 4578773"/>
                    <a:gd name="connsiteY0" fmla="*/ 535155 h 1129121"/>
                    <a:gd name="connsiteX1" fmla="*/ 3810199 w 4578773"/>
                    <a:gd name="connsiteY1" fmla="*/ 0 h 1129121"/>
                    <a:gd name="connsiteX2" fmla="*/ 4578773 w 4578773"/>
                    <a:gd name="connsiteY2" fmla="*/ 376669 h 1129121"/>
                    <a:gd name="connsiteX3" fmla="*/ 763741 w 4578773"/>
                    <a:gd name="connsiteY3" fmla="*/ 1129121 h 1129121"/>
                    <a:gd name="connsiteX4" fmla="*/ 0 w 4578773"/>
                    <a:gd name="connsiteY4" fmla="*/ 535155 h 1129121"/>
                    <a:gd name="connsiteX0" fmla="*/ 0 w 4578773"/>
                    <a:gd name="connsiteY0" fmla="*/ 535155 h 1137322"/>
                    <a:gd name="connsiteX1" fmla="*/ 3810199 w 4578773"/>
                    <a:gd name="connsiteY1" fmla="*/ 0 h 1137322"/>
                    <a:gd name="connsiteX2" fmla="*/ 4578773 w 4578773"/>
                    <a:gd name="connsiteY2" fmla="*/ 376669 h 1137322"/>
                    <a:gd name="connsiteX3" fmla="*/ 763741 w 4578773"/>
                    <a:gd name="connsiteY3" fmla="*/ 1137322 h 1137322"/>
                    <a:gd name="connsiteX4" fmla="*/ 0 w 4578773"/>
                    <a:gd name="connsiteY4" fmla="*/ 535155 h 1137322"/>
                    <a:gd name="connsiteX0" fmla="*/ 0 w 4578773"/>
                    <a:gd name="connsiteY0" fmla="*/ 535155 h 1149623"/>
                    <a:gd name="connsiteX1" fmla="*/ 3810199 w 4578773"/>
                    <a:gd name="connsiteY1" fmla="*/ 0 h 1149623"/>
                    <a:gd name="connsiteX2" fmla="*/ 4578773 w 4578773"/>
                    <a:gd name="connsiteY2" fmla="*/ 376669 h 1149623"/>
                    <a:gd name="connsiteX3" fmla="*/ 767841 w 4578773"/>
                    <a:gd name="connsiteY3" fmla="*/ 1149623 h 1149623"/>
                    <a:gd name="connsiteX4" fmla="*/ 0 w 4578773"/>
                    <a:gd name="connsiteY4" fmla="*/ 535155 h 1149623"/>
                    <a:gd name="connsiteX0" fmla="*/ 0 w 4578773"/>
                    <a:gd name="connsiteY0" fmla="*/ 535155 h 1129121"/>
                    <a:gd name="connsiteX1" fmla="*/ 3810199 w 4578773"/>
                    <a:gd name="connsiteY1" fmla="*/ 0 h 1129121"/>
                    <a:gd name="connsiteX2" fmla="*/ 4578773 w 4578773"/>
                    <a:gd name="connsiteY2" fmla="*/ 376669 h 1129121"/>
                    <a:gd name="connsiteX3" fmla="*/ 763740 w 4578773"/>
                    <a:gd name="connsiteY3" fmla="*/ 1129121 h 1129121"/>
                    <a:gd name="connsiteX4" fmla="*/ 0 w 4578773"/>
                    <a:gd name="connsiteY4" fmla="*/ 535155 h 1129121"/>
                    <a:gd name="connsiteX0" fmla="*/ 0 w 4800198"/>
                    <a:gd name="connsiteY0" fmla="*/ 535155 h 1129121"/>
                    <a:gd name="connsiteX1" fmla="*/ 3810199 w 4800198"/>
                    <a:gd name="connsiteY1" fmla="*/ 0 h 1129121"/>
                    <a:gd name="connsiteX2" fmla="*/ 4800198 w 4800198"/>
                    <a:gd name="connsiteY2" fmla="*/ 298760 h 1129121"/>
                    <a:gd name="connsiteX3" fmla="*/ 763740 w 4800198"/>
                    <a:gd name="connsiteY3" fmla="*/ 1129121 h 1129121"/>
                    <a:gd name="connsiteX4" fmla="*/ 0 w 4800198"/>
                    <a:gd name="connsiteY4" fmla="*/ 535155 h 1129121"/>
                    <a:gd name="connsiteX0" fmla="*/ 0 w 4800198"/>
                    <a:gd name="connsiteY0" fmla="*/ 764780 h 1358746"/>
                    <a:gd name="connsiteX1" fmla="*/ 3801998 w 4800198"/>
                    <a:gd name="connsiteY1" fmla="*/ 0 h 1358746"/>
                    <a:gd name="connsiteX2" fmla="*/ 4800198 w 4800198"/>
                    <a:gd name="connsiteY2" fmla="*/ 528385 h 1358746"/>
                    <a:gd name="connsiteX3" fmla="*/ 763740 w 4800198"/>
                    <a:gd name="connsiteY3" fmla="*/ 1358746 h 1358746"/>
                    <a:gd name="connsiteX4" fmla="*/ 0 w 4800198"/>
                    <a:gd name="connsiteY4" fmla="*/ 764780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82006 w 4808399"/>
                    <a:gd name="connsiteY2" fmla="*/ 467773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16399 w 4808399"/>
                    <a:gd name="connsiteY2" fmla="*/ 402166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16399 w 4808399"/>
                    <a:gd name="connsiteY2" fmla="*/ 402166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616399 w 4808399"/>
                    <a:gd name="connsiteY2" fmla="*/ 402166 h 1358746"/>
                    <a:gd name="connsiteX3" fmla="*/ 4808399 w 4808399"/>
                    <a:gd name="connsiteY3" fmla="*/ 528385 h 1358746"/>
                    <a:gd name="connsiteX4" fmla="*/ 771941 w 4808399"/>
                    <a:gd name="connsiteY4" fmla="*/ 1358746 h 1358746"/>
                    <a:gd name="connsiteX5" fmla="*/ 0 w 4808399"/>
                    <a:gd name="connsiteY5" fmla="*/ 752479 h 1358746"/>
                    <a:gd name="connsiteX0" fmla="*/ 0 w 4808399"/>
                    <a:gd name="connsiteY0" fmla="*/ 752479 h 1358746"/>
                    <a:gd name="connsiteX1" fmla="*/ 3810199 w 4808399"/>
                    <a:gd name="connsiteY1" fmla="*/ 0 h 1358746"/>
                    <a:gd name="connsiteX2" fmla="*/ 4808399 w 4808399"/>
                    <a:gd name="connsiteY2" fmla="*/ 528385 h 1358746"/>
                    <a:gd name="connsiteX3" fmla="*/ 771941 w 4808399"/>
                    <a:gd name="connsiteY3" fmla="*/ 1358746 h 1358746"/>
                    <a:gd name="connsiteX4" fmla="*/ 0 w 4808399"/>
                    <a:gd name="connsiteY4" fmla="*/ 752479 h 1358746"/>
                    <a:gd name="connsiteX0" fmla="*/ 0 w 4808823"/>
                    <a:gd name="connsiteY0" fmla="*/ 752479 h 1358746"/>
                    <a:gd name="connsiteX1" fmla="*/ 3810199 w 4808823"/>
                    <a:gd name="connsiteY1" fmla="*/ 0 h 1358746"/>
                    <a:gd name="connsiteX2" fmla="*/ 4808399 w 4808823"/>
                    <a:gd name="connsiteY2" fmla="*/ 528385 h 1358746"/>
                    <a:gd name="connsiteX3" fmla="*/ 771941 w 4808823"/>
                    <a:gd name="connsiteY3" fmla="*/ 1358746 h 1358746"/>
                    <a:gd name="connsiteX4" fmla="*/ 0 w 4808823"/>
                    <a:gd name="connsiteY4" fmla="*/ 752479 h 1358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08823" h="1358746">
                      <a:moveTo>
                        <a:pt x="0" y="752479"/>
                      </a:moveTo>
                      <a:cubicBezTo>
                        <a:pt x="1209473" y="464688"/>
                        <a:pt x="2624271" y="213310"/>
                        <a:pt x="3810199" y="0"/>
                      </a:cubicBezTo>
                      <a:cubicBezTo>
                        <a:pt x="4142932" y="176128"/>
                        <a:pt x="4828305" y="450668"/>
                        <a:pt x="4808399" y="528385"/>
                      </a:cubicBezTo>
                      <a:lnTo>
                        <a:pt x="771941" y="1358746"/>
                      </a:lnTo>
                      <a:lnTo>
                        <a:pt x="0" y="752479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C8A00447-9C2E-04EB-9FAE-3297EF6DBB33}"/>
                    </a:ext>
                  </a:extLst>
                </p:cNvPr>
                <p:cNvGrpSpPr/>
                <p:nvPr/>
              </p:nvGrpSpPr>
              <p:grpSpPr>
                <a:xfrm>
                  <a:off x="1550946" y="379265"/>
                  <a:ext cx="5772639" cy="1956201"/>
                  <a:chOff x="1550946" y="379265"/>
                  <a:chExt cx="5772639" cy="1956201"/>
                </a:xfrm>
              </p:grpSpPr>
              <p:sp>
                <p:nvSpPr>
                  <p:cNvPr id="77" name="Rectangle 24">
                    <a:extLst>
                      <a:ext uri="{FF2B5EF4-FFF2-40B4-BE49-F238E27FC236}">
                        <a16:creationId xmlns:a16="http://schemas.microsoft.com/office/drawing/2014/main" id="{2B0868D7-50DF-4785-F085-49186C2B5909}"/>
                      </a:ext>
                    </a:extLst>
                  </p:cNvPr>
                  <p:cNvSpPr/>
                  <p:nvPr/>
                </p:nvSpPr>
                <p:spPr>
                  <a:xfrm>
                    <a:off x="2656258" y="1517805"/>
                    <a:ext cx="2187340" cy="817661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0 w 1340012"/>
                      <a:gd name="connsiteY3" fmla="*/ 1170432 h 1170432"/>
                      <a:gd name="connsiteX4" fmla="*/ 0 w 1340012"/>
                      <a:gd name="connsiteY4" fmla="*/ 256032 h 1170432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631768 w 1340012"/>
                      <a:gd name="connsiteY3" fmla="*/ 784721 h 1170432"/>
                      <a:gd name="connsiteX4" fmla="*/ 0 w 1340012"/>
                      <a:gd name="connsiteY4" fmla="*/ 256032 h 1170432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631768 w 2088157"/>
                      <a:gd name="connsiteY3" fmla="*/ 784721 h 784721"/>
                      <a:gd name="connsiteX4" fmla="*/ 0 w 2088157"/>
                      <a:gd name="connsiteY4" fmla="*/ 256032 h 784721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761977 w 2088157"/>
                      <a:gd name="connsiteY3" fmla="*/ 765131 h 784721"/>
                      <a:gd name="connsiteX4" fmla="*/ 631768 w 2088157"/>
                      <a:gd name="connsiteY4" fmla="*/ 784721 h 784721"/>
                      <a:gd name="connsiteX5" fmla="*/ 0 w 2088157"/>
                      <a:gd name="connsiteY5" fmla="*/ 256032 h 784721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2088157 w 2088157"/>
                      <a:gd name="connsiteY2" fmla="*/ 548640 h 798382"/>
                      <a:gd name="connsiteX3" fmla="*/ 841780 w 2088157"/>
                      <a:gd name="connsiteY3" fmla="*/ 798382 h 798382"/>
                      <a:gd name="connsiteX4" fmla="*/ 631768 w 2088157"/>
                      <a:gd name="connsiteY4" fmla="*/ 784721 h 798382"/>
                      <a:gd name="connsiteX5" fmla="*/ 0 w 2088157"/>
                      <a:gd name="connsiteY5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440296 w 2088157"/>
                      <a:gd name="connsiteY2" fmla="*/ 76837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1995586 w 2088157"/>
                      <a:gd name="connsiteY3" fmla="*/ 469197 h 798382"/>
                      <a:gd name="connsiteX4" fmla="*/ 2088157 w 2088157"/>
                      <a:gd name="connsiteY4" fmla="*/ 548640 h 798382"/>
                      <a:gd name="connsiteX5" fmla="*/ 841780 w 2088157"/>
                      <a:gd name="connsiteY5" fmla="*/ 798382 h 798382"/>
                      <a:gd name="connsiteX6" fmla="*/ 631768 w 2088157"/>
                      <a:gd name="connsiteY6" fmla="*/ 784721 h 798382"/>
                      <a:gd name="connsiteX7" fmla="*/ 0 w 2088157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31768 w 2131915"/>
                      <a:gd name="connsiteY6" fmla="*/ 7847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08492 w 2131915"/>
                      <a:gd name="connsiteY6" fmla="*/ 7714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809527"/>
                      <a:gd name="connsiteX1" fmla="*/ 1340012 w 2131915"/>
                      <a:gd name="connsiteY1" fmla="*/ 0 h 809527"/>
                      <a:gd name="connsiteX2" fmla="*/ 1510123 w 2131915"/>
                      <a:gd name="connsiteY2" fmla="*/ 43586 h 809527"/>
                      <a:gd name="connsiteX3" fmla="*/ 2131915 w 2131915"/>
                      <a:gd name="connsiteY3" fmla="*/ 429296 h 809527"/>
                      <a:gd name="connsiteX4" fmla="*/ 2088157 w 2131915"/>
                      <a:gd name="connsiteY4" fmla="*/ 548640 h 809527"/>
                      <a:gd name="connsiteX5" fmla="*/ 841780 w 2131915"/>
                      <a:gd name="connsiteY5" fmla="*/ 798382 h 809527"/>
                      <a:gd name="connsiteX6" fmla="*/ 608492 w 2131915"/>
                      <a:gd name="connsiteY6" fmla="*/ 771421 h 809527"/>
                      <a:gd name="connsiteX7" fmla="*/ 0 w 2131915"/>
                      <a:gd name="connsiteY7" fmla="*/ 256032 h 809527"/>
                      <a:gd name="connsiteX0" fmla="*/ 0 w 2131915"/>
                      <a:gd name="connsiteY0" fmla="*/ 256032 h 819822"/>
                      <a:gd name="connsiteX1" fmla="*/ 1340012 w 2131915"/>
                      <a:gd name="connsiteY1" fmla="*/ 0 h 819822"/>
                      <a:gd name="connsiteX2" fmla="*/ 1510123 w 2131915"/>
                      <a:gd name="connsiteY2" fmla="*/ 43586 h 819822"/>
                      <a:gd name="connsiteX3" fmla="*/ 2131915 w 2131915"/>
                      <a:gd name="connsiteY3" fmla="*/ 429296 h 819822"/>
                      <a:gd name="connsiteX4" fmla="*/ 2088157 w 2131915"/>
                      <a:gd name="connsiteY4" fmla="*/ 548640 h 819822"/>
                      <a:gd name="connsiteX5" fmla="*/ 841780 w 2131915"/>
                      <a:gd name="connsiteY5" fmla="*/ 798382 h 819822"/>
                      <a:gd name="connsiteX6" fmla="*/ 608492 w 2131915"/>
                      <a:gd name="connsiteY6" fmla="*/ 771421 h 819822"/>
                      <a:gd name="connsiteX7" fmla="*/ 0 w 2131915"/>
                      <a:gd name="connsiteY7" fmla="*/ 256032 h 819822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36385"/>
                      <a:gd name="connsiteY0" fmla="*/ 256032 h 816258"/>
                      <a:gd name="connsiteX1" fmla="*/ 1340012 w 2136385"/>
                      <a:gd name="connsiteY1" fmla="*/ 0 h 816258"/>
                      <a:gd name="connsiteX2" fmla="*/ 1510123 w 2136385"/>
                      <a:gd name="connsiteY2" fmla="*/ 43586 h 816258"/>
                      <a:gd name="connsiteX3" fmla="*/ 2131915 w 2136385"/>
                      <a:gd name="connsiteY3" fmla="*/ 429296 h 816258"/>
                      <a:gd name="connsiteX4" fmla="*/ 2088157 w 2136385"/>
                      <a:gd name="connsiteY4" fmla="*/ 548640 h 816258"/>
                      <a:gd name="connsiteX5" fmla="*/ 841780 w 2136385"/>
                      <a:gd name="connsiteY5" fmla="*/ 798382 h 816258"/>
                      <a:gd name="connsiteX6" fmla="*/ 608492 w 2136385"/>
                      <a:gd name="connsiteY6" fmla="*/ 771421 h 816258"/>
                      <a:gd name="connsiteX7" fmla="*/ 0 w 2136385"/>
                      <a:gd name="connsiteY7" fmla="*/ 256032 h 816258"/>
                      <a:gd name="connsiteX0" fmla="*/ 0 w 2160382"/>
                      <a:gd name="connsiteY0" fmla="*/ 256032 h 816258"/>
                      <a:gd name="connsiteX1" fmla="*/ 1340012 w 2160382"/>
                      <a:gd name="connsiteY1" fmla="*/ 0 h 816258"/>
                      <a:gd name="connsiteX2" fmla="*/ 1510123 w 2160382"/>
                      <a:gd name="connsiteY2" fmla="*/ 43586 h 816258"/>
                      <a:gd name="connsiteX3" fmla="*/ 2131915 w 2160382"/>
                      <a:gd name="connsiteY3" fmla="*/ 429296 h 816258"/>
                      <a:gd name="connsiteX4" fmla="*/ 2088157 w 2160382"/>
                      <a:gd name="connsiteY4" fmla="*/ 548640 h 816258"/>
                      <a:gd name="connsiteX5" fmla="*/ 841780 w 2160382"/>
                      <a:gd name="connsiteY5" fmla="*/ 798382 h 816258"/>
                      <a:gd name="connsiteX6" fmla="*/ 608492 w 2160382"/>
                      <a:gd name="connsiteY6" fmla="*/ 771421 h 816258"/>
                      <a:gd name="connsiteX7" fmla="*/ 0 w 2160382"/>
                      <a:gd name="connsiteY7" fmla="*/ 256032 h 816258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59050"/>
                      <a:gd name="connsiteY0" fmla="*/ 256032 h 816258"/>
                      <a:gd name="connsiteX1" fmla="*/ 1340012 w 2159050"/>
                      <a:gd name="connsiteY1" fmla="*/ 0 h 816258"/>
                      <a:gd name="connsiteX2" fmla="*/ 1510123 w 2159050"/>
                      <a:gd name="connsiteY2" fmla="*/ 43586 h 816258"/>
                      <a:gd name="connsiteX3" fmla="*/ 2131915 w 2159050"/>
                      <a:gd name="connsiteY3" fmla="*/ 429296 h 816258"/>
                      <a:gd name="connsiteX4" fmla="*/ 2088157 w 2159050"/>
                      <a:gd name="connsiteY4" fmla="*/ 548640 h 816258"/>
                      <a:gd name="connsiteX5" fmla="*/ 841780 w 2159050"/>
                      <a:gd name="connsiteY5" fmla="*/ 798382 h 816258"/>
                      <a:gd name="connsiteX6" fmla="*/ 608492 w 2159050"/>
                      <a:gd name="connsiteY6" fmla="*/ 771421 h 816258"/>
                      <a:gd name="connsiteX7" fmla="*/ 0 w 2159050"/>
                      <a:gd name="connsiteY7" fmla="*/ 256032 h 816258"/>
                      <a:gd name="connsiteX0" fmla="*/ 0 w 2159050"/>
                      <a:gd name="connsiteY0" fmla="*/ 263919 h 824145"/>
                      <a:gd name="connsiteX1" fmla="*/ 1340012 w 2159050"/>
                      <a:gd name="connsiteY1" fmla="*/ 7887 h 824145"/>
                      <a:gd name="connsiteX2" fmla="*/ 1510123 w 2159050"/>
                      <a:gd name="connsiteY2" fmla="*/ 51473 h 824145"/>
                      <a:gd name="connsiteX3" fmla="*/ 2131915 w 2159050"/>
                      <a:gd name="connsiteY3" fmla="*/ 437183 h 824145"/>
                      <a:gd name="connsiteX4" fmla="*/ 2088157 w 2159050"/>
                      <a:gd name="connsiteY4" fmla="*/ 556527 h 824145"/>
                      <a:gd name="connsiteX5" fmla="*/ 841780 w 2159050"/>
                      <a:gd name="connsiteY5" fmla="*/ 806269 h 824145"/>
                      <a:gd name="connsiteX6" fmla="*/ 608492 w 2159050"/>
                      <a:gd name="connsiteY6" fmla="*/ 779308 h 824145"/>
                      <a:gd name="connsiteX7" fmla="*/ 0 w 2159050"/>
                      <a:gd name="connsiteY7" fmla="*/ 263919 h 824145"/>
                      <a:gd name="connsiteX0" fmla="*/ 0 w 2159050"/>
                      <a:gd name="connsiteY0" fmla="*/ 266655 h 826881"/>
                      <a:gd name="connsiteX1" fmla="*/ 1340012 w 2159050"/>
                      <a:gd name="connsiteY1" fmla="*/ 10623 h 826881"/>
                      <a:gd name="connsiteX2" fmla="*/ 1510123 w 2159050"/>
                      <a:gd name="connsiteY2" fmla="*/ 54209 h 826881"/>
                      <a:gd name="connsiteX3" fmla="*/ 2131915 w 2159050"/>
                      <a:gd name="connsiteY3" fmla="*/ 439919 h 826881"/>
                      <a:gd name="connsiteX4" fmla="*/ 2088157 w 2159050"/>
                      <a:gd name="connsiteY4" fmla="*/ 559263 h 826881"/>
                      <a:gd name="connsiteX5" fmla="*/ 841780 w 2159050"/>
                      <a:gd name="connsiteY5" fmla="*/ 809005 h 826881"/>
                      <a:gd name="connsiteX6" fmla="*/ 608492 w 2159050"/>
                      <a:gd name="connsiteY6" fmla="*/ 782044 h 826881"/>
                      <a:gd name="connsiteX7" fmla="*/ 0 w 2159050"/>
                      <a:gd name="connsiteY7" fmla="*/ 266655 h 826881"/>
                      <a:gd name="connsiteX0" fmla="*/ 0 w 2159050"/>
                      <a:gd name="connsiteY0" fmla="*/ 261222 h 821448"/>
                      <a:gd name="connsiteX1" fmla="*/ 1313411 w 2159050"/>
                      <a:gd name="connsiteY1" fmla="*/ 11841 h 821448"/>
                      <a:gd name="connsiteX2" fmla="*/ 1510123 w 2159050"/>
                      <a:gd name="connsiteY2" fmla="*/ 48776 h 821448"/>
                      <a:gd name="connsiteX3" fmla="*/ 2131915 w 2159050"/>
                      <a:gd name="connsiteY3" fmla="*/ 434486 h 821448"/>
                      <a:gd name="connsiteX4" fmla="*/ 2088157 w 2159050"/>
                      <a:gd name="connsiteY4" fmla="*/ 553830 h 821448"/>
                      <a:gd name="connsiteX5" fmla="*/ 841780 w 2159050"/>
                      <a:gd name="connsiteY5" fmla="*/ 803572 h 821448"/>
                      <a:gd name="connsiteX6" fmla="*/ 608492 w 2159050"/>
                      <a:gd name="connsiteY6" fmla="*/ 776611 h 821448"/>
                      <a:gd name="connsiteX7" fmla="*/ 0 w 2159050"/>
                      <a:gd name="connsiteY7" fmla="*/ 261222 h 821448"/>
                      <a:gd name="connsiteX0" fmla="*/ 0 w 2159050"/>
                      <a:gd name="connsiteY0" fmla="*/ 260124 h 820350"/>
                      <a:gd name="connsiteX1" fmla="*/ 1313411 w 2159050"/>
                      <a:gd name="connsiteY1" fmla="*/ 10743 h 820350"/>
                      <a:gd name="connsiteX2" fmla="*/ 1510123 w 2159050"/>
                      <a:gd name="connsiteY2" fmla="*/ 47678 h 820350"/>
                      <a:gd name="connsiteX3" fmla="*/ 2131915 w 2159050"/>
                      <a:gd name="connsiteY3" fmla="*/ 433388 h 820350"/>
                      <a:gd name="connsiteX4" fmla="*/ 2088157 w 2159050"/>
                      <a:gd name="connsiteY4" fmla="*/ 552732 h 820350"/>
                      <a:gd name="connsiteX5" fmla="*/ 841780 w 2159050"/>
                      <a:gd name="connsiteY5" fmla="*/ 802474 h 820350"/>
                      <a:gd name="connsiteX6" fmla="*/ 608492 w 2159050"/>
                      <a:gd name="connsiteY6" fmla="*/ 775513 h 820350"/>
                      <a:gd name="connsiteX7" fmla="*/ 0 w 2159050"/>
                      <a:gd name="connsiteY7" fmla="*/ 260124 h 820350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0 w 2159050"/>
                      <a:gd name="connsiteY7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63707 w 2159050"/>
                      <a:gd name="connsiteY7" fmla="*/ 304760 h 814751"/>
                      <a:gd name="connsiteX8" fmla="*/ 0 w 2159050"/>
                      <a:gd name="connsiteY8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7181 w 2159050"/>
                      <a:gd name="connsiteY7" fmla="*/ 331361 h 814751"/>
                      <a:gd name="connsiteX8" fmla="*/ 0 w 2159050"/>
                      <a:gd name="connsiteY8" fmla="*/ 254525 h 814751"/>
                      <a:gd name="connsiteX0" fmla="*/ 22803 w 2181853"/>
                      <a:gd name="connsiteY0" fmla="*/ 254525 h 814751"/>
                      <a:gd name="connsiteX1" fmla="*/ 1336214 w 2181853"/>
                      <a:gd name="connsiteY1" fmla="*/ 5144 h 814751"/>
                      <a:gd name="connsiteX2" fmla="*/ 1532926 w 2181853"/>
                      <a:gd name="connsiteY2" fmla="*/ 42079 h 814751"/>
                      <a:gd name="connsiteX3" fmla="*/ 2154718 w 2181853"/>
                      <a:gd name="connsiteY3" fmla="*/ 427789 h 814751"/>
                      <a:gd name="connsiteX4" fmla="*/ 2110960 w 2181853"/>
                      <a:gd name="connsiteY4" fmla="*/ 547133 h 814751"/>
                      <a:gd name="connsiteX5" fmla="*/ 864583 w 2181853"/>
                      <a:gd name="connsiteY5" fmla="*/ 796875 h 814751"/>
                      <a:gd name="connsiteX6" fmla="*/ 631295 w 2181853"/>
                      <a:gd name="connsiteY6" fmla="*/ 769914 h 814751"/>
                      <a:gd name="connsiteX7" fmla="*/ 29984 w 2181853"/>
                      <a:gd name="connsiteY7" fmla="*/ 331361 h 814751"/>
                      <a:gd name="connsiteX8" fmla="*/ 22803 w 2181853"/>
                      <a:gd name="connsiteY8" fmla="*/ 254525 h 814751"/>
                      <a:gd name="connsiteX0" fmla="*/ 37699 w 2196749"/>
                      <a:gd name="connsiteY0" fmla="*/ 254525 h 814751"/>
                      <a:gd name="connsiteX1" fmla="*/ 1351110 w 2196749"/>
                      <a:gd name="connsiteY1" fmla="*/ 5144 h 814751"/>
                      <a:gd name="connsiteX2" fmla="*/ 1547822 w 2196749"/>
                      <a:gd name="connsiteY2" fmla="*/ 42079 h 814751"/>
                      <a:gd name="connsiteX3" fmla="*/ 2169614 w 2196749"/>
                      <a:gd name="connsiteY3" fmla="*/ 427789 h 814751"/>
                      <a:gd name="connsiteX4" fmla="*/ 2125856 w 2196749"/>
                      <a:gd name="connsiteY4" fmla="*/ 547133 h 814751"/>
                      <a:gd name="connsiteX5" fmla="*/ 879479 w 2196749"/>
                      <a:gd name="connsiteY5" fmla="*/ 796875 h 814751"/>
                      <a:gd name="connsiteX6" fmla="*/ 646191 w 2196749"/>
                      <a:gd name="connsiteY6" fmla="*/ 769914 h 814751"/>
                      <a:gd name="connsiteX7" fmla="*/ 44880 w 2196749"/>
                      <a:gd name="connsiteY7" fmla="*/ 331361 h 814751"/>
                      <a:gd name="connsiteX8" fmla="*/ 37699 w 2196749"/>
                      <a:gd name="connsiteY8" fmla="*/ 254525 h 814751"/>
                      <a:gd name="connsiteX0" fmla="*/ 29885 w 2188935"/>
                      <a:gd name="connsiteY0" fmla="*/ 254525 h 814751"/>
                      <a:gd name="connsiteX1" fmla="*/ 1343296 w 2188935"/>
                      <a:gd name="connsiteY1" fmla="*/ 5144 h 814751"/>
                      <a:gd name="connsiteX2" fmla="*/ 1540008 w 2188935"/>
                      <a:gd name="connsiteY2" fmla="*/ 42079 h 814751"/>
                      <a:gd name="connsiteX3" fmla="*/ 2161800 w 2188935"/>
                      <a:gd name="connsiteY3" fmla="*/ 427789 h 814751"/>
                      <a:gd name="connsiteX4" fmla="*/ 2118042 w 2188935"/>
                      <a:gd name="connsiteY4" fmla="*/ 547133 h 814751"/>
                      <a:gd name="connsiteX5" fmla="*/ 871665 w 2188935"/>
                      <a:gd name="connsiteY5" fmla="*/ 796875 h 814751"/>
                      <a:gd name="connsiteX6" fmla="*/ 638377 w 2188935"/>
                      <a:gd name="connsiteY6" fmla="*/ 769914 h 814751"/>
                      <a:gd name="connsiteX7" fmla="*/ 57016 w 2188935"/>
                      <a:gd name="connsiteY7" fmla="*/ 347986 h 814751"/>
                      <a:gd name="connsiteX8" fmla="*/ 29885 w 2188935"/>
                      <a:gd name="connsiteY8" fmla="*/ 254525 h 81475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78363"/>
                      <a:gd name="connsiteY0" fmla="*/ 257435 h 817661"/>
                      <a:gd name="connsiteX1" fmla="*/ 1363247 w 2178363"/>
                      <a:gd name="connsiteY1" fmla="*/ 4729 h 817661"/>
                      <a:gd name="connsiteX2" fmla="*/ 1540008 w 2178363"/>
                      <a:gd name="connsiteY2" fmla="*/ 44989 h 817661"/>
                      <a:gd name="connsiteX3" fmla="*/ 2145174 w 2178363"/>
                      <a:gd name="connsiteY3" fmla="*/ 417399 h 817661"/>
                      <a:gd name="connsiteX4" fmla="*/ 2118042 w 2178363"/>
                      <a:gd name="connsiteY4" fmla="*/ 550043 h 817661"/>
                      <a:gd name="connsiteX5" fmla="*/ 871665 w 2178363"/>
                      <a:gd name="connsiteY5" fmla="*/ 799785 h 817661"/>
                      <a:gd name="connsiteX6" fmla="*/ 638377 w 2178363"/>
                      <a:gd name="connsiteY6" fmla="*/ 772824 h 817661"/>
                      <a:gd name="connsiteX7" fmla="*/ 57016 w 2178363"/>
                      <a:gd name="connsiteY7" fmla="*/ 350896 h 817661"/>
                      <a:gd name="connsiteX8" fmla="*/ 29885 w 2178363"/>
                      <a:gd name="connsiteY8" fmla="*/ 257435 h 817661"/>
                      <a:gd name="connsiteX0" fmla="*/ 29885 w 2170309"/>
                      <a:gd name="connsiteY0" fmla="*/ 257435 h 817661"/>
                      <a:gd name="connsiteX1" fmla="*/ 1363247 w 2170309"/>
                      <a:gd name="connsiteY1" fmla="*/ 4729 h 817661"/>
                      <a:gd name="connsiteX2" fmla="*/ 1540008 w 2170309"/>
                      <a:gd name="connsiteY2" fmla="*/ 44989 h 817661"/>
                      <a:gd name="connsiteX3" fmla="*/ 2145174 w 2170309"/>
                      <a:gd name="connsiteY3" fmla="*/ 417399 h 817661"/>
                      <a:gd name="connsiteX4" fmla="*/ 2094766 w 2170309"/>
                      <a:gd name="connsiteY4" fmla="*/ 553368 h 817661"/>
                      <a:gd name="connsiteX5" fmla="*/ 871665 w 2170309"/>
                      <a:gd name="connsiteY5" fmla="*/ 799785 h 817661"/>
                      <a:gd name="connsiteX6" fmla="*/ 638377 w 2170309"/>
                      <a:gd name="connsiteY6" fmla="*/ 772824 h 817661"/>
                      <a:gd name="connsiteX7" fmla="*/ 57016 w 2170309"/>
                      <a:gd name="connsiteY7" fmla="*/ 350896 h 817661"/>
                      <a:gd name="connsiteX8" fmla="*/ 29885 w 2170309"/>
                      <a:gd name="connsiteY8" fmla="*/ 257435 h 817661"/>
                      <a:gd name="connsiteX0" fmla="*/ 29885 w 2185450"/>
                      <a:gd name="connsiteY0" fmla="*/ 257435 h 817661"/>
                      <a:gd name="connsiteX1" fmla="*/ 1363247 w 2185450"/>
                      <a:gd name="connsiteY1" fmla="*/ 4729 h 817661"/>
                      <a:gd name="connsiteX2" fmla="*/ 1540008 w 2185450"/>
                      <a:gd name="connsiteY2" fmla="*/ 44989 h 817661"/>
                      <a:gd name="connsiteX3" fmla="*/ 2165125 w 2185450"/>
                      <a:gd name="connsiteY3" fmla="*/ 430699 h 817661"/>
                      <a:gd name="connsiteX4" fmla="*/ 2094766 w 2185450"/>
                      <a:gd name="connsiteY4" fmla="*/ 553368 h 817661"/>
                      <a:gd name="connsiteX5" fmla="*/ 871665 w 2185450"/>
                      <a:gd name="connsiteY5" fmla="*/ 799785 h 817661"/>
                      <a:gd name="connsiteX6" fmla="*/ 638377 w 2185450"/>
                      <a:gd name="connsiteY6" fmla="*/ 772824 h 817661"/>
                      <a:gd name="connsiteX7" fmla="*/ 57016 w 2185450"/>
                      <a:gd name="connsiteY7" fmla="*/ 350896 h 817661"/>
                      <a:gd name="connsiteX8" fmla="*/ 29885 w 2185450"/>
                      <a:gd name="connsiteY8" fmla="*/ 257435 h 817661"/>
                      <a:gd name="connsiteX0" fmla="*/ 29885 w 2187340"/>
                      <a:gd name="connsiteY0" fmla="*/ 257435 h 817661"/>
                      <a:gd name="connsiteX1" fmla="*/ 1363247 w 2187340"/>
                      <a:gd name="connsiteY1" fmla="*/ 4729 h 817661"/>
                      <a:gd name="connsiteX2" fmla="*/ 1540008 w 2187340"/>
                      <a:gd name="connsiteY2" fmla="*/ 44989 h 817661"/>
                      <a:gd name="connsiteX3" fmla="*/ 2165125 w 2187340"/>
                      <a:gd name="connsiteY3" fmla="*/ 430699 h 817661"/>
                      <a:gd name="connsiteX4" fmla="*/ 2094766 w 2187340"/>
                      <a:gd name="connsiteY4" fmla="*/ 553368 h 817661"/>
                      <a:gd name="connsiteX5" fmla="*/ 871665 w 2187340"/>
                      <a:gd name="connsiteY5" fmla="*/ 799785 h 817661"/>
                      <a:gd name="connsiteX6" fmla="*/ 638377 w 2187340"/>
                      <a:gd name="connsiteY6" fmla="*/ 772824 h 817661"/>
                      <a:gd name="connsiteX7" fmla="*/ 57016 w 2187340"/>
                      <a:gd name="connsiteY7" fmla="*/ 350896 h 817661"/>
                      <a:gd name="connsiteX8" fmla="*/ 29885 w 2187340"/>
                      <a:gd name="connsiteY8" fmla="*/ 257435 h 817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7340" h="817661">
                        <a:moveTo>
                          <a:pt x="29885" y="257435"/>
                        </a:moveTo>
                        <a:lnTo>
                          <a:pt x="1363247" y="4729"/>
                        </a:lnTo>
                        <a:cubicBezTo>
                          <a:pt x="1453202" y="-10668"/>
                          <a:pt x="1493279" y="13835"/>
                          <a:pt x="1540008" y="44989"/>
                        </a:cubicBezTo>
                        <a:lnTo>
                          <a:pt x="2165125" y="430699"/>
                        </a:lnTo>
                        <a:cubicBezTo>
                          <a:pt x="2213716" y="493756"/>
                          <a:pt x="2179179" y="536863"/>
                          <a:pt x="2094766" y="553368"/>
                        </a:cubicBezTo>
                        <a:lnTo>
                          <a:pt x="871665" y="799785"/>
                        </a:lnTo>
                        <a:cubicBezTo>
                          <a:pt x="803878" y="820724"/>
                          <a:pt x="702840" y="835011"/>
                          <a:pt x="638377" y="772824"/>
                        </a:cubicBezTo>
                        <a:lnTo>
                          <a:pt x="57016" y="350896"/>
                        </a:lnTo>
                        <a:cubicBezTo>
                          <a:pt x="1420" y="308658"/>
                          <a:pt x="-24248" y="293023"/>
                          <a:pt x="29885" y="257435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24">
                    <a:extLst>
                      <a:ext uri="{FF2B5EF4-FFF2-40B4-BE49-F238E27FC236}">
                        <a16:creationId xmlns:a16="http://schemas.microsoft.com/office/drawing/2014/main" id="{FA03BC92-AD09-1311-0FD7-A79C8AAECFDB}"/>
                      </a:ext>
                    </a:extLst>
                  </p:cNvPr>
                  <p:cNvSpPr/>
                  <p:nvPr/>
                </p:nvSpPr>
                <p:spPr>
                  <a:xfrm>
                    <a:off x="4220016" y="1257867"/>
                    <a:ext cx="1985136" cy="752709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0 w 1340012"/>
                      <a:gd name="connsiteY3" fmla="*/ 1170432 h 1170432"/>
                      <a:gd name="connsiteX4" fmla="*/ 0 w 1340012"/>
                      <a:gd name="connsiteY4" fmla="*/ 256032 h 1170432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631768 w 1340012"/>
                      <a:gd name="connsiteY3" fmla="*/ 784721 h 1170432"/>
                      <a:gd name="connsiteX4" fmla="*/ 0 w 1340012"/>
                      <a:gd name="connsiteY4" fmla="*/ 256032 h 1170432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631768 w 2088157"/>
                      <a:gd name="connsiteY3" fmla="*/ 784721 h 784721"/>
                      <a:gd name="connsiteX4" fmla="*/ 0 w 2088157"/>
                      <a:gd name="connsiteY4" fmla="*/ 256032 h 784721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761977 w 2088157"/>
                      <a:gd name="connsiteY3" fmla="*/ 765131 h 784721"/>
                      <a:gd name="connsiteX4" fmla="*/ 631768 w 2088157"/>
                      <a:gd name="connsiteY4" fmla="*/ 784721 h 784721"/>
                      <a:gd name="connsiteX5" fmla="*/ 0 w 2088157"/>
                      <a:gd name="connsiteY5" fmla="*/ 256032 h 784721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2088157 w 2088157"/>
                      <a:gd name="connsiteY2" fmla="*/ 548640 h 798382"/>
                      <a:gd name="connsiteX3" fmla="*/ 841780 w 2088157"/>
                      <a:gd name="connsiteY3" fmla="*/ 798382 h 798382"/>
                      <a:gd name="connsiteX4" fmla="*/ 631768 w 2088157"/>
                      <a:gd name="connsiteY4" fmla="*/ 784721 h 798382"/>
                      <a:gd name="connsiteX5" fmla="*/ 0 w 2088157"/>
                      <a:gd name="connsiteY5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440296 w 2088157"/>
                      <a:gd name="connsiteY2" fmla="*/ 76837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1995586 w 2088157"/>
                      <a:gd name="connsiteY3" fmla="*/ 469197 h 798382"/>
                      <a:gd name="connsiteX4" fmla="*/ 2088157 w 2088157"/>
                      <a:gd name="connsiteY4" fmla="*/ 548640 h 798382"/>
                      <a:gd name="connsiteX5" fmla="*/ 841780 w 2088157"/>
                      <a:gd name="connsiteY5" fmla="*/ 798382 h 798382"/>
                      <a:gd name="connsiteX6" fmla="*/ 631768 w 2088157"/>
                      <a:gd name="connsiteY6" fmla="*/ 784721 h 798382"/>
                      <a:gd name="connsiteX7" fmla="*/ 0 w 2088157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31768 w 2131915"/>
                      <a:gd name="connsiteY6" fmla="*/ 7847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08492 w 2131915"/>
                      <a:gd name="connsiteY6" fmla="*/ 7714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809527"/>
                      <a:gd name="connsiteX1" fmla="*/ 1340012 w 2131915"/>
                      <a:gd name="connsiteY1" fmla="*/ 0 h 809527"/>
                      <a:gd name="connsiteX2" fmla="*/ 1510123 w 2131915"/>
                      <a:gd name="connsiteY2" fmla="*/ 43586 h 809527"/>
                      <a:gd name="connsiteX3" fmla="*/ 2131915 w 2131915"/>
                      <a:gd name="connsiteY3" fmla="*/ 429296 h 809527"/>
                      <a:gd name="connsiteX4" fmla="*/ 2088157 w 2131915"/>
                      <a:gd name="connsiteY4" fmla="*/ 548640 h 809527"/>
                      <a:gd name="connsiteX5" fmla="*/ 841780 w 2131915"/>
                      <a:gd name="connsiteY5" fmla="*/ 798382 h 809527"/>
                      <a:gd name="connsiteX6" fmla="*/ 608492 w 2131915"/>
                      <a:gd name="connsiteY6" fmla="*/ 771421 h 809527"/>
                      <a:gd name="connsiteX7" fmla="*/ 0 w 2131915"/>
                      <a:gd name="connsiteY7" fmla="*/ 256032 h 809527"/>
                      <a:gd name="connsiteX0" fmla="*/ 0 w 2131915"/>
                      <a:gd name="connsiteY0" fmla="*/ 256032 h 819822"/>
                      <a:gd name="connsiteX1" fmla="*/ 1340012 w 2131915"/>
                      <a:gd name="connsiteY1" fmla="*/ 0 h 819822"/>
                      <a:gd name="connsiteX2" fmla="*/ 1510123 w 2131915"/>
                      <a:gd name="connsiteY2" fmla="*/ 43586 h 819822"/>
                      <a:gd name="connsiteX3" fmla="*/ 2131915 w 2131915"/>
                      <a:gd name="connsiteY3" fmla="*/ 429296 h 819822"/>
                      <a:gd name="connsiteX4" fmla="*/ 2088157 w 2131915"/>
                      <a:gd name="connsiteY4" fmla="*/ 548640 h 819822"/>
                      <a:gd name="connsiteX5" fmla="*/ 841780 w 2131915"/>
                      <a:gd name="connsiteY5" fmla="*/ 798382 h 819822"/>
                      <a:gd name="connsiteX6" fmla="*/ 608492 w 2131915"/>
                      <a:gd name="connsiteY6" fmla="*/ 771421 h 819822"/>
                      <a:gd name="connsiteX7" fmla="*/ 0 w 2131915"/>
                      <a:gd name="connsiteY7" fmla="*/ 256032 h 819822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36385"/>
                      <a:gd name="connsiteY0" fmla="*/ 256032 h 816258"/>
                      <a:gd name="connsiteX1" fmla="*/ 1340012 w 2136385"/>
                      <a:gd name="connsiteY1" fmla="*/ 0 h 816258"/>
                      <a:gd name="connsiteX2" fmla="*/ 1510123 w 2136385"/>
                      <a:gd name="connsiteY2" fmla="*/ 43586 h 816258"/>
                      <a:gd name="connsiteX3" fmla="*/ 2131915 w 2136385"/>
                      <a:gd name="connsiteY3" fmla="*/ 429296 h 816258"/>
                      <a:gd name="connsiteX4" fmla="*/ 2088157 w 2136385"/>
                      <a:gd name="connsiteY4" fmla="*/ 548640 h 816258"/>
                      <a:gd name="connsiteX5" fmla="*/ 841780 w 2136385"/>
                      <a:gd name="connsiteY5" fmla="*/ 798382 h 816258"/>
                      <a:gd name="connsiteX6" fmla="*/ 608492 w 2136385"/>
                      <a:gd name="connsiteY6" fmla="*/ 771421 h 816258"/>
                      <a:gd name="connsiteX7" fmla="*/ 0 w 2136385"/>
                      <a:gd name="connsiteY7" fmla="*/ 256032 h 816258"/>
                      <a:gd name="connsiteX0" fmla="*/ 0 w 2160382"/>
                      <a:gd name="connsiteY0" fmla="*/ 256032 h 816258"/>
                      <a:gd name="connsiteX1" fmla="*/ 1340012 w 2160382"/>
                      <a:gd name="connsiteY1" fmla="*/ 0 h 816258"/>
                      <a:gd name="connsiteX2" fmla="*/ 1510123 w 2160382"/>
                      <a:gd name="connsiteY2" fmla="*/ 43586 h 816258"/>
                      <a:gd name="connsiteX3" fmla="*/ 2131915 w 2160382"/>
                      <a:gd name="connsiteY3" fmla="*/ 429296 h 816258"/>
                      <a:gd name="connsiteX4" fmla="*/ 2088157 w 2160382"/>
                      <a:gd name="connsiteY4" fmla="*/ 548640 h 816258"/>
                      <a:gd name="connsiteX5" fmla="*/ 841780 w 2160382"/>
                      <a:gd name="connsiteY5" fmla="*/ 798382 h 816258"/>
                      <a:gd name="connsiteX6" fmla="*/ 608492 w 2160382"/>
                      <a:gd name="connsiteY6" fmla="*/ 771421 h 816258"/>
                      <a:gd name="connsiteX7" fmla="*/ 0 w 2160382"/>
                      <a:gd name="connsiteY7" fmla="*/ 256032 h 816258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59050"/>
                      <a:gd name="connsiteY0" fmla="*/ 256032 h 816258"/>
                      <a:gd name="connsiteX1" fmla="*/ 1340012 w 2159050"/>
                      <a:gd name="connsiteY1" fmla="*/ 0 h 816258"/>
                      <a:gd name="connsiteX2" fmla="*/ 1510123 w 2159050"/>
                      <a:gd name="connsiteY2" fmla="*/ 43586 h 816258"/>
                      <a:gd name="connsiteX3" fmla="*/ 2131915 w 2159050"/>
                      <a:gd name="connsiteY3" fmla="*/ 429296 h 816258"/>
                      <a:gd name="connsiteX4" fmla="*/ 2088157 w 2159050"/>
                      <a:gd name="connsiteY4" fmla="*/ 548640 h 816258"/>
                      <a:gd name="connsiteX5" fmla="*/ 841780 w 2159050"/>
                      <a:gd name="connsiteY5" fmla="*/ 798382 h 816258"/>
                      <a:gd name="connsiteX6" fmla="*/ 608492 w 2159050"/>
                      <a:gd name="connsiteY6" fmla="*/ 771421 h 816258"/>
                      <a:gd name="connsiteX7" fmla="*/ 0 w 2159050"/>
                      <a:gd name="connsiteY7" fmla="*/ 256032 h 816258"/>
                      <a:gd name="connsiteX0" fmla="*/ 0 w 2159050"/>
                      <a:gd name="connsiteY0" fmla="*/ 263919 h 824145"/>
                      <a:gd name="connsiteX1" fmla="*/ 1340012 w 2159050"/>
                      <a:gd name="connsiteY1" fmla="*/ 7887 h 824145"/>
                      <a:gd name="connsiteX2" fmla="*/ 1510123 w 2159050"/>
                      <a:gd name="connsiteY2" fmla="*/ 51473 h 824145"/>
                      <a:gd name="connsiteX3" fmla="*/ 2131915 w 2159050"/>
                      <a:gd name="connsiteY3" fmla="*/ 437183 h 824145"/>
                      <a:gd name="connsiteX4" fmla="*/ 2088157 w 2159050"/>
                      <a:gd name="connsiteY4" fmla="*/ 556527 h 824145"/>
                      <a:gd name="connsiteX5" fmla="*/ 841780 w 2159050"/>
                      <a:gd name="connsiteY5" fmla="*/ 806269 h 824145"/>
                      <a:gd name="connsiteX6" fmla="*/ 608492 w 2159050"/>
                      <a:gd name="connsiteY6" fmla="*/ 779308 h 824145"/>
                      <a:gd name="connsiteX7" fmla="*/ 0 w 2159050"/>
                      <a:gd name="connsiteY7" fmla="*/ 263919 h 824145"/>
                      <a:gd name="connsiteX0" fmla="*/ 0 w 2159050"/>
                      <a:gd name="connsiteY0" fmla="*/ 266655 h 826881"/>
                      <a:gd name="connsiteX1" fmla="*/ 1340012 w 2159050"/>
                      <a:gd name="connsiteY1" fmla="*/ 10623 h 826881"/>
                      <a:gd name="connsiteX2" fmla="*/ 1510123 w 2159050"/>
                      <a:gd name="connsiteY2" fmla="*/ 54209 h 826881"/>
                      <a:gd name="connsiteX3" fmla="*/ 2131915 w 2159050"/>
                      <a:gd name="connsiteY3" fmla="*/ 439919 h 826881"/>
                      <a:gd name="connsiteX4" fmla="*/ 2088157 w 2159050"/>
                      <a:gd name="connsiteY4" fmla="*/ 559263 h 826881"/>
                      <a:gd name="connsiteX5" fmla="*/ 841780 w 2159050"/>
                      <a:gd name="connsiteY5" fmla="*/ 809005 h 826881"/>
                      <a:gd name="connsiteX6" fmla="*/ 608492 w 2159050"/>
                      <a:gd name="connsiteY6" fmla="*/ 782044 h 826881"/>
                      <a:gd name="connsiteX7" fmla="*/ 0 w 2159050"/>
                      <a:gd name="connsiteY7" fmla="*/ 266655 h 826881"/>
                      <a:gd name="connsiteX0" fmla="*/ 0 w 2159050"/>
                      <a:gd name="connsiteY0" fmla="*/ 261222 h 821448"/>
                      <a:gd name="connsiteX1" fmla="*/ 1313411 w 2159050"/>
                      <a:gd name="connsiteY1" fmla="*/ 11841 h 821448"/>
                      <a:gd name="connsiteX2" fmla="*/ 1510123 w 2159050"/>
                      <a:gd name="connsiteY2" fmla="*/ 48776 h 821448"/>
                      <a:gd name="connsiteX3" fmla="*/ 2131915 w 2159050"/>
                      <a:gd name="connsiteY3" fmla="*/ 434486 h 821448"/>
                      <a:gd name="connsiteX4" fmla="*/ 2088157 w 2159050"/>
                      <a:gd name="connsiteY4" fmla="*/ 553830 h 821448"/>
                      <a:gd name="connsiteX5" fmla="*/ 841780 w 2159050"/>
                      <a:gd name="connsiteY5" fmla="*/ 803572 h 821448"/>
                      <a:gd name="connsiteX6" fmla="*/ 608492 w 2159050"/>
                      <a:gd name="connsiteY6" fmla="*/ 776611 h 821448"/>
                      <a:gd name="connsiteX7" fmla="*/ 0 w 2159050"/>
                      <a:gd name="connsiteY7" fmla="*/ 261222 h 821448"/>
                      <a:gd name="connsiteX0" fmla="*/ 0 w 2159050"/>
                      <a:gd name="connsiteY0" fmla="*/ 260124 h 820350"/>
                      <a:gd name="connsiteX1" fmla="*/ 1313411 w 2159050"/>
                      <a:gd name="connsiteY1" fmla="*/ 10743 h 820350"/>
                      <a:gd name="connsiteX2" fmla="*/ 1510123 w 2159050"/>
                      <a:gd name="connsiteY2" fmla="*/ 47678 h 820350"/>
                      <a:gd name="connsiteX3" fmla="*/ 2131915 w 2159050"/>
                      <a:gd name="connsiteY3" fmla="*/ 433388 h 820350"/>
                      <a:gd name="connsiteX4" fmla="*/ 2088157 w 2159050"/>
                      <a:gd name="connsiteY4" fmla="*/ 552732 h 820350"/>
                      <a:gd name="connsiteX5" fmla="*/ 841780 w 2159050"/>
                      <a:gd name="connsiteY5" fmla="*/ 802474 h 820350"/>
                      <a:gd name="connsiteX6" fmla="*/ 608492 w 2159050"/>
                      <a:gd name="connsiteY6" fmla="*/ 775513 h 820350"/>
                      <a:gd name="connsiteX7" fmla="*/ 0 w 2159050"/>
                      <a:gd name="connsiteY7" fmla="*/ 260124 h 820350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0 w 2159050"/>
                      <a:gd name="connsiteY7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63707 w 2159050"/>
                      <a:gd name="connsiteY7" fmla="*/ 304760 h 814751"/>
                      <a:gd name="connsiteX8" fmla="*/ 0 w 2159050"/>
                      <a:gd name="connsiteY8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7181 w 2159050"/>
                      <a:gd name="connsiteY7" fmla="*/ 331361 h 814751"/>
                      <a:gd name="connsiteX8" fmla="*/ 0 w 2159050"/>
                      <a:gd name="connsiteY8" fmla="*/ 254525 h 814751"/>
                      <a:gd name="connsiteX0" fmla="*/ 22803 w 2181853"/>
                      <a:gd name="connsiteY0" fmla="*/ 254525 h 814751"/>
                      <a:gd name="connsiteX1" fmla="*/ 1336214 w 2181853"/>
                      <a:gd name="connsiteY1" fmla="*/ 5144 h 814751"/>
                      <a:gd name="connsiteX2" fmla="*/ 1532926 w 2181853"/>
                      <a:gd name="connsiteY2" fmla="*/ 42079 h 814751"/>
                      <a:gd name="connsiteX3" fmla="*/ 2154718 w 2181853"/>
                      <a:gd name="connsiteY3" fmla="*/ 427789 h 814751"/>
                      <a:gd name="connsiteX4" fmla="*/ 2110960 w 2181853"/>
                      <a:gd name="connsiteY4" fmla="*/ 547133 h 814751"/>
                      <a:gd name="connsiteX5" fmla="*/ 864583 w 2181853"/>
                      <a:gd name="connsiteY5" fmla="*/ 796875 h 814751"/>
                      <a:gd name="connsiteX6" fmla="*/ 631295 w 2181853"/>
                      <a:gd name="connsiteY6" fmla="*/ 769914 h 814751"/>
                      <a:gd name="connsiteX7" fmla="*/ 29984 w 2181853"/>
                      <a:gd name="connsiteY7" fmla="*/ 331361 h 814751"/>
                      <a:gd name="connsiteX8" fmla="*/ 22803 w 2181853"/>
                      <a:gd name="connsiteY8" fmla="*/ 254525 h 814751"/>
                      <a:gd name="connsiteX0" fmla="*/ 37699 w 2196749"/>
                      <a:gd name="connsiteY0" fmla="*/ 254525 h 814751"/>
                      <a:gd name="connsiteX1" fmla="*/ 1351110 w 2196749"/>
                      <a:gd name="connsiteY1" fmla="*/ 5144 h 814751"/>
                      <a:gd name="connsiteX2" fmla="*/ 1547822 w 2196749"/>
                      <a:gd name="connsiteY2" fmla="*/ 42079 h 814751"/>
                      <a:gd name="connsiteX3" fmla="*/ 2169614 w 2196749"/>
                      <a:gd name="connsiteY3" fmla="*/ 427789 h 814751"/>
                      <a:gd name="connsiteX4" fmla="*/ 2125856 w 2196749"/>
                      <a:gd name="connsiteY4" fmla="*/ 547133 h 814751"/>
                      <a:gd name="connsiteX5" fmla="*/ 879479 w 2196749"/>
                      <a:gd name="connsiteY5" fmla="*/ 796875 h 814751"/>
                      <a:gd name="connsiteX6" fmla="*/ 646191 w 2196749"/>
                      <a:gd name="connsiteY6" fmla="*/ 769914 h 814751"/>
                      <a:gd name="connsiteX7" fmla="*/ 44880 w 2196749"/>
                      <a:gd name="connsiteY7" fmla="*/ 331361 h 814751"/>
                      <a:gd name="connsiteX8" fmla="*/ 37699 w 2196749"/>
                      <a:gd name="connsiteY8" fmla="*/ 254525 h 814751"/>
                      <a:gd name="connsiteX0" fmla="*/ 29885 w 2188935"/>
                      <a:gd name="connsiteY0" fmla="*/ 254525 h 814751"/>
                      <a:gd name="connsiteX1" fmla="*/ 1343296 w 2188935"/>
                      <a:gd name="connsiteY1" fmla="*/ 5144 h 814751"/>
                      <a:gd name="connsiteX2" fmla="*/ 1540008 w 2188935"/>
                      <a:gd name="connsiteY2" fmla="*/ 42079 h 814751"/>
                      <a:gd name="connsiteX3" fmla="*/ 2161800 w 2188935"/>
                      <a:gd name="connsiteY3" fmla="*/ 427789 h 814751"/>
                      <a:gd name="connsiteX4" fmla="*/ 2118042 w 2188935"/>
                      <a:gd name="connsiteY4" fmla="*/ 547133 h 814751"/>
                      <a:gd name="connsiteX5" fmla="*/ 871665 w 2188935"/>
                      <a:gd name="connsiteY5" fmla="*/ 796875 h 814751"/>
                      <a:gd name="connsiteX6" fmla="*/ 638377 w 2188935"/>
                      <a:gd name="connsiteY6" fmla="*/ 769914 h 814751"/>
                      <a:gd name="connsiteX7" fmla="*/ 57016 w 2188935"/>
                      <a:gd name="connsiteY7" fmla="*/ 347986 h 814751"/>
                      <a:gd name="connsiteX8" fmla="*/ 29885 w 2188935"/>
                      <a:gd name="connsiteY8" fmla="*/ 254525 h 81475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78363"/>
                      <a:gd name="connsiteY0" fmla="*/ 257435 h 817661"/>
                      <a:gd name="connsiteX1" fmla="*/ 1363247 w 2178363"/>
                      <a:gd name="connsiteY1" fmla="*/ 4729 h 817661"/>
                      <a:gd name="connsiteX2" fmla="*/ 1540008 w 2178363"/>
                      <a:gd name="connsiteY2" fmla="*/ 44989 h 817661"/>
                      <a:gd name="connsiteX3" fmla="*/ 2145174 w 2178363"/>
                      <a:gd name="connsiteY3" fmla="*/ 417399 h 817661"/>
                      <a:gd name="connsiteX4" fmla="*/ 2118042 w 2178363"/>
                      <a:gd name="connsiteY4" fmla="*/ 550043 h 817661"/>
                      <a:gd name="connsiteX5" fmla="*/ 871665 w 2178363"/>
                      <a:gd name="connsiteY5" fmla="*/ 799785 h 817661"/>
                      <a:gd name="connsiteX6" fmla="*/ 638377 w 2178363"/>
                      <a:gd name="connsiteY6" fmla="*/ 772824 h 817661"/>
                      <a:gd name="connsiteX7" fmla="*/ 57016 w 2178363"/>
                      <a:gd name="connsiteY7" fmla="*/ 350896 h 817661"/>
                      <a:gd name="connsiteX8" fmla="*/ 29885 w 2178363"/>
                      <a:gd name="connsiteY8" fmla="*/ 257435 h 817661"/>
                      <a:gd name="connsiteX0" fmla="*/ 29885 w 2170309"/>
                      <a:gd name="connsiteY0" fmla="*/ 257435 h 817661"/>
                      <a:gd name="connsiteX1" fmla="*/ 1363247 w 2170309"/>
                      <a:gd name="connsiteY1" fmla="*/ 4729 h 817661"/>
                      <a:gd name="connsiteX2" fmla="*/ 1540008 w 2170309"/>
                      <a:gd name="connsiteY2" fmla="*/ 44989 h 817661"/>
                      <a:gd name="connsiteX3" fmla="*/ 2145174 w 2170309"/>
                      <a:gd name="connsiteY3" fmla="*/ 417399 h 817661"/>
                      <a:gd name="connsiteX4" fmla="*/ 2094766 w 2170309"/>
                      <a:gd name="connsiteY4" fmla="*/ 553368 h 817661"/>
                      <a:gd name="connsiteX5" fmla="*/ 871665 w 2170309"/>
                      <a:gd name="connsiteY5" fmla="*/ 799785 h 817661"/>
                      <a:gd name="connsiteX6" fmla="*/ 638377 w 2170309"/>
                      <a:gd name="connsiteY6" fmla="*/ 772824 h 817661"/>
                      <a:gd name="connsiteX7" fmla="*/ 57016 w 2170309"/>
                      <a:gd name="connsiteY7" fmla="*/ 350896 h 817661"/>
                      <a:gd name="connsiteX8" fmla="*/ 29885 w 2170309"/>
                      <a:gd name="connsiteY8" fmla="*/ 257435 h 817661"/>
                      <a:gd name="connsiteX0" fmla="*/ 29885 w 2185450"/>
                      <a:gd name="connsiteY0" fmla="*/ 257435 h 817661"/>
                      <a:gd name="connsiteX1" fmla="*/ 1363247 w 2185450"/>
                      <a:gd name="connsiteY1" fmla="*/ 4729 h 817661"/>
                      <a:gd name="connsiteX2" fmla="*/ 1540008 w 2185450"/>
                      <a:gd name="connsiteY2" fmla="*/ 44989 h 817661"/>
                      <a:gd name="connsiteX3" fmla="*/ 2165125 w 2185450"/>
                      <a:gd name="connsiteY3" fmla="*/ 430699 h 817661"/>
                      <a:gd name="connsiteX4" fmla="*/ 2094766 w 2185450"/>
                      <a:gd name="connsiteY4" fmla="*/ 553368 h 817661"/>
                      <a:gd name="connsiteX5" fmla="*/ 871665 w 2185450"/>
                      <a:gd name="connsiteY5" fmla="*/ 799785 h 817661"/>
                      <a:gd name="connsiteX6" fmla="*/ 638377 w 2185450"/>
                      <a:gd name="connsiteY6" fmla="*/ 772824 h 817661"/>
                      <a:gd name="connsiteX7" fmla="*/ 57016 w 2185450"/>
                      <a:gd name="connsiteY7" fmla="*/ 350896 h 817661"/>
                      <a:gd name="connsiteX8" fmla="*/ 29885 w 2185450"/>
                      <a:gd name="connsiteY8" fmla="*/ 257435 h 817661"/>
                      <a:gd name="connsiteX0" fmla="*/ 29885 w 2187340"/>
                      <a:gd name="connsiteY0" fmla="*/ 257435 h 817661"/>
                      <a:gd name="connsiteX1" fmla="*/ 1363247 w 2187340"/>
                      <a:gd name="connsiteY1" fmla="*/ 4729 h 817661"/>
                      <a:gd name="connsiteX2" fmla="*/ 1540008 w 2187340"/>
                      <a:gd name="connsiteY2" fmla="*/ 44989 h 817661"/>
                      <a:gd name="connsiteX3" fmla="*/ 2165125 w 2187340"/>
                      <a:gd name="connsiteY3" fmla="*/ 430699 h 817661"/>
                      <a:gd name="connsiteX4" fmla="*/ 2094766 w 2187340"/>
                      <a:gd name="connsiteY4" fmla="*/ 553368 h 817661"/>
                      <a:gd name="connsiteX5" fmla="*/ 871665 w 2187340"/>
                      <a:gd name="connsiteY5" fmla="*/ 799785 h 817661"/>
                      <a:gd name="connsiteX6" fmla="*/ 638377 w 2187340"/>
                      <a:gd name="connsiteY6" fmla="*/ 772824 h 817661"/>
                      <a:gd name="connsiteX7" fmla="*/ 57016 w 2187340"/>
                      <a:gd name="connsiteY7" fmla="*/ 350896 h 817661"/>
                      <a:gd name="connsiteX8" fmla="*/ 29885 w 2187340"/>
                      <a:gd name="connsiteY8" fmla="*/ 257435 h 817661"/>
                      <a:gd name="connsiteX0" fmla="*/ 29885 w 2187340"/>
                      <a:gd name="connsiteY0" fmla="*/ 226367 h 786593"/>
                      <a:gd name="connsiteX1" fmla="*/ 1073964 w 2187340"/>
                      <a:gd name="connsiteY1" fmla="*/ 26862 h 786593"/>
                      <a:gd name="connsiteX2" fmla="*/ 1540008 w 2187340"/>
                      <a:gd name="connsiteY2" fmla="*/ 13921 h 786593"/>
                      <a:gd name="connsiteX3" fmla="*/ 2165125 w 2187340"/>
                      <a:gd name="connsiteY3" fmla="*/ 399631 h 786593"/>
                      <a:gd name="connsiteX4" fmla="*/ 2094766 w 2187340"/>
                      <a:gd name="connsiteY4" fmla="*/ 522300 h 786593"/>
                      <a:gd name="connsiteX5" fmla="*/ 871665 w 2187340"/>
                      <a:gd name="connsiteY5" fmla="*/ 768717 h 786593"/>
                      <a:gd name="connsiteX6" fmla="*/ 638377 w 2187340"/>
                      <a:gd name="connsiteY6" fmla="*/ 741756 h 786593"/>
                      <a:gd name="connsiteX7" fmla="*/ 57016 w 2187340"/>
                      <a:gd name="connsiteY7" fmla="*/ 319828 h 786593"/>
                      <a:gd name="connsiteX8" fmla="*/ 29885 w 2187340"/>
                      <a:gd name="connsiteY8" fmla="*/ 226367 h 786593"/>
                      <a:gd name="connsiteX0" fmla="*/ 29885 w 2187340"/>
                      <a:gd name="connsiteY0" fmla="*/ 207145 h 767371"/>
                      <a:gd name="connsiteX1" fmla="*/ 1073964 w 2187340"/>
                      <a:gd name="connsiteY1" fmla="*/ 7640 h 767371"/>
                      <a:gd name="connsiteX2" fmla="*/ 1227450 w 2187340"/>
                      <a:gd name="connsiteY2" fmla="*/ 31275 h 767371"/>
                      <a:gd name="connsiteX3" fmla="*/ 2165125 w 2187340"/>
                      <a:gd name="connsiteY3" fmla="*/ 380409 h 767371"/>
                      <a:gd name="connsiteX4" fmla="*/ 2094766 w 2187340"/>
                      <a:gd name="connsiteY4" fmla="*/ 503078 h 767371"/>
                      <a:gd name="connsiteX5" fmla="*/ 871665 w 2187340"/>
                      <a:gd name="connsiteY5" fmla="*/ 749495 h 767371"/>
                      <a:gd name="connsiteX6" fmla="*/ 638377 w 2187340"/>
                      <a:gd name="connsiteY6" fmla="*/ 722534 h 767371"/>
                      <a:gd name="connsiteX7" fmla="*/ 57016 w 2187340"/>
                      <a:gd name="connsiteY7" fmla="*/ 300606 h 767371"/>
                      <a:gd name="connsiteX8" fmla="*/ 29885 w 2187340"/>
                      <a:gd name="connsiteY8" fmla="*/ 207145 h 767371"/>
                      <a:gd name="connsiteX0" fmla="*/ 29885 w 2115180"/>
                      <a:gd name="connsiteY0" fmla="*/ 207145 h 767371"/>
                      <a:gd name="connsiteX1" fmla="*/ 1073964 w 2115180"/>
                      <a:gd name="connsiteY1" fmla="*/ 7640 h 767371"/>
                      <a:gd name="connsiteX2" fmla="*/ 1227450 w 2115180"/>
                      <a:gd name="connsiteY2" fmla="*/ 31275 h 767371"/>
                      <a:gd name="connsiteX3" fmla="*/ 1929044 w 2115180"/>
                      <a:gd name="connsiteY3" fmla="*/ 423635 h 767371"/>
                      <a:gd name="connsiteX4" fmla="*/ 2094766 w 2115180"/>
                      <a:gd name="connsiteY4" fmla="*/ 503078 h 767371"/>
                      <a:gd name="connsiteX5" fmla="*/ 871665 w 2115180"/>
                      <a:gd name="connsiteY5" fmla="*/ 749495 h 767371"/>
                      <a:gd name="connsiteX6" fmla="*/ 638377 w 2115180"/>
                      <a:gd name="connsiteY6" fmla="*/ 722534 h 767371"/>
                      <a:gd name="connsiteX7" fmla="*/ 57016 w 2115180"/>
                      <a:gd name="connsiteY7" fmla="*/ 300606 h 767371"/>
                      <a:gd name="connsiteX8" fmla="*/ 29885 w 2115180"/>
                      <a:gd name="connsiteY8" fmla="*/ 207145 h 767371"/>
                      <a:gd name="connsiteX0" fmla="*/ 29885 w 1994513"/>
                      <a:gd name="connsiteY0" fmla="*/ 207145 h 767371"/>
                      <a:gd name="connsiteX1" fmla="*/ 1073964 w 1994513"/>
                      <a:gd name="connsiteY1" fmla="*/ 7640 h 767371"/>
                      <a:gd name="connsiteX2" fmla="*/ 1227450 w 1994513"/>
                      <a:gd name="connsiteY2" fmla="*/ 31275 h 767371"/>
                      <a:gd name="connsiteX3" fmla="*/ 1929044 w 1994513"/>
                      <a:gd name="connsiteY3" fmla="*/ 423635 h 767371"/>
                      <a:gd name="connsiteX4" fmla="*/ 1951787 w 1994513"/>
                      <a:gd name="connsiteY4" fmla="*/ 519704 h 767371"/>
                      <a:gd name="connsiteX5" fmla="*/ 871665 w 1994513"/>
                      <a:gd name="connsiteY5" fmla="*/ 749495 h 767371"/>
                      <a:gd name="connsiteX6" fmla="*/ 638377 w 1994513"/>
                      <a:gd name="connsiteY6" fmla="*/ 722534 h 767371"/>
                      <a:gd name="connsiteX7" fmla="*/ 57016 w 1994513"/>
                      <a:gd name="connsiteY7" fmla="*/ 300606 h 767371"/>
                      <a:gd name="connsiteX8" fmla="*/ 29885 w 1994513"/>
                      <a:gd name="connsiteY8" fmla="*/ 207145 h 767371"/>
                      <a:gd name="connsiteX0" fmla="*/ 29885 w 1994513"/>
                      <a:gd name="connsiteY0" fmla="*/ 207145 h 757149"/>
                      <a:gd name="connsiteX1" fmla="*/ 1073964 w 1994513"/>
                      <a:gd name="connsiteY1" fmla="*/ 7640 h 757149"/>
                      <a:gd name="connsiteX2" fmla="*/ 1227450 w 1994513"/>
                      <a:gd name="connsiteY2" fmla="*/ 31275 h 757149"/>
                      <a:gd name="connsiteX3" fmla="*/ 1929044 w 1994513"/>
                      <a:gd name="connsiteY3" fmla="*/ 423635 h 757149"/>
                      <a:gd name="connsiteX4" fmla="*/ 1951787 w 1994513"/>
                      <a:gd name="connsiteY4" fmla="*/ 519704 h 757149"/>
                      <a:gd name="connsiteX5" fmla="*/ 871665 w 1994513"/>
                      <a:gd name="connsiteY5" fmla="*/ 749495 h 757149"/>
                      <a:gd name="connsiteX6" fmla="*/ 684929 w 1994513"/>
                      <a:gd name="connsiteY6" fmla="*/ 685958 h 757149"/>
                      <a:gd name="connsiteX7" fmla="*/ 57016 w 1994513"/>
                      <a:gd name="connsiteY7" fmla="*/ 300606 h 757149"/>
                      <a:gd name="connsiteX8" fmla="*/ 29885 w 1994513"/>
                      <a:gd name="connsiteY8" fmla="*/ 207145 h 757149"/>
                      <a:gd name="connsiteX0" fmla="*/ 29885 w 1994513"/>
                      <a:gd name="connsiteY0" fmla="*/ 207145 h 748943"/>
                      <a:gd name="connsiteX1" fmla="*/ 1073964 w 1994513"/>
                      <a:gd name="connsiteY1" fmla="*/ 7640 h 748943"/>
                      <a:gd name="connsiteX2" fmla="*/ 1227450 w 1994513"/>
                      <a:gd name="connsiteY2" fmla="*/ 31275 h 748943"/>
                      <a:gd name="connsiteX3" fmla="*/ 1929044 w 1994513"/>
                      <a:gd name="connsiteY3" fmla="*/ 423635 h 748943"/>
                      <a:gd name="connsiteX4" fmla="*/ 1951787 w 1994513"/>
                      <a:gd name="connsiteY4" fmla="*/ 519704 h 748943"/>
                      <a:gd name="connsiteX5" fmla="*/ 845064 w 1994513"/>
                      <a:gd name="connsiteY5" fmla="*/ 739520 h 748943"/>
                      <a:gd name="connsiteX6" fmla="*/ 684929 w 1994513"/>
                      <a:gd name="connsiteY6" fmla="*/ 685958 h 748943"/>
                      <a:gd name="connsiteX7" fmla="*/ 57016 w 1994513"/>
                      <a:gd name="connsiteY7" fmla="*/ 300606 h 748943"/>
                      <a:gd name="connsiteX8" fmla="*/ 29885 w 1994513"/>
                      <a:gd name="connsiteY8" fmla="*/ 207145 h 748943"/>
                      <a:gd name="connsiteX0" fmla="*/ 25696 w 1990324"/>
                      <a:gd name="connsiteY0" fmla="*/ 207145 h 748943"/>
                      <a:gd name="connsiteX1" fmla="*/ 1069775 w 1990324"/>
                      <a:gd name="connsiteY1" fmla="*/ 7640 h 748943"/>
                      <a:gd name="connsiteX2" fmla="*/ 1223261 w 1990324"/>
                      <a:gd name="connsiteY2" fmla="*/ 31275 h 748943"/>
                      <a:gd name="connsiteX3" fmla="*/ 1924855 w 1990324"/>
                      <a:gd name="connsiteY3" fmla="*/ 423635 h 748943"/>
                      <a:gd name="connsiteX4" fmla="*/ 1947598 w 1990324"/>
                      <a:gd name="connsiteY4" fmla="*/ 519704 h 748943"/>
                      <a:gd name="connsiteX5" fmla="*/ 840875 w 1990324"/>
                      <a:gd name="connsiteY5" fmla="*/ 739520 h 748943"/>
                      <a:gd name="connsiteX6" fmla="*/ 680740 w 1990324"/>
                      <a:gd name="connsiteY6" fmla="*/ 685958 h 748943"/>
                      <a:gd name="connsiteX7" fmla="*/ 52827 w 1990324"/>
                      <a:gd name="connsiteY7" fmla="*/ 300606 h 748943"/>
                      <a:gd name="connsiteX8" fmla="*/ 25696 w 1990324"/>
                      <a:gd name="connsiteY8" fmla="*/ 207145 h 748943"/>
                      <a:gd name="connsiteX0" fmla="*/ 18311 w 1982939"/>
                      <a:gd name="connsiteY0" fmla="*/ 207145 h 748943"/>
                      <a:gd name="connsiteX1" fmla="*/ 1062390 w 1982939"/>
                      <a:gd name="connsiteY1" fmla="*/ 7640 h 748943"/>
                      <a:gd name="connsiteX2" fmla="*/ 1215876 w 1982939"/>
                      <a:gd name="connsiteY2" fmla="*/ 31275 h 748943"/>
                      <a:gd name="connsiteX3" fmla="*/ 1917470 w 1982939"/>
                      <a:gd name="connsiteY3" fmla="*/ 423635 h 748943"/>
                      <a:gd name="connsiteX4" fmla="*/ 1940213 w 1982939"/>
                      <a:gd name="connsiteY4" fmla="*/ 519704 h 748943"/>
                      <a:gd name="connsiteX5" fmla="*/ 833490 w 1982939"/>
                      <a:gd name="connsiteY5" fmla="*/ 739520 h 748943"/>
                      <a:gd name="connsiteX6" fmla="*/ 673355 w 1982939"/>
                      <a:gd name="connsiteY6" fmla="*/ 685958 h 748943"/>
                      <a:gd name="connsiteX7" fmla="*/ 45442 w 1982939"/>
                      <a:gd name="connsiteY7" fmla="*/ 300606 h 748943"/>
                      <a:gd name="connsiteX8" fmla="*/ 18311 w 1982939"/>
                      <a:gd name="connsiteY8" fmla="*/ 207145 h 748943"/>
                      <a:gd name="connsiteX0" fmla="*/ 21717 w 1986345"/>
                      <a:gd name="connsiteY0" fmla="*/ 207145 h 748943"/>
                      <a:gd name="connsiteX1" fmla="*/ 1065796 w 1986345"/>
                      <a:gd name="connsiteY1" fmla="*/ 7640 h 748943"/>
                      <a:gd name="connsiteX2" fmla="*/ 1219282 w 1986345"/>
                      <a:gd name="connsiteY2" fmla="*/ 31275 h 748943"/>
                      <a:gd name="connsiteX3" fmla="*/ 1920876 w 1986345"/>
                      <a:gd name="connsiteY3" fmla="*/ 423635 h 748943"/>
                      <a:gd name="connsiteX4" fmla="*/ 1943619 w 1986345"/>
                      <a:gd name="connsiteY4" fmla="*/ 519704 h 748943"/>
                      <a:gd name="connsiteX5" fmla="*/ 836896 w 1986345"/>
                      <a:gd name="connsiteY5" fmla="*/ 739520 h 748943"/>
                      <a:gd name="connsiteX6" fmla="*/ 676761 w 1986345"/>
                      <a:gd name="connsiteY6" fmla="*/ 685958 h 748943"/>
                      <a:gd name="connsiteX7" fmla="*/ 48848 w 1986345"/>
                      <a:gd name="connsiteY7" fmla="*/ 300606 h 748943"/>
                      <a:gd name="connsiteX8" fmla="*/ 21717 w 1986345"/>
                      <a:gd name="connsiteY8" fmla="*/ 207145 h 748943"/>
                      <a:gd name="connsiteX0" fmla="*/ 21717 w 1986345"/>
                      <a:gd name="connsiteY0" fmla="*/ 212344 h 754142"/>
                      <a:gd name="connsiteX1" fmla="*/ 1075772 w 1986345"/>
                      <a:gd name="connsiteY1" fmla="*/ 6189 h 754142"/>
                      <a:gd name="connsiteX2" fmla="*/ 1219282 w 1986345"/>
                      <a:gd name="connsiteY2" fmla="*/ 36474 h 754142"/>
                      <a:gd name="connsiteX3" fmla="*/ 1920876 w 1986345"/>
                      <a:gd name="connsiteY3" fmla="*/ 428834 h 754142"/>
                      <a:gd name="connsiteX4" fmla="*/ 1943619 w 1986345"/>
                      <a:gd name="connsiteY4" fmla="*/ 524903 h 754142"/>
                      <a:gd name="connsiteX5" fmla="*/ 836896 w 1986345"/>
                      <a:gd name="connsiteY5" fmla="*/ 744719 h 754142"/>
                      <a:gd name="connsiteX6" fmla="*/ 676761 w 1986345"/>
                      <a:gd name="connsiteY6" fmla="*/ 691157 h 754142"/>
                      <a:gd name="connsiteX7" fmla="*/ 48848 w 1986345"/>
                      <a:gd name="connsiteY7" fmla="*/ 305805 h 754142"/>
                      <a:gd name="connsiteX8" fmla="*/ 21717 w 1986345"/>
                      <a:gd name="connsiteY8" fmla="*/ 212344 h 754142"/>
                      <a:gd name="connsiteX0" fmla="*/ 21717 w 1986345"/>
                      <a:gd name="connsiteY0" fmla="*/ 210911 h 752709"/>
                      <a:gd name="connsiteX1" fmla="*/ 1075772 w 1986345"/>
                      <a:gd name="connsiteY1" fmla="*/ 4756 h 752709"/>
                      <a:gd name="connsiteX2" fmla="*/ 1219282 w 1986345"/>
                      <a:gd name="connsiteY2" fmla="*/ 35041 h 752709"/>
                      <a:gd name="connsiteX3" fmla="*/ 1920876 w 1986345"/>
                      <a:gd name="connsiteY3" fmla="*/ 427401 h 752709"/>
                      <a:gd name="connsiteX4" fmla="*/ 1943619 w 1986345"/>
                      <a:gd name="connsiteY4" fmla="*/ 523470 h 752709"/>
                      <a:gd name="connsiteX5" fmla="*/ 836896 w 1986345"/>
                      <a:gd name="connsiteY5" fmla="*/ 743286 h 752709"/>
                      <a:gd name="connsiteX6" fmla="*/ 676761 w 1986345"/>
                      <a:gd name="connsiteY6" fmla="*/ 689724 h 752709"/>
                      <a:gd name="connsiteX7" fmla="*/ 48848 w 1986345"/>
                      <a:gd name="connsiteY7" fmla="*/ 304372 h 752709"/>
                      <a:gd name="connsiteX8" fmla="*/ 21717 w 1986345"/>
                      <a:gd name="connsiteY8" fmla="*/ 210911 h 752709"/>
                      <a:gd name="connsiteX0" fmla="*/ 21717 w 1989918"/>
                      <a:gd name="connsiteY0" fmla="*/ 210911 h 752709"/>
                      <a:gd name="connsiteX1" fmla="*/ 1075772 w 1989918"/>
                      <a:gd name="connsiteY1" fmla="*/ 4756 h 752709"/>
                      <a:gd name="connsiteX2" fmla="*/ 1219282 w 1989918"/>
                      <a:gd name="connsiteY2" fmla="*/ 35041 h 752709"/>
                      <a:gd name="connsiteX3" fmla="*/ 1920876 w 1989918"/>
                      <a:gd name="connsiteY3" fmla="*/ 427401 h 752709"/>
                      <a:gd name="connsiteX4" fmla="*/ 1943619 w 1989918"/>
                      <a:gd name="connsiteY4" fmla="*/ 523470 h 752709"/>
                      <a:gd name="connsiteX5" fmla="*/ 836896 w 1989918"/>
                      <a:gd name="connsiteY5" fmla="*/ 743286 h 752709"/>
                      <a:gd name="connsiteX6" fmla="*/ 676761 w 1989918"/>
                      <a:gd name="connsiteY6" fmla="*/ 689724 h 752709"/>
                      <a:gd name="connsiteX7" fmla="*/ 48848 w 1989918"/>
                      <a:gd name="connsiteY7" fmla="*/ 304372 h 752709"/>
                      <a:gd name="connsiteX8" fmla="*/ 21717 w 1989918"/>
                      <a:gd name="connsiteY8" fmla="*/ 210911 h 752709"/>
                      <a:gd name="connsiteX0" fmla="*/ 21717 w 1984160"/>
                      <a:gd name="connsiteY0" fmla="*/ 210911 h 752709"/>
                      <a:gd name="connsiteX1" fmla="*/ 1075772 w 1984160"/>
                      <a:gd name="connsiteY1" fmla="*/ 4756 h 752709"/>
                      <a:gd name="connsiteX2" fmla="*/ 1219282 w 1984160"/>
                      <a:gd name="connsiteY2" fmla="*/ 35041 h 752709"/>
                      <a:gd name="connsiteX3" fmla="*/ 1920876 w 1984160"/>
                      <a:gd name="connsiteY3" fmla="*/ 427401 h 752709"/>
                      <a:gd name="connsiteX4" fmla="*/ 1943619 w 1984160"/>
                      <a:gd name="connsiteY4" fmla="*/ 523470 h 752709"/>
                      <a:gd name="connsiteX5" fmla="*/ 836896 w 1984160"/>
                      <a:gd name="connsiteY5" fmla="*/ 743286 h 752709"/>
                      <a:gd name="connsiteX6" fmla="*/ 676761 w 1984160"/>
                      <a:gd name="connsiteY6" fmla="*/ 689724 h 752709"/>
                      <a:gd name="connsiteX7" fmla="*/ 48848 w 1984160"/>
                      <a:gd name="connsiteY7" fmla="*/ 304372 h 752709"/>
                      <a:gd name="connsiteX8" fmla="*/ 21717 w 1984160"/>
                      <a:gd name="connsiteY8" fmla="*/ 210911 h 752709"/>
                      <a:gd name="connsiteX0" fmla="*/ 21717 w 1985136"/>
                      <a:gd name="connsiteY0" fmla="*/ 210911 h 752709"/>
                      <a:gd name="connsiteX1" fmla="*/ 1075772 w 1985136"/>
                      <a:gd name="connsiteY1" fmla="*/ 4756 h 752709"/>
                      <a:gd name="connsiteX2" fmla="*/ 1219282 w 1985136"/>
                      <a:gd name="connsiteY2" fmla="*/ 35041 h 752709"/>
                      <a:gd name="connsiteX3" fmla="*/ 1920876 w 1985136"/>
                      <a:gd name="connsiteY3" fmla="*/ 427401 h 752709"/>
                      <a:gd name="connsiteX4" fmla="*/ 1943619 w 1985136"/>
                      <a:gd name="connsiteY4" fmla="*/ 523470 h 752709"/>
                      <a:gd name="connsiteX5" fmla="*/ 836896 w 1985136"/>
                      <a:gd name="connsiteY5" fmla="*/ 743286 h 752709"/>
                      <a:gd name="connsiteX6" fmla="*/ 676761 w 1985136"/>
                      <a:gd name="connsiteY6" fmla="*/ 689724 h 752709"/>
                      <a:gd name="connsiteX7" fmla="*/ 48848 w 1985136"/>
                      <a:gd name="connsiteY7" fmla="*/ 304372 h 752709"/>
                      <a:gd name="connsiteX8" fmla="*/ 21717 w 1985136"/>
                      <a:gd name="connsiteY8" fmla="*/ 210911 h 752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85136" h="752709">
                        <a:moveTo>
                          <a:pt x="21717" y="210911"/>
                        </a:moveTo>
                        <a:lnTo>
                          <a:pt x="1075772" y="4756"/>
                        </a:lnTo>
                        <a:cubicBezTo>
                          <a:pt x="1149102" y="-7316"/>
                          <a:pt x="1172553" y="3887"/>
                          <a:pt x="1219282" y="35041"/>
                        </a:cubicBezTo>
                        <a:lnTo>
                          <a:pt x="1920876" y="427401"/>
                        </a:lnTo>
                        <a:cubicBezTo>
                          <a:pt x="1986093" y="440582"/>
                          <a:pt x="2014731" y="513615"/>
                          <a:pt x="1943619" y="523470"/>
                        </a:cubicBezTo>
                        <a:lnTo>
                          <a:pt x="836896" y="743286"/>
                        </a:lnTo>
                        <a:cubicBezTo>
                          <a:pt x="769109" y="764225"/>
                          <a:pt x="741224" y="751911"/>
                          <a:pt x="676761" y="689724"/>
                        </a:cubicBezTo>
                        <a:lnTo>
                          <a:pt x="48848" y="304372"/>
                        </a:lnTo>
                        <a:cubicBezTo>
                          <a:pt x="-3423" y="272109"/>
                          <a:pt x="-15791" y="243174"/>
                          <a:pt x="21717" y="21091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24">
                    <a:extLst>
                      <a:ext uri="{FF2B5EF4-FFF2-40B4-BE49-F238E27FC236}">
                        <a16:creationId xmlns:a16="http://schemas.microsoft.com/office/drawing/2014/main" id="{0D89C23C-9683-24B1-2D31-C39597EDF23C}"/>
                      </a:ext>
                    </a:extLst>
                  </p:cNvPr>
                  <p:cNvSpPr/>
                  <p:nvPr/>
                </p:nvSpPr>
                <p:spPr>
                  <a:xfrm>
                    <a:off x="5438792" y="1067814"/>
                    <a:ext cx="1884793" cy="65460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0 w 1340012"/>
                      <a:gd name="connsiteY3" fmla="*/ 1170432 h 1170432"/>
                      <a:gd name="connsiteX4" fmla="*/ 0 w 1340012"/>
                      <a:gd name="connsiteY4" fmla="*/ 256032 h 1170432"/>
                      <a:gd name="connsiteX0" fmla="*/ 0 w 1340012"/>
                      <a:gd name="connsiteY0" fmla="*/ 256032 h 1170432"/>
                      <a:gd name="connsiteX1" fmla="*/ 1340012 w 1340012"/>
                      <a:gd name="connsiteY1" fmla="*/ 0 h 1170432"/>
                      <a:gd name="connsiteX2" fmla="*/ 914400 w 1340012"/>
                      <a:gd name="connsiteY2" fmla="*/ 1170432 h 1170432"/>
                      <a:gd name="connsiteX3" fmla="*/ 631768 w 1340012"/>
                      <a:gd name="connsiteY3" fmla="*/ 784721 h 1170432"/>
                      <a:gd name="connsiteX4" fmla="*/ 0 w 1340012"/>
                      <a:gd name="connsiteY4" fmla="*/ 256032 h 1170432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631768 w 2088157"/>
                      <a:gd name="connsiteY3" fmla="*/ 784721 h 784721"/>
                      <a:gd name="connsiteX4" fmla="*/ 0 w 2088157"/>
                      <a:gd name="connsiteY4" fmla="*/ 256032 h 784721"/>
                      <a:gd name="connsiteX0" fmla="*/ 0 w 2088157"/>
                      <a:gd name="connsiteY0" fmla="*/ 256032 h 784721"/>
                      <a:gd name="connsiteX1" fmla="*/ 1340012 w 2088157"/>
                      <a:gd name="connsiteY1" fmla="*/ 0 h 784721"/>
                      <a:gd name="connsiteX2" fmla="*/ 2088157 w 2088157"/>
                      <a:gd name="connsiteY2" fmla="*/ 548640 h 784721"/>
                      <a:gd name="connsiteX3" fmla="*/ 761977 w 2088157"/>
                      <a:gd name="connsiteY3" fmla="*/ 765131 h 784721"/>
                      <a:gd name="connsiteX4" fmla="*/ 631768 w 2088157"/>
                      <a:gd name="connsiteY4" fmla="*/ 784721 h 784721"/>
                      <a:gd name="connsiteX5" fmla="*/ 0 w 2088157"/>
                      <a:gd name="connsiteY5" fmla="*/ 256032 h 784721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2088157 w 2088157"/>
                      <a:gd name="connsiteY2" fmla="*/ 548640 h 798382"/>
                      <a:gd name="connsiteX3" fmla="*/ 841780 w 2088157"/>
                      <a:gd name="connsiteY3" fmla="*/ 798382 h 798382"/>
                      <a:gd name="connsiteX4" fmla="*/ 631768 w 2088157"/>
                      <a:gd name="connsiteY4" fmla="*/ 784721 h 798382"/>
                      <a:gd name="connsiteX5" fmla="*/ 0 w 2088157"/>
                      <a:gd name="connsiteY5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440296 w 2088157"/>
                      <a:gd name="connsiteY2" fmla="*/ 76837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2088157 w 2088157"/>
                      <a:gd name="connsiteY3" fmla="*/ 548640 h 798382"/>
                      <a:gd name="connsiteX4" fmla="*/ 841780 w 2088157"/>
                      <a:gd name="connsiteY4" fmla="*/ 798382 h 798382"/>
                      <a:gd name="connsiteX5" fmla="*/ 631768 w 2088157"/>
                      <a:gd name="connsiteY5" fmla="*/ 784721 h 798382"/>
                      <a:gd name="connsiteX6" fmla="*/ 0 w 2088157"/>
                      <a:gd name="connsiteY6" fmla="*/ 256032 h 798382"/>
                      <a:gd name="connsiteX0" fmla="*/ 0 w 2088157"/>
                      <a:gd name="connsiteY0" fmla="*/ 256032 h 798382"/>
                      <a:gd name="connsiteX1" fmla="*/ 1340012 w 2088157"/>
                      <a:gd name="connsiteY1" fmla="*/ 0 h 798382"/>
                      <a:gd name="connsiteX2" fmla="*/ 1510123 w 2088157"/>
                      <a:gd name="connsiteY2" fmla="*/ 43586 h 798382"/>
                      <a:gd name="connsiteX3" fmla="*/ 1995586 w 2088157"/>
                      <a:gd name="connsiteY3" fmla="*/ 469197 h 798382"/>
                      <a:gd name="connsiteX4" fmla="*/ 2088157 w 2088157"/>
                      <a:gd name="connsiteY4" fmla="*/ 548640 h 798382"/>
                      <a:gd name="connsiteX5" fmla="*/ 841780 w 2088157"/>
                      <a:gd name="connsiteY5" fmla="*/ 798382 h 798382"/>
                      <a:gd name="connsiteX6" fmla="*/ 631768 w 2088157"/>
                      <a:gd name="connsiteY6" fmla="*/ 784721 h 798382"/>
                      <a:gd name="connsiteX7" fmla="*/ 0 w 2088157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31768 w 2131915"/>
                      <a:gd name="connsiteY6" fmla="*/ 7847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798382"/>
                      <a:gd name="connsiteX1" fmla="*/ 1340012 w 2131915"/>
                      <a:gd name="connsiteY1" fmla="*/ 0 h 798382"/>
                      <a:gd name="connsiteX2" fmla="*/ 1510123 w 2131915"/>
                      <a:gd name="connsiteY2" fmla="*/ 43586 h 798382"/>
                      <a:gd name="connsiteX3" fmla="*/ 2131915 w 2131915"/>
                      <a:gd name="connsiteY3" fmla="*/ 429296 h 798382"/>
                      <a:gd name="connsiteX4" fmla="*/ 2088157 w 2131915"/>
                      <a:gd name="connsiteY4" fmla="*/ 548640 h 798382"/>
                      <a:gd name="connsiteX5" fmla="*/ 841780 w 2131915"/>
                      <a:gd name="connsiteY5" fmla="*/ 798382 h 798382"/>
                      <a:gd name="connsiteX6" fmla="*/ 608492 w 2131915"/>
                      <a:gd name="connsiteY6" fmla="*/ 771421 h 798382"/>
                      <a:gd name="connsiteX7" fmla="*/ 0 w 2131915"/>
                      <a:gd name="connsiteY7" fmla="*/ 256032 h 798382"/>
                      <a:gd name="connsiteX0" fmla="*/ 0 w 2131915"/>
                      <a:gd name="connsiteY0" fmla="*/ 256032 h 809527"/>
                      <a:gd name="connsiteX1" fmla="*/ 1340012 w 2131915"/>
                      <a:gd name="connsiteY1" fmla="*/ 0 h 809527"/>
                      <a:gd name="connsiteX2" fmla="*/ 1510123 w 2131915"/>
                      <a:gd name="connsiteY2" fmla="*/ 43586 h 809527"/>
                      <a:gd name="connsiteX3" fmla="*/ 2131915 w 2131915"/>
                      <a:gd name="connsiteY3" fmla="*/ 429296 h 809527"/>
                      <a:gd name="connsiteX4" fmla="*/ 2088157 w 2131915"/>
                      <a:gd name="connsiteY4" fmla="*/ 548640 h 809527"/>
                      <a:gd name="connsiteX5" fmla="*/ 841780 w 2131915"/>
                      <a:gd name="connsiteY5" fmla="*/ 798382 h 809527"/>
                      <a:gd name="connsiteX6" fmla="*/ 608492 w 2131915"/>
                      <a:gd name="connsiteY6" fmla="*/ 771421 h 809527"/>
                      <a:gd name="connsiteX7" fmla="*/ 0 w 2131915"/>
                      <a:gd name="connsiteY7" fmla="*/ 256032 h 809527"/>
                      <a:gd name="connsiteX0" fmla="*/ 0 w 2131915"/>
                      <a:gd name="connsiteY0" fmla="*/ 256032 h 819822"/>
                      <a:gd name="connsiteX1" fmla="*/ 1340012 w 2131915"/>
                      <a:gd name="connsiteY1" fmla="*/ 0 h 819822"/>
                      <a:gd name="connsiteX2" fmla="*/ 1510123 w 2131915"/>
                      <a:gd name="connsiteY2" fmla="*/ 43586 h 819822"/>
                      <a:gd name="connsiteX3" fmla="*/ 2131915 w 2131915"/>
                      <a:gd name="connsiteY3" fmla="*/ 429296 h 819822"/>
                      <a:gd name="connsiteX4" fmla="*/ 2088157 w 2131915"/>
                      <a:gd name="connsiteY4" fmla="*/ 548640 h 819822"/>
                      <a:gd name="connsiteX5" fmla="*/ 841780 w 2131915"/>
                      <a:gd name="connsiteY5" fmla="*/ 798382 h 819822"/>
                      <a:gd name="connsiteX6" fmla="*/ 608492 w 2131915"/>
                      <a:gd name="connsiteY6" fmla="*/ 771421 h 819822"/>
                      <a:gd name="connsiteX7" fmla="*/ 0 w 2131915"/>
                      <a:gd name="connsiteY7" fmla="*/ 256032 h 819822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36385"/>
                      <a:gd name="connsiteY0" fmla="*/ 256032 h 816258"/>
                      <a:gd name="connsiteX1" fmla="*/ 1340012 w 2136385"/>
                      <a:gd name="connsiteY1" fmla="*/ 0 h 816258"/>
                      <a:gd name="connsiteX2" fmla="*/ 1510123 w 2136385"/>
                      <a:gd name="connsiteY2" fmla="*/ 43586 h 816258"/>
                      <a:gd name="connsiteX3" fmla="*/ 2131915 w 2136385"/>
                      <a:gd name="connsiteY3" fmla="*/ 429296 h 816258"/>
                      <a:gd name="connsiteX4" fmla="*/ 2088157 w 2136385"/>
                      <a:gd name="connsiteY4" fmla="*/ 548640 h 816258"/>
                      <a:gd name="connsiteX5" fmla="*/ 841780 w 2136385"/>
                      <a:gd name="connsiteY5" fmla="*/ 798382 h 816258"/>
                      <a:gd name="connsiteX6" fmla="*/ 608492 w 2136385"/>
                      <a:gd name="connsiteY6" fmla="*/ 771421 h 816258"/>
                      <a:gd name="connsiteX7" fmla="*/ 0 w 2136385"/>
                      <a:gd name="connsiteY7" fmla="*/ 256032 h 816258"/>
                      <a:gd name="connsiteX0" fmla="*/ 0 w 2160382"/>
                      <a:gd name="connsiteY0" fmla="*/ 256032 h 816258"/>
                      <a:gd name="connsiteX1" fmla="*/ 1340012 w 2160382"/>
                      <a:gd name="connsiteY1" fmla="*/ 0 h 816258"/>
                      <a:gd name="connsiteX2" fmla="*/ 1510123 w 2160382"/>
                      <a:gd name="connsiteY2" fmla="*/ 43586 h 816258"/>
                      <a:gd name="connsiteX3" fmla="*/ 2131915 w 2160382"/>
                      <a:gd name="connsiteY3" fmla="*/ 429296 h 816258"/>
                      <a:gd name="connsiteX4" fmla="*/ 2088157 w 2160382"/>
                      <a:gd name="connsiteY4" fmla="*/ 548640 h 816258"/>
                      <a:gd name="connsiteX5" fmla="*/ 841780 w 2160382"/>
                      <a:gd name="connsiteY5" fmla="*/ 798382 h 816258"/>
                      <a:gd name="connsiteX6" fmla="*/ 608492 w 2160382"/>
                      <a:gd name="connsiteY6" fmla="*/ 771421 h 816258"/>
                      <a:gd name="connsiteX7" fmla="*/ 0 w 2160382"/>
                      <a:gd name="connsiteY7" fmla="*/ 256032 h 816258"/>
                      <a:gd name="connsiteX0" fmla="*/ 0 w 2131915"/>
                      <a:gd name="connsiteY0" fmla="*/ 256032 h 816258"/>
                      <a:gd name="connsiteX1" fmla="*/ 1340012 w 2131915"/>
                      <a:gd name="connsiteY1" fmla="*/ 0 h 816258"/>
                      <a:gd name="connsiteX2" fmla="*/ 1510123 w 2131915"/>
                      <a:gd name="connsiteY2" fmla="*/ 43586 h 816258"/>
                      <a:gd name="connsiteX3" fmla="*/ 2131915 w 2131915"/>
                      <a:gd name="connsiteY3" fmla="*/ 429296 h 816258"/>
                      <a:gd name="connsiteX4" fmla="*/ 2088157 w 2131915"/>
                      <a:gd name="connsiteY4" fmla="*/ 548640 h 816258"/>
                      <a:gd name="connsiteX5" fmla="*/ 841780 w 2131915"/>
                      <a:gd name="connsiteY5" fmla="*/ 798382 h 816258"/>
                      <a:gd name="connsiteX6" fmla="*/ 608492 w 2131915"/>
                      <a:gd name="connsiteY6" fmla="*/ 771421 h 816258"/>
                      <a:gd name="connsiteX7" fmla="*/ 0 w 2131915"/>
                      <a:gd name="connsiteY7" fmla="*/ 256032 h 816258"/>
                      <a:gd name="connsiteX0" fmla="*/ 0 w 2159050"/>
                      <a:gd name="connsiteY0" fmla="*/ 256032 h 816258"/>
                      <a:gd name="connsiteX1" fmla="*/ 1340012 w 2159050"/>
                      <a:gd name="connsiteY1" fmla="*/ 0 h 816258"/>
                      <a:gd name="connsiteX2" fmla="*/ 1510123 w 2159050"/>
                      <a:gd name="connsiteY2" fmla="*/ 43586 h 816258"/>
                      <a:gd name="connsiteX3" fmla="*/ 2131915 w 2159050"/>
                      <a:gd name="connsiteY3" fmla="*/ 429296 h 816258"/>
                      <a:gd name="connsiteX4" fmla="*/ 2088157 w 2159050"/>
                      <a:gd name="connsiteY4" fmla="*/ 548640 h 816258"/>
                      <a:gd name="connsiteX5" fmla="*/ 841780 w 2159050"/>
                      <a:gd name="connsiteY5" fmla="*/ 798382 h 816258"/>
                      <a:gd name="connsiteX6" fmla="*/ 608492 w 2159050"/>
                      <a:gd name="connsiteY6" fmla="*/ 771421 h 816258"/>
                      <a:gd name="connsiteX7" fmla="*/ 0 w 2159050"/>
                      <a:gd name="connsiteY7" fmla="*/ 256032 h 816258"/>
                      <a:gd name="connsiteX0" fmla="*/ 0 w 2159050"/>
                      <a:gd name="connsiteY0" fmla="*/ 263919 h 824145"/>
                      <a:gd name="connsiteX1" fmla="*/ 1340012 w 2159050"/>
                      <a:gd name="connsiteY1" fmla="*/ 7887 h 824145"/>
                      <a:gd name="connsiteX2" fmla="*/ 1510123 w 2159050"/>
                      <a:gd name="connsiteY2" fmla="*/ 51473 h 824145"/>
                      <a:gd name="connsiteX3" fmla="*/ 2131915 w 2159050"/>
                      <a:gd name="connsiteY3" fmla="*/ 437183 h 824145"/>
                      <a:gd name="connsiteX4" fmla="*/ 2088157 w 2159050"/>
                      <a:gd name="connsiteY4" fmla="*/ 556527 h 824145"/>
                      <a:gd name="connsiteX5" fmla="*/ 841780 w 2159050"/>
                      <a:gd name="connsiteY5" fmla="*/ 806269 h 824145"/>
                      <a:gd name="connsiteX6" fmla="*/ 608492 w 2159050"/>
                      <a:gd name="connsiteY6" fmla="*/ 779308 h 824145"/>
                      <a:gd name="connsiteX7" fmla="*/ 0 w 2159050"/>
                      <a:gd name="connsiteY7" fmla="*/ 263919 h 824145"/>
                      <a:gd name="connsiteX0" fmla="*/ 0 w 2159050"/>
                      <a:gd name="connsiteY0" fmla="*/ 266655 h 826881"/>
                      <a:gd name="connsiteX1" fmla="*/ 1340012 w 2159050"/>
                      <a:gd name="connsiteY1" fmla="*/ 10623 h 826881"/>
                      <a:gd name="connsiteX2" fmla="*/ 1510123 w 2159050"/>
                      <a:gd name="connsiteY2" fmla="*/ 54209 h 826881"/>
                      <a:gd name="connsiteX3" fmla="*/ 2131915 w 2159050"/>
                      <a:gd name="connsiteY3" fmla="*/ 439919 h 826881"/>
                      <a:gd name="connsiteX4" fmla="*/ 2088157 w 2159050"/>
                      <a:gd name="connsiteY4" fmla="*/ 559263 h 826881"/>
                      <a:gd name="connsiteX5" fmla="*/ 841780 w 2159050"/>
                      <a:gd name="connsiteY5" fmla="*/ 809005 h 826881"/>
                      <a:gd name="connsiteX6" fmla="*/ 608492 w 2159050"/>
                      <a:gd name="connsiteY6" fmla="*/ 782044 h 826881"/>
                      <a:gd name="connsiteX7" fmla="*/ 0 w 2159050"/>
                      <a:gd name="connsiteY7" fmla="*/ 266655 h 826881"/>
                      <a:gd name="connsiteX0" fmla="*/ 0 w 2159050"/>
                      <a:gd name="connsiteY0" fmla="*/ 261222 h 821448"/>
                      <a:gd name="connsiteX1" fmla="*/ 1313411 w 2159050"/>
                      <a:gd name="connsiteY1" fmla="*/ 11841 h 821448"/>
                      <a:gd name="connsiteX2" fmla="*/ 1510123 w 2159050"/>
                      <a:gd name="connsiteY2" fmla="*/ 48776 h 821448"/>
                      <a:gd name="connsiteX3" fmla="*/ 2131915 w 2159050"/>
                      <a:gd name="connsiteY3" fmla="*/ 434486 h 821448"/>
                      <a:gd name="connsiteX4" fmla="*/ 2088157 w 2159050"/>
                      <a:gd name="connsiteY4" fmla="*/ 553830 h 821448"/>
                      <a:gd name="connsiteX5" fmla="*/ 841780 w 2159050"/>
                      <a:gd name="connsiteY5" fmla="*/ 803572 h 821448"/>
                      <a:gd name="connsiteX6" fmla="*/ 608492 w 2159050"/>
                      <a:gd name="connsiteY6" fmla="*/ 776611 h 821448"/>
                      <a:gd name="connsiteX7" fmla="*/ 0 w 2159050"/>
                      <a:gd name="connsiteY7" fmla="*/ 261222 h 821448"/>
                      <a:gd name="connsiteX0" fmla="*/ 0 w 2159050"/>
                      <a:gd name="connsiteY0" fmla="*/ 260124 h 820350"/>
                      <a:gd name="connsiteX1" fmla="*/ 1313411 w 2159050"/>
                      <a:gd name="connsiteY1" fmla="*/ 10743 h 820350"/>
                      <a:gd name="connsiteX2" fmla="*/ 1510123 w 2159050"/>
                      <a:gd name="connsiteY2" fmla="*/ 47678 h 820350"/>
                      <a:gd name="connsiteX3" fmla="*/ 2131915 w 2159050"/>
                      <a:gd name="connsiteY3" fmla="*/ 433388 h 820350"/>
                      <a:gd name="connsiteX4" fmla="*/ 2088157 w 2159050"/>
                      <a:gd name="connsiteY4" fmla="*/ 552732 h 820350"/>
                      <a:gd name="connsiteX5" fmla="*/ 841780 w 2159050"/>
                      <a:gd name="connsiteY5" fmla="*/ 802474 h 820350"/>
                      <a:gd name="connsiteX6" fmla="*/ 608492 w 2159050"/>
                      <a:gd name="connsiteY6" fmla="*/ 775513 h 820350"/>
                      <a:gd name="connsiteX7" fmla="*/ 0 w 2159050"/>
                      <a:gd name="connsiteY7" fmla="*/ 260124 h 820350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0 w 2159050"/>
                      <a:gd name="connsiteY7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63707 w 2159050"/>
                      <a:gd name="connsiteY7" fmla="*/ 304760 h 814751"/>
                      <a:gd name="connsiteX8" fmla="*/ 0 w 2159050"/>
                      <a:gd name="connsiteY8" fmla="*/ 254525 h 814751"/>
                      <a:gd name="connsiteX0" fmla="*/ 0 w 2159050"/>
                      <a:gd name="connsiteY0" fmla="*/ 254525 h 814751"/>
                      <a:gd name="connsiteX1" fmla="*/ 1313411 w 2159050"/>
                      <a:gd name="connsiteY1" fmla="*/ 5144 h 814751"/>
                      <a:gd name="connsiteX2" fmla="*/ 1510123 w 2159050"/>
                      <a:gd name="connsiteY2" fmla="*/ 42079 h 814751"/>
                      <a:gd name="connsiteX3" fmla="*/ 2131915 w 2159050"/>
                      <a:gd name="connsiteY3" fmla="*/ 427789 h 814751"/>
                      <a:gd name="connsiteX4" fmla="*/ 2088157 w 2159050"/>
                      <a:gd name="connsiteY4" fmla="*/ 547133 h 814751"/>
                      <a:gd name="connsiteX5" fmla="*/ 841780 w 2159050"/>
                      <a:gd name="connsiteY5" fmla="*/ 796875 h 814751"/>
                      <a:gd name="connsiteX6" fmla="*/ 608492 w 2159050"/>
                      <a:gd name="connsiteY6" fmla="*/ 769914 h 814751"/>
                      <a:gd name="connsiteX7" fmla="*/ 7181 w 2159050"/>
                      <a:gd name="connsiteY7" fmla="*/ 331361 h 814751"/>
                      <a:gd name="connsiteX8" fmla="*/ 0 w 2159050"/>
                      <a:gd name="connsiteY8" fmla="*/ 254525 h 814751"/>
                      <a:gd name="connsiteX0" fmla="*/ 22803 w 2181853"/>
                      <a:gd name="connsiteY0" fmla="*/ 254525 h 814751"/>
                      <a:gd name="connsiteX1" fmla="*/ 1336214 w 2181853"/>
                      <a:gd name="connsiteY1" fmla="*/ 5144 h 814751"/>
                      <a:gd name="connsiteX2" fmla="*/ 1532926 w 2181853"/>
                      <a:gd name="connsiteY2" fmla="*/ 42079 h 814751"/>
                      <a:gd name="connsiteX3" fmla="*/ 2154718 w 2181853"/>
                      <a:gd name="connsiteY3" fmla="*/ 427789 h 814751"/>
                      <a:gd name="connsiteX4" fmla="*/ 2110960 w 2181853"/>
                      <a:gd name="connsiteY4" fmla="*/ 547133 h 814751"/>
                      <a:gd name="connsiteX5" fmla="*/ 864583 w 2181853"/>
                      <a:gd name="connsiteY5" fmla="*/ 796875 h 814751"/>
                      <a:gd name="connsiteX6" fmla="*/ 631295 w 2181853"/>
                      <a:gd name="connsiteY6" fmla="*/ 769914 h 814751"/>
                      <a:gd name="connsiteX7" fmla="*/ 29984 w 2181853"/>
                      <a:gd name="connsiteY7" fmla="*/ 331361 h 814751"/>
                      <a:gd name="connsiteX8" fmla="*/ 22803 w 2181853"/>
                      <a:gd name="connsiteY8" fmla="*/ 254525 h 814751"/>
                      <a:gd name="connsiteX0" fmla="*/ 37699 w 2196749"/>
                      <a:gd name="connsiteY0" fmla="*/ 254525 h 814751"/>
                      <a:gd name="connsiteX1" fmla="*/ 1351110 w 2196749"/>
                      <a:gd name="connsiteY1" fmla="*/ 5144 h 814751"/>
                      <a:gd name="connsiteX2" fmla="*/ 1547822 w 2196749"/>
                      <a:gd name="connsiteY2" fmla="*/ 42079 h 814751"/>
                      <a:gd name="connsiteX3" fmla="*/ 2169614 w 2196749"/>
                      <a:gd name="connsiteY3" fmla="*/ 427789 h 814751"/>
                      <a:gd name="connsiteX4" fmla="*/ 2125856 w 2196749"/>
                      <a:gd name="connsiteY4" fmla="*/ 547133 h 814751"/>
                      <a:gd name="connsiteX5" fmla="*/ 879479 w 2196749"/>
                      <a:gd name="connsiteY5" fmla="*/ 796875 h 814751"/>
                      <a:gd name="connsiteX6" fmla="*/ 646191 w 2196749"/>
                      <a:gd name="connsiteY6" fmla="*/ 769914 h 814751"/>
                      <a:gd name="connsiteX7" fmla="*/ 44880 w 2196749"/>
                      <a:gd name="connsiteY7" fmla="*/ 331361 h 814751"/>
                      <a:gd name="connsiteX8" fmla="*/ 37699 w 2196749"/>
                      <a:gd name="connsiteY8" fmla="*/ 254525 h 814751"/>
                      <a:gd name="connsiteX0" fmla="*/ 29885 w 2188935"/>
                      <a:gd name="connsiteY0" fmla="*/ 254525 h 814751"/>
                      <a:gd name="connsiteX1" fmla="*/ 1343296 w 2188935"/>
                      <a:gd name="connsiteY1" fmla="*/ 5144 h 814751"/>
                      <a:gd name="connsiteX2" fmla="*/ 1540008 w 2188935"/>
                      <a:gd name="connsiteY2" fmla="*/ 42079 h 814751"/>
                      <a:gd name="connsiteX3" fmla="*/ 2161800 w 2188935"/>
                      <a:gd name="connsiteY3" fmla="*/ 427789 h 814751"/>
                      <a:gd name="connsiteX4" fmla="*/ 2118042 w 2188935"/>
                      <a:gd name="connsiteY4" fmla="*/ 547133 h 814751"/>
                      <a:gd name="connsiteX5" fmla="*/ 871665 w 2188935"/>
                      <a:gd name="connsiteY5" fmla="*/ 796875 h 814751"/>
                      <a:gd name="connsiteX6" fmla="*/ 638377 w 2188935"/>
                      <a:gd name="connsiteY6" fmla="*/ 769914 h 814751"/>
                      <a:gd name="connsiteX7" fmla="*/ 57016 w 2188935"/>
                      <a:gd name="connsiteY7" fmla="*/ 347986 h 814751"/>
                      <a:gd name="connsiteX8" fmla="*/ 29885 w 2188935"/>
                      <a:gd name="connsiteY8" fmla="*/ 254525 h 81475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88935"/>
                      <a:gd name="connsiteY0" fmla="*/ 257435 h 817661"/>
                      <a:gd name="connsiteX1" fmla="*/ 1363247 w 2188935"/>
                      <a:gd name="connsiteY1" fmla="*/ 4729 h 817661"/>
                      <a:gd name="connsiteX2" fmla="*/ 1540008 w 2188935"/>
                      <a:gd name="connsiteY2" fmla="*/ 44989 h 817661"/>
                      <a:gd name="connsiteX3" fmla="*/ 2161800 w 2188935"/>
                      <a:gd name="connsiteY3" fmla="*/ 430699 h 817661"/>
                      <a:gd name="connsiteX4" fmla="*/ 2118042 w 2188935"/>
                      <a:gd name="connsiteY4" fmla="*/ 550043 h 817661"/>
                      <a:gd name="connsiteX5" fmla="*/ 871665 w 2188935"/>
                      <a:gd name="connsiteY5" fmla="*/ 799785 h 817661"/>
                      <a:gd name="connsiteX6" fmla="*/ 638377 w 2188935"/>
                      <a:gd name="connsiteY6" fmla="*/ 772824 h 817661"/>
                      <a:gd name="connsiteX7" fmla="*/ 57016 w 2188935"/>
                      <a:gd name="connsiteY7" fmla="*/ 350896 h 817661"/>
                      <a:gd name="connsiteX8" fmla="*/ 29885 w 2188935"/>
                      <a:gd name="connsiteY8" fmla="*/ 257435 h 817661"/>
                      <a:gd name="connsiteX0" fmla="*/ 29885 w 2178363"/>
                      <a:gd name="connsiteY0" fmla="*/ 257435 h 817661"/>
                      <a:gd name="connsiteX1" fmla="*/ 1363247 w 2178363"/>
                      <a:gd name="connsiteY1" fmla="*/ 4729 h 817661"/>
                      <a:gd name="connsiteX2" fmla="*/ 1540008 w 2178363"/>
                      <a:gd name="connsiteY2" fmla="*/ 44989 h 817661"/>
                      <a:gd name="connsiteX3" fmla="*/ 2145174 w 2178363"/>
                      <a:gd name="connsiteY3" fmla="*/ 417399 h 817661"/>
                      <a:gd name="connsiteX4" fmla="*/ 2118042 w 2178363"/>
                      <a:gd name="connsiteY4" fmla="*/ 550043 h 817661"/>
                      <a:gd name="connsiteX5" fmla="*/ 871665 w 2178363"/>
                      <a:gd name="connsiteY5" fmla="*/ 799785 h 817661"/>
                      <a:gd name="connsiteX6" fmla="*/ 638377 w 2178363"/>
                      <a:gd name="connsiteY6" fmla="*/ 772824 h 817661"/>
                      <a:gd name="connsiteX7" fmla="*/ 57016 w 2178363"/>
                      <a:gd name="connsiteY7" fmla="*/ 350896 h 817661"/>
                      <a:gd name="connsiteX8" fmla="*/ 29885 w 2178363"/>
                      <a:gd name="connsiteY8" fmla="*/ 257435 h 817661"/>
                      <a:gd name="connsiteX0" fmla="*/ 29885 w 2170309"/>
                      <a:gd name="connsiteY0" fmla="*/ 257435 h 817661"/>
                      <a:gd name="connsiteX1" fmla="*/ 1363247 w 2170309"/>
                      <a:gd name="connsiteY1" fmla="*/ 4729 h 817661"/>
                      <a:gd name="connsiteX2" fmla="*/ 1540008 w 2170309"/>
                      <a:gd name="connsiteY2" fmla="*/ 44989 h 817661"/>
                      <a:gd name="connsiteX3" fmla="*/ 2145174 w 2170309"/>
                      <a:gd name="connsiteY3" fmla="*/ 417399 h 817661"/>
                      <a:gd name="connsiteX4" fmla="*/ 2094766 w 2170309"/>
                      <a:gd name="connsiteY4" fmla="*/ 553368 h 817661"/>
                      <a:gd name="connsiteX5" fmla="*/ 871665 w 2170309"/>
                      <a:gd name="connsiteY5" fmla="*/ 799785 h 817661"/>
                      <a:gd name="connsiteX6" fmla="*/ 638377 w 2170309"/>
                      <a:gd name="connsiteY6" fmla="*/ 772824 h 817661"/>
                      <a:gd name="connsiteX7" fmla="*/ 57016 w 2170309"/>
                      <a:gd name="connsiteY7" fmla="*/ 350896 h 817661"/>
                      <a:gd name="connsiteX8" fmla="*/ 29885 w 2170309"/>
                      <a:gd name="connsiteY8" fmla="*/ 257435 h 817661"/>
                      <a:gd name="connsiteX0" fmla="*/ 29885 w 2185450"/>
                      <a:gd name="connsiteY0" fmla="*/ 257435 h 817661"/>
                      <a:gd name="connsiteX1" fmla="*/ 1363247 w 2185450"/>
                      <a:gd name="connsiteY1" fmla="*/ 4729 h 817661"/>
                      <a:gd name="connsiteX2" fmla="*/ 1540008 w 2185450"/>
                      <a:gd name="connsiteY2" fmla="*/ 44989 h 817661"/>
                      <a:gd name="connsiteX3" fmla="*/ 2165125 w 2185450"/>
                      <a:gd name="connsiteY3" fmla="*/ 430699 h 817661"/>
                      <a:gd name="connsiteX4" fmla="*/ 2094766 w 2185450"/>
                      <a:gd name="connsiteY4" fmla="*/ 553368 h 817661"/>
                      <a:gd name="connsiteX5" fmla="*/ 871665 w 2185450"/>
                      <a:gd name="connsiteY5" fmla="*/ 799785 h 817661"/>
                      <a:gd name="connsiteX6" fmla="*/ 638377 w 2185450"/>
                      <a:gd name="connsiteY6" fmla="*/ 772824 h 817661"/>
                      <a:gd name="connsiteX7" fmla="*/ 57016 w 2185450"/>
                      <a:gd name="connsiteY7" fmla="*/ 350896 h 817661"/>
                      <a:gd name="connsiteX8" fmla="*/ 29885 w 2185450"/>
                      <a:gd name="connsiteY8" fmla="*/ 257435 h 817661"/>
                      <a:gd name="connsiteX0" fmla="*/ 29885 w 2187340"/>
                      <a:gd name="connsiteY0" fmla="*/ 257435 h 817661"/>
                      <a:gd name="connsiteX1" fmla="*/ 1363247 w 2187340"/>
                      <a:gd name="connsiteY1" fmla="*/ 4729 h 817661"/>
                      <a:gd name="connsiteX2" fmla="*/ 1540008 w 2187340"/>
                      <a:gd name="connsiteY2" fmla="*/ 44989 h 817661"/>
                      <a:gd name="connsiteX3" fmla="*/ 2165125 w 2187340"/>
                      <a:gd name="connsiteY3" fmla="*/ 430699 h 817661"/>
                      <a:gd name="connsiteX4" fmla="*/ 2094766 w 2187340"/>
                      <a:gd name="connsiteY4" fmla="*/ 553368 h 817661"/>
                      <a:gd name="connsiteX5" fmla="*/ 871665 w 2187340"/>
                      <a:gd name="connsiteY5" fmla="*/ 799785 h 817661"/>
                      <a:gd name="connsiteX6" fmla="*/ 638377 w 2187340"/>
                      <a:gd name="connsiteY6" fmla="*/ 772824 h 817661"/>
                      <a:gd name="connsiteX7" fmla="*/ 57016 w 2187340"/>
                      <a:gd name="connsiteY7" fmla="*/ 350896 h 817661"/>
                      <a:gd name="connsiteX8" fmla="*/ 29885 w 2187340"/>
                      <a:gd name="connsiteY8" fmla="*/ 257435 h 817661"/>
                      <a:gd name="connsiteX0" fmla="*/ 29885 w 2187340"/>
                      <a:gd name="connsiteY0" fmla="*/ 257435 h 803924"/>
                      <a:gd name="connsiteX1" fmla="*/ 1363247 w 2187340"/>
                      <a:gd name="connsiteY1" fmla="*/ 4729 h 803924"/>
                      <a:gd name="connsiteX2" fmla="*/ 1540008 w 2187340"/>
                      <a:gd name="connsiteY2" fmla="*/ 44989 h 803924"/>
                      <a:gd name="connsiteX3" fmla="*/ 2165125 w 2187340"/>
                      <a:gd name="connsiteY3" fmla="*/ 430699 h 803924"/>
                      <a:gd name="connsiteX4" fmla="*/ 2094766 w 2187340"/>
                      <a:gd name="connsiteY4" fmla="*/ 553368 h 803924"/>
                      <a:gd name="connsiteX5" fmla="*/ 871665 w 2187340"/>
                      <a:gd name="connsiteY5" fmla="*/ 799785 h 803924"/>
                      <a:gd name="connsiteX6" fmla="*/ 708204 w 2187340"/>
                      <a:gd name="connsiteY6" fmla="*/ 696347 h 803924"/>
                      <a:gd name="connsiteX7" fmla="*/ 57016 w 2187340"/>
                      <a:gd name="connsiteY7" fmla="*/ 350896 h 803924"/>
                      <a:gd name="connsiteX8" fmla="*/ 29885 w 2187340"/>
                      <a:gd name="connsiteY8" fmla="*/ 257435 h 803924"/>
                      <a:gd name="connsiteX0" fmla="*/ 29885 w 2187340"/>
                      <a:gd name="connsiteY0" fmla="*/ 257435 h 767538"/>
                      <a:gd name="connsiteX1" fmla="*/ 1363247 w 2187340"/>
                      <a:gd name="connsiteY1" fmla="*/ 4729 h 767538"/>
                      <a:gd name="connsiteX2" fmla="*/ 1540008 w 2187340"/>
                      <a:gd name="connsiteY2" fmla="*/ 44989 h 767538"/>
                      <a:gd name="connsiteX3" fmla="*/ 2165125 w 2187340"/>
                      <a:gd name="connsiteY3" fmla="*/ 430699 h 767538"/>
                      <a:gd name="connsiteX4" fmla="*/ 2094766 w 2187340"/>
                      <a:gd name="connsiteY4" fmla="*/ 553368 h 767538"/>
                      <a:gd name="connsiteX5" fmla="*/ 934841 w 2187340"/>
                      <a:gd name="connsiteY5" fmla="*/ 759884 h 767538"/>
                      <a:gd name="connsiteX6" fmla="*/ 708204 w 2187340"/>
                      <a:gd name="connsiteY6" fmla="*/ 696347 h 767538"/>
                      <a:gd name="connsiteX7" fmla="*/ 57016 w 2187340"/>
                      <a:gd name="connsiteY7" fmla="*/ 350896 h 767538"/>
                      <a:gd name="connsiteX8" fmla="*/ 29885 w 2187340"/>
                      <a:gd name="connsiteY8" fmla="*/ 257435 h 767538"/>
                      <a:gd name="connsiteX0" fmla="*/ 29885 w 2187340"/>
                      <a:gd name="connsiteY0" fmla="*/ 257435 h 767106"/>
                      <a:gd name="connsiteX1" fmla="*/ 1363247 w 2187340"/>
                      <a:gd name="connsiteY1" fmla="*/ 4729 h 767106"/>
                      <a:gd name="connsiteX2" fmla="*/ 1540008 w 2187340"/>
                      <a:gd name="connsiteY2" fmla="*/ 44989 h 767106"/>
                      <a:gd name="connsiteX3" fmla="*/ 2165125 w 2187340"/>
                      <a:gd name="connsiteY3" fmla="*/ 430699 h 767106"/>
                      <a:gd name="connsiteX4" fmla="*/ 2094766 w 2187340"/>
                      <a:gd name="connsiteY4" fmla="*/ 553368 h 767106"/>
                      <a:gd name="connsiteX5" fmla="*/ 934841 w 2187340"/>
                      <a:gd name="connsiteY5" fmla="*/ 759884 h 767106"/>
                      <a:gd name="connsiteX6" fmla="*/ 708204 w 2187340"/>
                      <a:gd name="connsiteY6" fmla="*/ 696347 h 767106"/>
                      <a:gd name="connsiteX7" fmla="*/ 57016 w 2187340"/>
                      <a:gd name="connsiteY7" fmla="*/ 350896 h 767106"/>
                      <a:gd name="connsiteX8" fmla="*/ 29885 w 2187340"/>
                      <a:gd name="connsiteY8" fmla="*/ 257435 h 767106"/>
                      <a:gd name="connsiteX0" fmla="*/ 29885 w 2170254"/>
                      <a:gd name="connsiteY0" fmla="*/ 257435 h 767106"/>
                      <a:gd name="connsiteX1" fmla="*/ 1363247 w 2170254"/>
                      <a:gd name="connsiteY1" fmla="*/ 4729 h 767106"/>
                      <a:gd name="connsiteX2" fmla="*/ 1540008 w 2170254"/>
                      <a:gd name="connsiteY2" fmla="*/ 44989 h 767106"/>
                      <a:gd name="connsiteX3" fmla="*/ 2165125 w 2170254"/>
                      <a:gd name="connsiteY3" fmla="*/ 430699 h 767106"/>
                      <a:gd name="connsiteX4" fmla="*/ 1818783 w 2170254"/>
                      <a:gd name="connsiteY4" fmla="*/ 586619 h 767106"/>
                      <a:gd name="connsiteX5" fmla="*/ 934841 w 2170254"/>
                      <a:gd name="connsiteY5" fmla="*/ 759884 h 767106"/>
                      <a:gd name="connsiteX6" fmla="*/ 708204 w 2170254"/>
                      <a:gd name="connsiteY6" fmla="*/ 696347 h 767106"/>
                      <a:gd name="connsiteX7" fmla="*/ 57016 w 2170254"/>
                      <a:gd name="connsiteY7" fmla="*/ 350896 h 767106"/>
                      <a:gd name="connsiteX8" fmla="*/ 29885 w 2170254"/>
                      <a:gd name="connsiteY8" fmla="*/ 257435 h 767106"/>
                      <a:gd name="connsiteX0" fmla="*/ 29885 w 1892440"/>
                      <a:gd name="connsiteY0" fmla="*/ 257435 h 767106"/>
                      <a:gd name="connsiteX1" fmla="*/ 1363247 w 1892440"/>
                      <a:gd name="connsiteY1" fmla="*/ 4729 h 767106"/>
                      <a:gd name="connsiteX2" fmla="*/ 1540008 w 1892440"/>
                      <a:gd name="connsiteY2" fmla="*/ 44989 h 767106"/>
                      <a:gd name="connsiteX3" fmla="*/ 1862541 w 1892440"/>
                      <a:gd name="connsiteY3" fmla="*/ 507176 h 767106"/>
                      <a:gd name="connsiteX4" fmla="*/ 1818783 w 1892440"/>
                      <a:gd name="connsiteY4" fmla="*/ 586619 h 767106"/>
                      <a:gd name="connsiteX5" fmla="*/ 934841 w 1892440"/>
                      <a:gd name="connsiteY5" fmla="*/ 759884 h 767106"/>
                      <a:gd name="connsiteX6" fmla="*/ 708204 w 1892440"/>
                      <a:gd name="connsiteY6" fmla="*/ 696347 h 767106"/>
                      <a:gd name="connsiteX7" fmla="*/ 57016 w 1892440"/>
                      <a:gd name="connsiteY7" fmla="*/ 350896 h 767106"/>
                      <a:gd name="connsiteX8" fmla="*/ 29885 w 1892440"/>
                      <a:gd name="connsiteY8" fmla="*/ 257435 h 767106"/>
                      <a:gd name="connsiteX0" fmla="*/ 29885 w 1877239"/>
                      <a:gd name="connsiteY0" fmla="*/ 257435 h 767106"/>
                      <a:gd name="connsiteX1" fmla="*/ 1363247 w 1877239"/>
                      <a:gd name="connsiteY1" fmla="*/ 4729 h 767106"/>
                      <a:gd name="connsiteX2" fmla="*/ 1540008 w 1877239"/>
                      <a:gd name="connsiteY2" fmla="*/ 44989 h 767106"/>
                      <a:gd name="connsiteX3" fmla="*/ 1835940 w 1877239"/>
                      <a:gd name="connsiteY3" fmla="*/ 503851 h 767106"/>
                      <a:gd name="connsiteX4" fmla="*/ 1818783 w 1877239"/>
                      <a:gd name="connsiteY4" fmla="*/ 586619 h 767106"/>
                      <a:gd name="connsiteX5" fmla="*/ 934841 w 1877239"/>
                      <a:gd name="connsiteY5" fmla="*/ 759884 h 767106"/>
                      <a:gd name="connsiteX6" fmla="*/ 708204 w 1877239"/>
                      <a:gd name="connsiteY6" fmla="*/ 696347 h 767106"/>
                      <a:gd name="connsiteX7" fmla="*/ 57016 w 1877239"/>
                      <a:gd name="connsiteY7" fmla="*/ 350896 h 767106"/>
                      <a:gd name="connsiteX8" fmla="*/ 29885 w 1877239"/>
                      <a:gd name="connsiteY8" fmla="*/ 257435 h 767106"/>
                      <a:gd name="connsiteX0" fmla="*/ 29885 w 1879749"/>
                      <a:gd name="connsiteY0" fmla="*/ 257435 h 767106"/>
                      <a:gd name="connsiteX1" fmla="*/ 1363247 w 1879749"/>
                      <a:gd name="connsiteY1" fmla="*/ 4729 h 767106"/>
                      <a:gd name="connsiteX2" fmla="*/ 1540008 w 1879749"/>
                      <a:gd name="connsiteY2" fmla="*/ 44989 h 767106"/>
                      <a:gd name="connsiteX3" fmla="*/ 1835940 w 1879749"/>
                      <a:gd name="connsiteY3" fmla="*/ 503851 h 767106"/>
                      <a:gd name="connsiteX4" fmla="*/ 1818783 w 1879749"/>
                      <a:gd name="connsiteY4" fmla="*/ 586619 h 767106"/>
                      <a:gd name="connsiteX5" fmla="*/ 934841 w 1879749"/>
                      <a:gd name="connsiteY5" fmla="*/ 759884 h 767106"/>
                      <a:gd name="connsiteX6" fmla="*/ 708204 w 1879749"/>
                      <a:gd name="connsiteY6" fmla="*/ 696347 h 767106"/>
                      <a:gd name="connsiteX7" fmla="*/ 57016 w 1879749"/>
                      <a:gd name="connsiteY7" fmla="*/ 350896 h 767106"/>
                      <a:gd name="connsiteX8" fmla="*/ 29885 w 1879749"/>
                      <a:gd name="connsiteY8" fmla="*/ 257435 h 767106"/>
                      <a:gd name="connsiteX0" fmla="*/ 29885 w 1894520"/>
                      <a:gd name="connsiteY0" fmla="*/ 257435 h 767106"/>
                      <a:gd name="connsiteX1" fmla="*/ 1363247 w 1894520"/>
                      <a:gd name="connsiteY1" fmla="*/ 4729 h 767106"/>
                      <a:gd name="connsiteX2" fmla="*/ 1540008 w 1894520"/>
                      <a:gd name="connsiteY2" fmla="*/ 44989 h 767106"/>
                      <a:gd name="connsiteX3" fmla="*/ 1835940 w 1894520"/>
                      <a:gd name="connsiteY3" fmla="*/ 503851 h 767106"/>
                      <a:gd name="connsiteX4" fmla="*/ 1845384 w 1894520"/>
                      <a:gd name="connsiteY4" fmla="*/ 583294 h 767106"/>
                      <a:gd name="connsiteX5" fmla="*/ 934841 w 1894520"/>
                      <a:gd name="connsiteY5" fmla="*/ 759884 h 767106"/>
                      <a:gd name="connsiteX6" fmla="*/ 708204 w 1894520"/>
                      <a:gd name="connsiteY6" fmla="*/ 696347 h 767106"/>
                      <a:gd name="connsiteX7" fmla="*/ 57016 w 1894520"/>
                      <a:gd name="connsiteY7" fmla="*/ 350896 h 767106"/>
                      <a:gd name="connsiteX8" fmla="*/ 29885 w 1894520"/>
                      <a:gd name="connsiteY8" fmla="*/ 257435 h 767106"/>
                      <a:gd name="connsiteX0" fmla="*/ 29885 w 1884793"/>
                      <a:gd name="connsiteY0" fmla="*/ 257435 h 767106"/>
                      <a:gd name="connsiteX1" fmla="*/ 1363247 w 1884793"/>
                      <a:gd name="connsiteY1" fmla="*/ 4729 h 767106"/>
                      <a:gd name="connsiteX2" fmla="*/ 1540008 w 1884793"/>
                      <a:gd name="connsiteY2" fmla="*/ 44989 h 767106"/>
                      <a:gd name="connsiteX3" fmla="*/ 1835940 w 1884793"/>
                      <a:gd name="connsiteY3" fmla="*/ 503851 h 767106"/>
                      <a:gd name="connsiteX4" fmla="*/ 1845384 w 1884793"/>
                      <a:gd name="connsiteY4" fmla="*/ 583294 h 767106"/>
                      <a:gd name="connsiteX5" fmla="*/ 934841 w 1884793"/>
                      <a:gd name="connsiteY5" fmla="*/ 759884 h 767106"/>
                      <a:gd name="connsiteX6" fmla="*/ 708204 w 1884793"/>
                      <a:gd name="connsiteY6" fmla="*/ 696347 h 767106"/>
                      <a:gd name="connsiteX7" fmla="*/ 57016 w 1884793"/>
                      <a:gd name="connsiteY7" fmla="*/ 350896 h 767106"/>
                      <a:gd name="connsiteX8" fmla="*/ 29885 w 1884793"/>
                      <a:gd name="connsiteY8" fmla="*/ 257435 h 767106"/>
                      <a:gd name="connsiteX0" fmla="*/ 29885 w 1884793"/>
                      <a:gd name="connsiteY0" fmla="*/ 219455 h 729126"/>
                      <a:gd name="connsiteX1" fmla="*/ 960911 w 1884793"/>
                      <a:gd name="connsiteY1" fmla="*/ 73152 h 729126"/>
                      <a:gd name="connsiteX2" fmla="*/ 1540008 w 1884793"/>
                      <a:gd name="connsiteY2" fmla="*/ 7009 h 729126"/>
                      <a:gd name="connsiteX3" fmla="*/ 1835940 w 1884793"/>
                      <a:gd name="connsiteY3" fmla="*/ 465871 h 729126"/>
                      <a:gd name="connsiteX4" fmla="*/ 1845384 w 1884793"/>
                      <a:gd name="connsiteY4" fmla="*/ 545314 h 729126"/>
                      <a:gd name="connsiteX5" fmla="*/ 934841 w 1884793"/>
                      <a:gd name="connsiteY5" fmla="*/ 721904 h 729126"/>
                      <a:gd name="connsiteX6" fmla="*/ 708204 w 1884793"/>
                      <a:gd name="connsiteY6" fmla="*/ 658367 h 729126"/>
                      <a:gd name="connsiteX7" fmla="*/ 57016 w 1884793"/>
                      <a:gd name="connsiteY7" fmla="*/ 312916 h 729126"/>
                      <a:gd name="connsiteX8" fmla="*/ 29885 w 1884793"/>
                      <a:gd name="connsiteY8" fmla="*/ 219455 h 729126"/>
                      <a:gd name="connsiteX0" fmla="*/ 29885 w 1884793"/>
                      <a:gd name="connsiteY0" fmla="*/ 149129 h 658800"/>
                      <a:gd name="connsiteX1" fmla="*/ 960911 w 1884793"/>
                      <a:gd name="connsiteY1" fmla="*/ 2826 h 658800"/>
                      <a:gd name="connsiteX2" fmla="*/ 1127697 w 1884793"/>
                      <a:gd name="connsiteY2" fmla="*/ 69687 h 658800"/>
                      <a:gd name="connsiteX3" fmla="*/ 1835940 w 1884793"/>
                      <a:gd name="connsiteY3" fmla="*/ 395545 h 658800"/>
                      <a:gd name="connsiteX4" fmla="*/ 1845384 w 1884793"/>
                      <a:gd name="connsiteY4" fmla="*/ 474988 h 658800"/>
                      <a:gd name="connsiteX5" fmla="*/ 934841 w 1884793"/>
                      <a:gd name="connsiteY5" fmla="*/ 651578 h 658800"/>
                      <a:gd name="connsiteX6" fmla="*/ 708204 w 1884793"/>
                      <a:gd name="connsiteY6" fmla="*/ 588041 h 658800"/>
                      <a:gd name="connsiteX7" fmla="*/ 57016 w 1884793"/>
                      <a:gd name="connsiteY7" fmla="*/ 242590 h 658800"/>
                      <a:gd name="connsiteX8" fmla="*/ 29885 w 1884793"/>
                      <a:gd name="connsiteY8" fmla="*/ 149129 h 658800"/>
                      <a:gd name="connsiteX0" fmla="*/ 29885 w 1884793"/>
                      <a:gd name="connsiteY0" fmla="*/ 145957 h 655628"/>
                      <a:gd name="connsiteX1" fmla="*/ 927660 w 1884793"/>
                      <a:gd name="connsiteY1" fmla="*/ 2979 h 655628"/>
                      <a:gd name="connsiteX2" fmla="*/ 1127697 w 1884793"/>
                      <a:gd name="connsiteY2" fmla="*/ 66515 h 655628"/>
                      <a:gd name="connsiteX3" fmla="*/ 1835940 w 1884793"/>
                      <a:gd name="connsiteY3" fmla="*/ 392373 h 655628"/>
                      <a:gd name="connsiteX4" fmla="*/ 1845384 w 1884793"/>
                      <a:gd name="connsiteY4" fmla="*/ 471816 h 655628"/>
                      <a:gd name="connsiteX5" fmla="*/ 934841 w 1884793"/>
                      <a:gd name="connsiteY5" fmla="*/ 648406 h 655628"/>
                      <a:gd name="connsiteX6" fmla="*/ 708204 w 1884793"/>
                      <a:gd name="connsiteY6" fmla="*/ 584869 h 655628"/>
                      <a:gd name="connsiteX7" fmla="*/ 57016 w 1884793"/>
                      <a:gd name="connsiteY7" fmla="*/ 239418 h 655628"/>
                      <a:gd name="connsiteX8" fmla="*/ 29885 w 1884793"/>
                      <a:gd name="connsiteY8" fmla="*/ 145957 h 655628"/>
                      <a:gd name="connsiteX0" fmla="*/ 29885 w 1884793"/>
                      <a:gd name="connsiteY0" fmla="*/ 147039 h 656710"/>
                      <a:gd name="connsiteX1" fmla="*/ 927660 w 1884793"/>
                      <a:gd name="connsiteY1" fmla="*/ 4061 h 656710"/>
                      <a:gd name="connsiteX2" fmla="*/ 1091121 w 1884793"/>
                      <a:gd name="connsiteY2" fmla="*/ 50971 h 656710"/>
                      <a:gd name="connsiteX3" fmla="*/ 1835940 w 1884793"/>
                      <a:gd name="connsiteY3" fmla="*/ 393455 h 656710"/>
                      <a:gd name="connsiteX4" fmla="*/ 1845384 w 1884793"/>
                      <a:gd name="connsiteY4" fmla="*/ 472898 h 656710"/>
                      <a:gd name="connsiteX5" fmla="*/ 934841 w 1884793"/>
                      <a:gd name="connsiteY5" fmla="*/ 649488 h 656710"/>
                      <a:gd name="connsiteX6" fmla="*/ 708204 w 1884793"/>
                      <a:gd name="connsiteY6" fmla="*/ 585951 h 656710"/>
                      <a:gd name="connsiteX7" fmla="*/ 57016 w 1884793"/>
                      <a:gd name="connsiteY7" fmla="*/ 240500 h 656710"/>
                      <a:gd name="connsiteX8" fmla="*/ 29885 w 1884793"/>
                      <a:gd name="connsiteY8" fmla="*/ 147039 h 656710"/>
                      <a:gd name="connsiteX0" fmla="*/ 29885 w 1884793"/>
                      <a:gd name="connsiteY0" fmla="*/ 143826 h 653497"/>
                      <a:gd name="connsiteX1" fmla="*/ 927660 w 1884793"/>
                      <a:gd name="connsiteY1" fmla="*/ 848 h 653497"/>
                      <a:gd name="connsiteX2" fmla="*/ 1091121 w 1884793"/>
                      <a:gd name="connsiteY2" fmla="*/ 47758 h 653497"/>
                      <a:gd name="connsiteX3" fmla="*/ 1835940 w 1884793"/>
                      <a:gd name="connsiteY3" fmla="*/ 390242 h 653497"/>
                      <a:gd name="connsiteX4" fmla="*/ 1845384 w 1884793"/>
                      <a:gd name="connsiteY4" fmla="*/ 469685 h 653497"/>
                      <a:gd name="connsiteX5" fmla="*/ 934841 w 1884793"/>
                      <a:gd name="connsiteY5" fmla="*/ 646275 h 653497"/>
                      <a:gd name="connsiteX6" fmla="*/ 708204 w 1884793"/>
                      <a:gd name="connsiteY6" fmla="*/ 582738 h 653497"/>
                      <a:gd name="connsiteX7" fmla="*/ 57016 w 1884793"/>
                      <a:gd name="connsiteY7" fmla="*/ 237287 h 653497"/>
                      <a:gd name="connsiteX8" fmla="*/ 29885 w 1884793"/>
                      <a:gd name="connsiteY8" fmla="*/ 143826 h 653497"/>
                      <a:gd name="connsiteX0" fmla="*/ 29885 w 1884793"/>
                      <a:gd name="connsiteY0" fmla="*/ 144934 h 654605"/>
                      <a:gd name="connsiteX1" fmla="*/ 927660 w 1884793"/>
                      <a:gd name="connsiteY1" fmla="*/ 1956 h 654605"/>
                      <a:gd name="connsiteX2" fmla="*/ 1067846 w 1884793"/>
                      <a:gd name="connsiteY2" fmla="*/ 32240 h 654605"/>
                      <a:gd name="connsiteX3" fmla="*/ 1835940 w 1884793"/>
                      <a:gd name="connsiteY3" fmla="*/ 391350 h 654605"/>
                      <a:gd name="connsiteX4" fmla="*/ 1845384 w 1884793"/>
                      <a:gd name="connsiteY4" fmla="*/ 470793 h 654605"/>
                      <a:gd name="connsiteX5" fmla="*/ 934841 w 1884793"/>
                      <a:gd name="connsiteY5" fmla="*/ 647383 h 654605"/>
                      <a:gd name="connsiteX6" fmla="*/ 708204 w 1884793"/>
                      <a:gd name="connsiteY6" fmla="*/ 583846 h 654605"/>
                      <a:gd name="connsiteX7" fmla="*/ 57016 w 1884793"/>
                      <a:gd name="connsiteY7" fmla="*/ 238395 h 654605"/>
                      <a:gd name="connsiteX8" fmla="*/ 29885 w 1884793"/>
                      <a:gd name="connsiteY8" fmla="*/ 144934 h 65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84793" h="654605">
                        <a:moveTo>
                          <a:pt x="29885" y="144934"/>
                        </a:moveTo>
                        <a:lnTo>
                          <a:pt x="927660" y="1956"/>
                        </a:lnTo>
                        <a:cubicBezTo>
                          <a:pt x="994340" y="-3466"/>
                          <a:pt x="1021117" y="1086"/>
                          <a:pt x="1067846" y="32240"/>
                        </a:cubicBezTo>
                        <a:lnTo>
                          <a:pt x="1835940" y="391350"/>
                        </a:lnTo>
                        <a:cubicBezTo>
                          <a:pt x="1891181" y="424481"/>
                          <a:pt x="1906521" y="454288"/>
                          <a:pt x="1845384" y="470793"/>
                        </a:cubicBezTo>
                        <a:lnTo>
                          <a:pt x="934841" y="647383"/>
                        </a:lnTo>
                        <a:cubicBezTo>
                          <a:pt x="867054" y="668322"/>
                          <a:pt x="802593" y="642708"/>
                          <a:pt x="708204" y="583846"/>
                        </a:cubicBezTo>
                        <a:lnTo>
                          <a:pt x="57016" y="238395"/>
                        </a:lnTo>
                        <a:cubicBezTo>
                          <a:pt x="1420" y="196157"/>
                          <a:pt x="-24248" y="180522"/>
                          <a:pt x="29885" y="14493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29">
                    <a:extLst>
                      <a:ext uri="{FF2B5EF4-FFF2-40B4-BE49-F238E27FC236}">
                        <a16:creationId xmlns:a16="http://schemas.microsoft.com/office/drawing/2014/main" id="{A2E80422-34E7-72E4-03AD-7D5F0C37F80B}"/>
                      </a:ext>
                    </a:extLst>
                  </p:cNvPr>
                  <p:cNvSpPr/>
                  <p:nvPr/>
                </p:nvSpPr>
                <p:spPr>
                  <a:xfrm>
                    <a:off x="2084809" y="1088685"/>
                    <a:ext cx="1930469" cy="698797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30469" h="698797">
                        <a:moveTo>
                          <a:pt x="64208" y="263346"/>
                        </a:moveTo>
                        <a:lnTo>
                          <a:pt x="1284594" y="3614"/>
                        </a:lnTo>
                        <a:cubicBezTo>
                          <a:pt x="1360497" y="-5874"/>
                          <a:pt x="1383031" y="2428"/>
                          <a:pt x="1426913" y="39194"/>
                        </a:cubicBezTo>
                        <a:lnTo>
                          <a:pt x="1885892" y="320274"/>
                        </a:lnTo>
                        <a:cubicBezTo>
                          <a:pt x="1936890" y="353482"/>
                          <a:pt x="1955866" y="386689"/>
                          <a:pt x="1878776" y="409223"/>
                        </a:cubicBezTo>
                        <a:lnTo>
                          <a:pt x="622810" y="668955"/>
                        </a:lnTo>
                        <a:cubicBezTo>
                          <a:pt x="568254" y="712837"/>
                          <a:pt x="485235" y="703349"/>
                          <a:pt x="437795" y="672513"/>
                        </a:cubicBezTo>
                        <a:lnTo>
                          <a:pt x="17954" y="355853"/>
                        </a:lnTo>
                        <a:cubicBezTo>
                          <a:pt x="-23555" y="317901"/>
                          <a:pt x="13210" y="276392"/>
                          <a:pt x="64208" y="26334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29">
                    <a:extLst>
                      <a:ext uri="{FF2B5EF4-FFF2-40B4-BE49-F238E27FC236}">
                        <a16:creationId xmlns:a16="http://schemas.microsoft.com/office/drawing/2014/main" id="{9FFD81ED-4F3B-A9F7-1AA3-73232EFC1031}"/>
                      </a:ext>
                    </a:extLst>
                  </p:cNvPr>
                  <p:cNvSpPr/>
                  <p:nvPr/>
                </p:nvSpPr>
                <p:spPr>
                  <a:xfrm>
                    <a:off x="3519526" y="881785"/>
                    <a:ext cx="1767522" cy="572177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63346 h 709656"/>
                      <a:gd name="connsiteX1" fmla="*/ 1284594 w 1930469"/>
                      <a:gd name="connsiteY1" fmla="*/ 3614 h 709656"/>
                      <a:gd name="connsiteX2" fmla="*/ 1426913 w 1930469"/>
                      <a:gd name="connsiteY2" fmla="*/ 39194 h 709656"/>
                      <a:gd name="connsiteX3" fmla="*/ 1885892 w 1930469"/>
                      <a:gd name="connsiteY3" fmla="*/ 320274 h 709656"/>
                      <a:gd name="connsiteX4" fmla="*/ 1878776 w 1930469"/>
                      <a:gd name="connsiteY4" fmla="*/ 409223 h 709656"/>
                      <a:gd name="connsiteX5" fmla="*/ 736665 w 1930469"/>
                      <a:gd name="connsiteY5" fmla="*/ 686745 h 709656"/>
                      <a:gd name="connsiteX6" fmla="*/ 437795 w 1930469"/>
                      <a:gd name="connsiteY6" fmla="*/ 672513 h 709656"/>
                      <a:gd name="connsiteX7" fmla="*/ 17954 w 1930469"/>
                      <a:gd name="connsiteY7" fmla="*/ 355853 h 709656"/>
                      <a:gd name="connsiteX8" fmla="*/ 64208 w 1930469"/>
                      <a:gd name="connsiteY8" fmla="*/ 263346 h 709656"/>
                      <a:gd name="connsiteX0" fmla="*/ 64208 w 1930469"/>
                      <a:gd name="connsiteY0" fmla="*/ 263346 h 707575"/>
                      <a:gd name="connsiteX1" fmla="*/ 1284594 w 1930469"/>
                      <a:gd name="connsiteY1" fmla="*/ 3614 h 707575"/>
                      <a:gd name="connsiteX2" fmla="*/ 1426913 w 1930469"/>
                      <a:gd name="connsiteY2" fmla="*/ 39194 h 707575"/>
                      <a:gd name="connsiteX3" fmla="*/ 1885892 w 1930469"/>
                      <a:gd name="connsiteY3" fmla="*/ 320274 h 707575"/>
                      <a:gd name="connsiteX4" fmla="*/ 1878776 w 1930469"/>
                      <a:gd name="connsiteY4" fmla="*/ 409223 h 707575"/>
                      <a:gd name="connsiteX5" fmla="*/ 736665 w 1930469"/>
                      <a:gd name="connsiteY5" fmla="*/ 686745 h 707575"/>
                      <a:gd name="connsiteX6" fmla="*/ 508955 w 1930469"/>
                      <a:gd name="connsiteY6" fmla="*/ 665397 h 707575"/>
                      <a:gd name="connsiteX7" fmla="*/ 17954 w 1930469"/>
                      <a:gd name="connsiteY7" fmla="*/ 355853 h 707575"/>
                      <a:gd name="connsiteX8" fmla="*/ 64208 w 1930469"/>
                      <a:gd name="connsiteY8" fmla="*/ 263346 h 707575"/>
                      <a:gd name="connsiteX0" fmla="*/ 64208 w 1930469"/>
                      <a:gd name="connsiteY0" fmla="*/ 298926 h 707575"/>
                      <a:gd name="connsiteX1" fmla="*/ 1284594 w 1930469"/>
                      <a:gd name="connsiteY1" fmla="*/ 3614 h 707575"/>
                      <a:gd name="connsiteX2" fmla="*/ 1426913 w 1930469"/>
                      <a:gd name="connsiteY2" fmla="*/ 39194 h 707575"/>
                      <a:gd name="connsiteX3" fmla="*/ 1885892 w 1930469"/>
                      <a:gd name="connsiteY3" fmla="*/ 320274 h 707575"/>
                      <a:gd name="connsiteX4" fmla="*/ 1878776 w 1930469"/>
                      <a:gd name="connsiteY4" fmla="*/ 409223 h 707575"/>
                      <a:gd name="connsiteX5" fmla="*/ 736665 w 1930469"/>
                      <a:gd name="connsiteY5" fmla="*/ 686745 h 707575"/>
                      <a:gd name="connsiteX6" fmla="*/ 508955 w 1930469"/>
                      <a:gd name="connsiteY6" fmla="*/ 665397 h 707575"/>
                      <a:gd name="connsiteX7" fmla="*/ 17954 w 1930469"/>
                      <a:gd name="connsiteY7" fmla="*/ 355853 h 707575"/>
                      <a:gd name="connsiteX8" fmla="*/ 64208 w 1930469"/>
                      <a:gd name="connsiteY8" fmla="*/ 298926 h 707575"/>
                      <a:gd name="connsiteX0" fmla="*/ 48765 w 1915026"/>
                      <a:gd name="connsiteY0" fmla="*/ 298926 h 707575"/>
                      <a:gd name="connsiteX1" fmla="*/ 1269151 w 1915026"/>
                      <a:gd name="connsiteY1" fmla="*/ 3614 h 707575"/>
                      <a:gd name="connsiteX2" fmla="*/ 1411470 w 1915026"/>
                      <a:gd name="connsiteY2" fmla="*/ 39194 h 707575"/>
                      <a:gd name="connsiteX3" fmla="*/ 1870449 w 1915026"/>
                      <a:gd name="connsiteY3" fmla="*/ 320274 h 707575"/>
                      <a:gd name="connsiteX4" fmla="*/ 1863333 w 1915026"/>
                      <a:gd name="connsiteY4" fmla="*/ 409223 h 707575"/>
                      <a:gd name="connsiteX5" fmla="*/ 721222 w 1915026"/>
                      <a:gd name="connsiteY5" fmla="*/ 686745 h 707575"/>
                      <a:gd name="connsiteX6" fmla="*/ 493512 w 1915026"/>
                      <a:gd name="connsiteY6" fmla="*/ 665397 h 707575"/>
                      <a:gd name="connsiteX7" fmla="*/ 23859 w 1915026"/>
                      <a:gd name="connsiteY7" fmla="*/ 370085 h 707575"/>
                      <a:gd name="connsiteX8" fmla="*/ 48765 w 1915026"/>
                      <a:gd name="connsiteY8" fmla="*/ 298926 h 707575"/>
                      <a:gd name="connsiteX0" fmla="*/ 48765 w 1915026"/>
                      <a:gd name="connsiteY0" fmla="*/ 267477 h 676126"/>
                      <a:gd name="connsiteX1" fmla="*/ 984512 w 1915026"/>
                      <a:gd name="connsiteY1" fmla="*/ 86020 h 676126"/>
                      <a:gd name="connsiteX2" fmla="*/ 1411470 w 1915026"/>
                      <a:gd name="connsiteY2" fmla="*/ 7745 h 676126"/>
                      <a:gd name="connsiteX3" fmla="*/ 1870449 w 1915026"/>
                      <a:gd name="connsiteY3" fmla="*/ 288825 h 676126"/>
                      <a:gd name="connsiteX4" fmla="*/ 1863333 w 1915026"/>
                      <a:gd name="connsiteY4" fmla="*/ 377774 h 676126"/>
                      <a:gd name="connsiteX5" fmla="*/ 721222 w 1915026"/>
                      <a:gd name="connsiteY5" fmla="*/ 655296 h 676126"/>
                      <a:gd name="connsiteX6" fmla="*/ 493512 w 1915026"/>
                      <a:gd name="connsiteY6" fmla="*/ 633948 h 676126"/>
                      <a:gd name="connsiteX7" fmla="*/ 23859 w 1915026"/>
                      <a:gd name="connsiteY7" fmla="*/ 338636 h 676126"/>
                      <a:gd name="connsiteX8" fmla="*/ 48765 w 1915026"/>
                      <a:gd name="connsiteY8" fmla="*/ 267477 h 676126"/>
                      <a:gd name="connsiteX0" fmla="*/ 48765 w 1915026"/>
                      <a:gd name="connsiteY0" fmla="*/ 184582 h 593231"/>
                      <a:gd name="connsiteX1" fmla="*/ 984512 w 1915026"/>
                      <a:gd name="connsiteY1" fmla="*/ 3125 h 593231"/>
                      <a:gd name="connsiteX2" fmla="*/ 1144621 w 1915026"/>
                      <a:gd name="connsiteY2" fmla="*/ 42263 h 593231"/>
                      <a:gd name="connsiteX3" fmla="*/ 1870449 w 1915026"/>
                      <a:gd name="connsiteY3" fmla="*/ 205930 h 593231"/>
                      <a:gd name="connsiteX4" fmla="*/ 1863333 w 1915026"/>
                      <a:gd name="connsiteY4" fmla="*/ 294879 h 593231"/>
                      <a:gd name="connsiteX5" fmla="*/ 721222 w 1915026"/>
                      <a:gd name="connsiteY5" fmla="*/ 572401 h 593231"/>
                      <a:gd name="connsiteX6" fmla="*/ 493512 w 1915026"/>
                      <a:gd name="connsiteY6" fmla="*/ 551053 h 593231"/>
                      <a:gd name="connsiteX7" fmla="*/ 23859 w 1915026"/>
                      <a:gd name="connsiteY7" fmla="*/ 255741 h 593231"/>
                      <a:gd name="connsiteX8" fmla="*/ 48765 w 1915026"/>
                      <a:gd name="connsiteY8" fmla="*/ 184582 h 593231"/>
                      <a:gd name="connsiteX0" fmla="*/ 48765 w 1879447"/>
                      <a:gd name="connsiteY0" fmla="*/ 184582 h 593231"/>
                      <a:gd name="connsiteX1" fmla="*/ 984512 w 1879447"/>
                      <a:gd name="connsiteY1" fmla="*/ 3125 h 593231"/>
                      <a:gd name="connsiteX2" fmla="*/ 1144621 w 1879447"/>
                      <a:gd name="connsiteY2" fmla="*/ 42263 h 593231"/>
                      <a:gd name="connsiteX3" fmla="*/ 1667644 w 1879447"/>
                      <a:gd name="connsiteY3" fmla="*/ 287764 h 593231"/>
                      <a:gd name="connsiteX4" fmla="*/ 1863333 w 1879447"/>
                      <a:gd name="connsiteY4" fmla="*/ 294879 h 593231"/>
                      <a:gd name="connsiteX5" fmla="*/ 721222 w 1879447"/>
                      <a:gd name="connsiteY5" fmla="*/ 572401 h 593231"/>
                      <a:gd name="connsiteX6" fmla="*/ 493512 w 1879447"/>
                      <a:gd name="connsiteY6" fmla="*/ 551053 h 593231"/>
                      <a:gd name="connsiteX7" fmla="*/ 23859 w 1879447"/>
                      <a:gd name="connsiteY7" fmla="*/ 255741 h 593231"/>
                      <a:gd name="connsiteX8" fmla="*/ 48765 w 1879447"/>
                      <a:gd name="connsiteY8" fmla="*/ 184582 h 593231"/>
                      <a:gd name="connsiteX0" fmla="*/ 48765 w 1753121"/>
                      <a:gd name="connsiteY0" fmla="*/ 184582 h 593231"/>
                      <a:gd name="connsiteX1" fmla="*/ 984512 w 1753121"/>
                      <a:gd name="connsiteY1" fmla="*/ 3125 h 593231"/>
                      <a:gd name="connsiteX2" fmla="*/ 1144621 w 1753121"/>
                      <a:gd name="connsiteY2" fmla="*/ 42263 h 593231"/>
                      <a:gd name="connsiteX3" fmla="*/ 1667644 w 1753121"/>
                      <a:gd name="connsiteY3" fmla="*/ 287764 h 593231"/>
                      <a:gd name="connsiteX4" fmla="*/ 1721014 w 1753121"/>
                      <a:gd name="connsiteY4" fmla="*/ 373155 h 593231"/>
                      <a:gd name="connsiteX5" fmla="*/ 721222 w 1753121"/>
                      <a:gd name="connsiteY5" fmla="*/ 572401 h 593231"/>
                      <a:gd name="connsiteX6" fmla="*/ 493512 w 1753121"/>
                      <a:gd name="connsiteY6" fmla="*/ 551053 h 593231"/>
                      <a:gd name="connsiteX7" fmla="*/ 23859 w 1753121"/>
                      <a:gd name="connsiteY7" fmla="*/ 255741 h 593231"/>
                      <a:gd name="connsiteX8" fmla="*/ 48765 w 1753121"/>
                      <a:gd name="connsiteY8" fmla="*/ 184582 h 593231"/>
                      <a:gd name="connsiteX0" fmla="*/ 48765 w 1768053"/>
                      <a:gd name="connsiteY0" fmla="*/ 184582 h 593231"/>
                      <a:gd name="connsiteX1" fmla="*/ 984512 w 1768053"/>
                      <a:gd name="connsiteY1" fmla="*/ 3125 h 593231"/>
                      <a:gd name="connsiteX2" fmla="*/ 1144621 w 1768053"/>
                      <a:gd name="connsiteY2" fmla="*/ 42263 h 593231"/>
                      <a:gd name="connsiteX3" fmla="*/ 1717456 w 1768053"/>
                      <a:gd name="connsiteY3" fmla="*/ 305554 h 593231"/>
                      <a:gd name="connsiteX4" fmla="*/ 1721014 w 1768053"/>
                      <a:gd name="connsiteY4" fmla="*/ 373155 h 593231"/>
                      <a:gd name="connsiteX5" fmla="*/ 721222 w 1768053"/>
                      <a:gd name="connsiteY5" fmla="*/ 572401 h 593231"/>
                      <a:gd name="connsiteX6" fmla="*/ 493512 w 1768053"/>
                      <a:gd name="connsiteY6" fmla="*/ 551053 h 593231"/>
                      <a:gd name="connsiteX7" fmla="*/ 23859 w 1768053"/>
                      <a:gd name="connsiteY7" fmla="*/ 255741 h 593231"/>
                      <a:gd name="connsiteX8" fmla="*/ 48765 w 1768053"/>
                      <a:gd name="connsiteY8" fmla="*/ 184582 h 593231"/>
                      <a:gd name="connsiteX0" fmla="*/ 48765 w 1768053"/>
                      <a:gd name="connsiteY0" fmla="*/ 173214 h 581863"/>
                      <a:gd name="connsiteX1" fmla="*/ 991628 w 1768053"/>
                      <a:gd name="connsiteY1" fmla="*/ 5989 h 581863"/>
                      <a:gd name="connsiteX2" fmla="*/ 1144621 w 1768053"/>
                      <a:gd name="connsiteY2" fmla="*/ 30895 h 581863"/>
                      <a:gd name="connsiteX3" fmla="*/ 1717456 w 1768053"/>
                      <a:gd name="connsiteY3" fmla="*/ 294186 h 581863"/>
                      <a:gd name="connsiteX4" fmla="*/ 1721014 w 1768053"/>
                      <a:gd name="connsiteY4" fmla="*/ 361787 h 581863"/>
                      <a:gd name="connsiteX5" fmla="*/ 721222 w 1768053"/>
                      <a:gd name="connsiteY5" fmla="*/ 561033 h 581863"/>
                      <a:gd name="connsiteX6" fmla="*/ 493512 w 1768053"/>
                      <a:gd name="connsiteY6" fmla="*/ 539685 h 581863"/>
                      <a:gd name="connsiteX7" fmla="*/ 23859 w 1768053"/>
                      <a:gd name="connsiteY7" fmla="*/ 244373 h 581863"/>
                      <a:gd name="connsiteX8" fmla="*/ 48765 w 1768053"/>
                      <a:gd name="connsiteY8" fmla="*/ 173214 h 581863"/>
                      <a:gd name="connsiteX0" fmla="*/ 36475 w 1755763"/>
                      <a:gd name="connsiteY0" fmla="*/ 173214 h 581863"/>
                      <a:gd name="connsiteX1" fmla="*/ 979338 w 1755763"/>
                      <a:gd name="connsiteY1" fmla="*/ 5989 h 581863"/>
                      <a:gd name="connsiteX2" fmla="*/ 1132331 w 1755763"/>
                      <a:gd name="connsiteY2" fmla="*/ 30895 h 581863"/>
                      <a:gd name="connsiteX3" fmla="*/ 1705166 w 1755763"/>
                      <a:gd name="connsiteY3" fmla="*/ 294186 h 581863"/>
                      <a:gd name="connsiteX4" fmla="*/ 1708724 w 1755763"/>
                      <a:gd name="connsiteY4" fmla="*/ 361787 h 581863"/>
                      <a:gd name="connsiteX5" fmla="*/ 708932 w 1755763"/>
                      <a:gd name="connsiteY5" fmla="*/ 561033 h 581863"/>
                      <a:gd name="connsiteX6" fmla="*/ 481222 w 1755763"/>
                      <a:gd name="connsiteY6" fmla="*/ 539685 h 581863"/>
                      <a:gd name="connsiteX7" fmla="*/ 32917 w 1755763"/>
                      <a:gd name="connsiteY7" fmla="*/ 251489 h 581863"/>
                      <a:gd name="connsiteX8" fmla="*/ 36475 w 1755763"/>
                      <a:gd name="connsiteY8" fmla="*/ 173214 h 581863"/>
                      <a:gd name="connsiteX0" fmla="*/ 36475 w 1755763"/>
                      <a:gd name="connsiteY0" fmla="*/ 173214 h 579304"/>
                      <a:gd name="connsiteX1" fmla="*/ 979338 w 1755763"/>
                      <a:gd name="connsiteY1" fmla="*/ 5989 h 579304"/>
                      <a:gd name="connsiteX2" fmla="*/ 1132331 w 1755763"/>
                      <a:gd name="connsiteY2" fmla="*/ 30895 h 579304"/>
                      <a:gd name="connsiteX3" fmla="*/ 1705166 w 1755763"/>
                      <a:gd name="connsiteY3" fmla="*/ 294186 h 579304"/>
                      <a:gd name="connsiteX4" fmla="*/ 1708724 w 1755763"/>
                      <a:gd name="connsiteY4" fmla="*/ 361787 h 579304"/>
                      <a:gd name="connsiteX5" fmla="*/ 687584 w 1755763"/>
                      <a:gd name="connsiteY5" fmla="*/ 557475 h 579304"/>
                      <a:gd name="connsiteX6" fmla="*/ 481222 w 1755763"/>
                      <a:gd name="connsiteY6" fmla="*/ 539685 h 579304"/>
                      <a:gd name="connsiteX7" fmla="*/ 32917 w 1755763"/>
                      <a:gd name="connsiteY7" fmla="*/ 251489 h 579304"/>
                      <a:gd name="connsiteX8" fmla="*/ 36475 w 1755763"/>
                      <a:gd name="connsiteY8" fmla="*/ 173214 h 579304"/>
                      <a:gd name="connsiteX0" fmla="*/ 36475 w 1755763"/>
                      <a:gd name="connsiteY0" fmla="*/ 173214 h 576867"/>
                      <a:gd name="connsiteX1" fmla="*/ 979338 w 1755763"/>
                      <a:gd name="connsiteY1" fmla="*/ 5989 h 576867"/>
                      <a:gd name="connsiteX2" fmla="*/ 1132331 w 1755763"/>
                      <a:gd name="connsiteY2" fmla="*/ 30895 h 576867"/>
                      <a:gd name="connsiteX3" fmla="*/ 1705166 w 1755763"/>
                      <a:gd name="connsiteY3" fmla="*/ 294186 h 576867"/>
                      <a:gd name="connsiteX4" fmla="*/ 1708724 w 1755763"/>
                      <a:gd name="connsiteY4" fmla="*/ 361787 h 576867"/>
                      <a:gd name="connsiteX5" fmla="*/ 687584 w 1755763"/>
                      <a:gd name="connsiteY5" fmla="*/ 557475 h 576867"/>
                      <a:gd name="connsiteX6" fmla="*/ 481222 w 1755763"/>
                      <a:gd name="connsiteY6" fmla="*/ 539685 h 576867"/>
                      <a:gd name="connsiteX7" fmla="*/ 32917 w 1755763"/>
                      <a:gd name="connsiteY7" fmla="*/ 251489 h 576867"/>
                      <a:gd name="connsiteX8" fmla="*/ 36475 w 1755763"/>
                      <a:gd name="connsiteY8" fmla="*/ 173214 h 576867"/>
                      <a:gd name="connsiteX0" fmla="*/ 36475 w 1755763"/>
                      <a:gd name="connsiteY0" fmla="*/ 173214 h 578753"/>
                      <a:gd name="connsiteX1" fmla="*/ 979338 w 1755763"/>
                      <a:gd name="connsiteY1" fmla="*/ 5989 h 578753"/>
                      <a:gd name="connsiteX2" fmla="*/ 1132331 w 1755763"/>
                      <a:gd name="connsiteY2" fmla="*/ 30895 h 578753"/>
                      <a:gd name="connsiteX3" fmla="*/ 1705166 w 1755763"/>
                      <a:gd name="connsiteY3" fmla="*/ 294186 h 578753"/>
                      <a:gd name="connsiteX4" fmla="*/ 1708724 w 1755763"/>
                      <a:gd name="connsiteY4" fmla="*/ 361787 h 578753"/>
                      <a:gd name="connsiteX5" fmla="*/ 687584 w 1755763"/>
                      <a:gd name="connsiteY5" fmla="*/ 557475 h 578753"/>
                      <a:gd name="connsiteX6" fmla="*/ 495454 w 1755763"/>
                      <a:gd name="connsiteY6" fmla="*/ 546801 h 578753"/>
                      <a:gd name="connsiteX7" fmla="*/ 32917 w 1755763"/>
                      <a:gd name="connsiteY7" fmla="*/ 251489 h 578753"/>
                      <a:gd name="connsiteX8" fmla="*/ 36475 w 1755763"/>
                      <a:gd name="connsiteY8" fmla="*/ 173214 h 578753"/>
                      <a:gd name="connsiteX0" fmla="*/ 44768 w 1764056"/>
                      <a:gd name="connsiteY0" fmla="*/ 173214 h 578753"/>
                      <a:gd name="connsiteX1" fmla="*/ 987631 w 1764056"/>
                      <a:gd name="connsiteY1" fmla="*/ 5989 h 578753"/>
                      <a:gd name="connsiteX2" fmla="*/ 1140624 w 1764056"/>
                      <a:gd name="connsiteY2" fmla="*/ 30895 h 578753"/>
                      <a:gd name="connsiteX3" fmla="*/ 1713459 w 1764056"/>
                      <a:gd name="connsiteY3" fmla="*/ 294186 h 578753"/>
                      <a:gd name="connsiteX4" fmla="*/ 1717017 w 1764056"/>
                      <a:gd name="connsiteY4" fmla="*/ 361787 h 578753"/>
                      <a:gd name="connsiteX5" fmla="*/ 695877 w 1764056"/>
                      <a:gd name="connsiteY5" fmla="*/ 557475 h 578753"/>
                      <a:gd name="connsiteX6" fmla="*/ 503747 w 1764056"/>
                      <a:gd name="connsiteY6" fmla="*/ 546801 h 578753"/>
                      <a:gd name="connsiteX7" fmla="*/ 41210 w 1764056"/>
                      <a:gd name="connsiteY7" fmla="*/ 251489 h 578753"/>
                      <a:gd name="connsiteX8" fmla="*/ 44768 w 1764056"/>
                      <a:gd name="connsiteY8" fmla="*/ 173214 h 578753"/>
                      <a:gd name="connsiteX0" fmla="*/ 48529 w 1767817"/>
                      <a:gd name="connsiteY0" fmla="*/ 173214 h 578753"/>
                      <a:gd name="connsiteX1" fmla="*/ 991392 w 1767817"/>
                      <a:gd name="connsiteY1" fmla="*/ 5989 h 578753"/>
                      <a:gd name="connsiteX2" fmla="*/ 1144385 w 1767817"/>
                      <a:gd name="connsiteY2" fmla="*/ 30895 h 578753"/>
                      <a:gd name="connsiteX3" fmla="*/ 1717220 w 1767817"/>
                      <a:gd name="connsiteY3" fmla="*/ 294186 h 578753"/>
                      <a:gd name="connsiteX4" fmla="*/ 1720778 w 1767817"/>
                      <a:gd name="connsiteY4" fmla="*/ 361787 h 578753"/>
                      <a:gd name="connsiteX5" fmla="*/ 699638 w 1767817"/>
                      <a:gd name="connsiteY5" fmla="*/ 557475 h 578753"/>
                      <a:gd name="connsiteX6" fmla="*/ 507508 w 1767817"/>
                      <a:gd name="connsiteY6" fmla="*/ 546801 h 578753"/>
                      <a:gd name="connsiteX7" fmla="*/ 44971 w 1767817"/>
                      <a:gd name="connsiteY7" fmla="*/ 251489 h 578753"/>
                      <a:gd name="connsiteX8" fmla="*/ 48529 w 1767817"/>
                      <a:gd name="connsiteY8" fmla="*/ 173214 h 578753"/>
                      <a:gd name="connsiteX0" fmla="*/ 48529 w 1767817"/>
                      <a:gd name="connsiteY0" fmla="*/ 173214 h 578753"/>
                      <a:gd name="connsiteX1" fmla="*/ 991392 w 1767817"/>
                      <a:gd name="connsiteY1" fmla="*/ 5989 h 578753"/>
                      <a:gd name="connsiteX2" fmla="*/ 1144385 w 1767817"/>
                      <a:gd name="connsiteY2" fmla="*/ 30895 h 578753"/>
                      <a:gd name="connsiteX3" fmla="*/ 1717220 w 1767817"/>
                      <a:gd name="connsiteY3" fmla="*/ 294186 h 578753"/>
                      <a:gd name="connsiteX4" fmla="*/ 1720778 w 1767817"/>
                      <a:gd name="connsiteY4" fmla="*/ 361787 h 578753"/>
                      <a:gd name="connsiteX5" fmla="*/ 699638 w 1767817"/>
                      <a:gd name="connsiteY5" fmla="*/ 557475 h 578753"/>
                      <a:gd name="connsiteX6" fmla="*/ 507508 w 1767817"/>
                      <a:gd name="connsiteY6" fmla="*/ 546801 h 578753"/>
                      <a:gd name="connsiteX7" fmla="*/ 44971 w 1767817"/>
                      <a:gd name="connsiteY7" fmla="*/ 251489 h 578753"/>
                      <a:gd name="connsiteX8" fmla="*/ 48529 w 1767817"/>
                      <a:gd name="connsiteY8" fmla="*/ 173214 h 578753"/>
                      <a:gd name="connsiteX0" fmla="*/ 48529 w 1767817"/>
                      <a:gd name="connsiteY0" fmla="*/ 167225 h 572764"/>
                      <a:gd name="connsiteX1" fmla="*/ 991392 w 1767817"/>
                      <a:gd name="connsiteY1" fmla="*/ 0 h 572764"/>
                      <a:gd name="connsiteX2" fmla="*/ 1144385 w 1767817"/>
                      <a:gd name="connsiteY2" fmla="*/ 24906 h 572764"/>
                      <a:gd name="connsiteX3" fmla="*/ 1717220 w 1767817"/>
                      <a:gd name="connsiteY3" fmla="*/ 288197 h 572764"/>
                      <a:gd name="connsiteX4" fmla="*/ 1720778 w 1767817"/>
                      <a:gd name="connsiteY4" fmla="*/ 355798 h 572764"/>
                      <a:gd name="connsiteX5" fmla="*/ 699638 w 1767817"/>
                      <a:gd name="connsiteY5" fmla="*/ 551486 h 572764"/>
                      <a:gd name="connsiteX6" fmla="*/ 507508 w 1767817"/>
                      <a:gd name="connsiteY6" fmla="*/ 540812 h 572764"/>
                      <a:gd name="connsiteX7" fmla="*/ 44971 w 1767817"/>
                      <a:gd name="connsiteY7" fmla="*/ 245500 h 572764"/>
                      <a:gd name="connsiteX8" fmla="*/ 48529 w 1767817"/>
                      <a:gd name="connsiteY8" fmla="*/ 167225 h 572764"/>
                      <a:gd name="connsiteX0" fmla="*/ 48529 w 1766344"/>
                      <a:gd name="connsiteY0" fmla="*/ 167225 h 572764"/>
                      <a:gd name="connsiteX1" fmla="*/ 991392 w 1766344"/>
                      <a:gd name="connsiteY1" fmla="*/ 0 h 572764"/>
                      <a:gd name="connsiteX2" fmla="*/ 1144385 w 1766344"/>
                      <a:gd name="connsiteY2" fmla="*/ 24906 h 572764"/>
                      <a:gd name="connsiteX3" fmla="*/ 1717220 w 1766344"/>
                      <a:gd name="connsiteY3" fmla="*/ 288197 h 572764"/>
                      <a:gd name="connsiteX4" fmla="*/ 1720778 w 1766344"/>
                      <a:gd name="connsiteY4" fmla="*/ 355798 h 572764"/>
                      <a:gd name="connsiteX5" fmla="*/ 699638 w 1766344"/>
                      <a:gd name="connsiteY5" fmla="*/ 551486 h 572764"/>
                      <a:gd name="connsiteX6" fmla="*/ 507508 w 1766344"/>
                      <a:gd name="connsiteY6" fmla="*/ 540812 h 572764"/>
                      <a:gd name="connsiteX7" fmla="*/ 44971 w 1766344"/>
                      <a:gd name="connsiteY7" fmla="*/ 245500 h 572764"/>
                      <a:gd name="connsiteX8" fmla="*/ 48529 w 1766344"/>
                      <a:gd name="connsiteY8" fmla="*/ 167225 h 572764"/>
                      <a:gd name="connsiteX0" fmla="*/ 48529 w 1767522"/>
                      <a:gd name="connsiteY0" fmla="*/ 167225 h 572764"/>
                      <a:gd name="connsiteX1" fmla="*/ 991392 w 1767522"/>
                      <a:gd name="connsiteY1" fmla="*/ 0 h 572764"/>
                      <a:gd name="connsiteX2" fmla="*/ 1144385 w 1767522"/>
                      <a:gd name="connsiteY2" fmla="*/ 24906 h 572764"/>
                      <a:gd name="connsiteX3" fmla="*/ 1717220 w 1767522"/>
                      <a:gd name="connsiteY3" fmla="*/ 288197 h 572764"/>
                      <a:gd name="connsiteX4" fmla="*/ 1720778 w 1767522"/>
                      <a:gd name="connsiteY4" fmla="*/ 355798 h 572764"/>
                      <a:gd name="connsiteX5" fmla="*/ 699638 w 1767522"/>
                      <a:gd name="connsiteY5" fmla="*/ 551486 h 572764"/>
                      <a:gd name="connsiteX6" fmla="*/ 507508 w 1767522"/>
                      <a:gd name="connsiteY6" fmla="*/ 540812 h 572764"/>
                      <a:gd name="connsiteX7" fmla="*/ 44971 w 1767522"/>
                      <a:gd name="connsiteY7" fmla="*/ 245500 h 572764"/>
                      <a:gd name="connsiteX8" fmla="*/ 48529 w 1767522"/>
                      <a:gd name="connsiteY8" fmla="*/ 167225 h 572764"/>
                      <a:gd name="connsiteX0" fmla="*/ 48529 w 1767522"/>
                      <a:gd name="connsiteY0" fmla="*/ 167225 h 575340"/>
                      <a:gd name="connsiteX1" fmla="*/ 991392 w 1767522"/>
                      <a:gd name="connsiteY1" fmla="*/ 0 h 575340"/>
                      <a:gd name="connsiteX2" fmla="*/ 1144385 w 1767522"/>
                      <a:gd name="connsiteY2" fmla="*/ 24906 h 575340"/>
                      <a:gd name="connsiteX3" fmla="*/ 1717220 w 1767522"/>
                      <a:gd name="connsiteY3" fmla="*/ 288197 h 575340"/>
                      <a:gd name="connsiteX4" fmla="*/ 1720778 w 1767522"/>
                      <a:gd name="connsiteY4" fmla="*/ 355798 h 575340"/>
                      <a:gd name="connsiteX5" fmla="*/ 688964 w 1767522"/>
                      <a:gd name="connsiteY5" fmla="*/ 555044 h 575340"/>
                      <a:gd name="connsiteX6" fmla="*/ 507508 w 1767522"/>
                      <a:gd name="connsiteY6" fmla="*/ 540812 h 575340"/>
                      <a:gd name="connsiteX7" fmla="*/ 44971 w 1767522"/>
                      <a:gd name="connsiteY7" fmla="*/ 245500 h 575340"/>
                      <a:gd name="connsiteX8" fmla="*/ 48529 w 1767522"/>
                      <a:gd name="connsiteY8" fmla="*/ 167225 h 575340"/>
                      <a:gd name="connsiteX0" fmla="*/ 48529 w 1767522"/>
                      <a:gd name="connsiteY0" fmla="*/ 167225 h 572177"/>
                      <a:gd name="connsiteX1" fmla="*/ 991392 w 1767522"/>
                      <a:gd name="connsiteY1" fmla="*/ 0 h 572177"/>
                      <a:gd name="connsiteX2" fmla="*/ 1144385 w 1767522"/>
                      <a:gd name="connsiteY2" fmla="*/ 24906 h 572177"/>
                      <a:gd name="connsiteX3" fmla="*/ 1717220 w 1767522"/>
                      <a:gd name="connsiteY3" fmla="*/ 288197 h 572177"/>
                      <a:gd name="connsiteX4" fmla="*/ 1720778 w 1767522"/>
                      <a:gd name="connsiteY4" fmla="*/ 355798 h 572177"/>
                      <a:gd name="connsiteX5" fmla="*/ 688964 w 1767522"/>
                      <a:gd name="connsiteY5" fmla="*/ 555044 h 572177"/>
                      <a:gd name="connsiteX6" fmla="*/ 507508 w 1767522"/>
                      <a:gd name="connsiteY6" fmla="*/ 540812 h 572177"/>
                      <a:gd name="connsiteX7" fmla="*/ 44971 w 1767522"/>
                      <a:gd name="connsiteY7" fmla="*/ 245500 h 572177"/>
                      <a:gd name="connsiteX8" fmla="*/ 48529 w 1767522"/>
                      <a:gd name="connsiteY8" fmla="*/ 167225 h 572177"/>
                      <a:gd name="connsiteX0" fmla="*/ 48529 w 1767522"/>
                      <a:gd name="connsiteY0" fmla="*/ 167225 h 572177"/>
                      <a:gd name="connsiteX1" fmla="*/ 991392 w 1767522"/>
                      <a:gd name="connsiteY1" fmla="*/ 0 h 572177"/>
                      <a:gd name="connsiteX2" fmla="*/ 1144385 w 1767522"/>
                      <a:gd name="connsiteY2" fmla="*/ 24906 h 572177"/>
                      <a:gd name="connsiteX3" fmla="*/ 1717220 w 1767522"/>
                      <a:gd name="connsiteY3" fmla="*/ 288197 h 572177"/>
                      <a:gd name="connsiteX4" fmla="*/ 1720778 w 1767522"/>
                      <a:gd name="connsiteY4" fmla="*/ 355798 h 572177"/>
                      <a:gd name="connsiteX5" fmla="*/ 688964 w 1767522"/>
                      <a:gd name="connsiteY5" fmla="*/ 555044 h 572177"/>
                      <a:gd name="connsiteX6" fmla="*/ 507508 w 1767522"/>
                      <a:gd name="connsiteY6" fmla="*/ 540812 h 572177"/>
                      <a:gd name="connsiteX7" fmla="*/ 44971 w 1767522"/>
                      <a:gd name="connsiteY7" fmla="*/ 245500 h 572177"/>
                      <a:gd name="connsiteX8" fmla="*/ 48529 w 1767522"/>
                      <a:gd name="connsiteY8" fmla="*/ 167225 h 572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67522" h="572177">
                        <a:moveTo>
                          <a:pt x="48529" y="167225"/>
                        </a:moveTo>
                        <a:lnTo>
                          <a:pt x="991392" y="0"/>
                        </a:lnTo>
                        <a:cubicBezTo>
                          <a:pt x="1045947" y="-9488"/>
                          <a:pt x="1096945" y="-1186"/>
                          <a:pt x="1144385" y="24906"/>
                        </a:cubicBezTo>
                        <a:lnTo>
                          <a:pt x="1717220" y="288197"/>
                        </a:lnTo>
                        <a:cubicBezTo>
                          <a:pt x="1771776" y="314289"/>
                          <a:pt x="1794310" y="336822"/>
                          <a:pt x="1720778" y="355798"/>
                        </a:cubicBezTo>
                        <a:lnTo>
                          <a:pt x="688964" y="555044"/>
                        </a:lnTo>
                        <a:cubicBezTo>
                          <a:pt x="616618" y="591810"/>
                          <a:pt x="547832" y="560974"/>
                          <a:pt x="507508" y="540812"/>
                        </a:cubicBezTo>
                        <a:lnTo>
                          <a:pt x="44971" y="245500"/>
                        </a:lnTo>
                        <a:cubicBezTo>
                          <a:pt x="-17886" y="207548"/>
                          <a:pt x="-13143" y="173155"/>
                          <a:pt x="48529" y="167225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31">
                    <a:extLst>
                      <a:ext uri="{FF2B5EF4-FFF2-40B4-BE49-F238E27FC236}">
                        <a16:creationId xmlns:a16="http://schemas.microsoft.com/office/drawing/2014/main" id="{03A59329-ED2B-647F-65B7-C2E3B5907E58}"/>
                      </a:ext>
                    </a:extLst>
                  </p:cNvPr>
                  <p:cNvSpPr/>
                  <p:nvPr/>
                </p:nvSpPr>
                <p:spPr>
                  <a:xfrm>
                    <a:off x="4681419" y="700887"/>
                    <a:ext cx="1658282" cy="494489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113856 h 1028256"/>
                      <a:gd name="connsiteX1" fmla="*/ 885936 w 914400"/>
                      <a:gd name="connsiteY1" fmla="*/ 0 h 1028256"/>
                      <a:gd name="connsiteX2" fmla="*/ 914400 w 914400"/>
                      <a:gd name="connsiteY2" fmla="*/ 1028256 h 1028256"/>
                      <a:gd name="connsiteX3" fmla="*/ 0 w 914400"/>
                      <a:gd name="connsiteY3" fmla="*/ 1028256 h 1028256"/>
                      <a:gd name="connsiteX4" fmla="*/ 0 w 914400"/>
                      <a:gd name="connsiteY4" fmla="*/ 113856 h 1028256"/>
                      <a:gd name="connsiteX0" fmla="*/ 0 w 914400"/>
                      <a:gd name="connsiteY0" fmla="*/ 113856 h 1028256"/>
                      <a:gd name="connsiteX1" fmla="*/ 885936 w 914400"/>
                      <a:gd name="connsiteY1" fmla="*/ 0 h 1028256"/>
                      <a:gd name="connsiteX2" fmla="*/ 914400 w 914400"/>
                      <a:gd name="connsiteY2" fmla="*/ 1028256 h 1028256"/>
                      <a:gd name="connsiteX3" fmla="*/ 594182 w 914400"/>
                      <a:gd name="connsiteY3" fmla="*/ 469653 h 1028256"/>
                      <a:gd name="connsiteX4" fmla="*/ 0 w 914400"/>
                      <a:gd name="connsiteY4" fmla="*/ 113856 h 1028256"/>
                      <a:gd name="connsiteX0" fmla="*/ 0 w 1569068"/>
                      <a:gd name="connsiteY0" fmla="*/ 113856 h 469653"/>
                      <a:gd name="connsiteX1" fmla="*/ 885936 w 1569068"/>
                      <a:gd name="connsiteY1" fmla="*/ 0 h 469653"/>
                      <a:gd name="connsiteX2" fmla="*/ 1569068 w 1569068"/>
                      <a:gd name="connsiteY2" fmla="*/ 341566 h 469653"/>
                      <a:gd name="connsiteX3" fmla="*/ 594182 w 1569068"/>
                      <a:gd name="connsiteY3" fmla="*/ 469653 h 469653"/>
                      <a:gd name="connsiteX4" fmla="*/ 0 w 1569068"/>
                      <a:gd name="connsiteY4" fmla="*/ 113856 h 469653"/>
                      <a:gd name="connsiteX0" fmla="*/ 0 w 1569068"/>
                      <a:gd name="connsiteY0" fmla="*/ 113856 h 469653"/>
                      <a:gd name="connsiteX1" fmla="*/ 885936 w 1569068"/>
                      <a:gd name="connsiteY1" fmla="*/ 0 h 469653"/>
                      <a:gd name="connsiteX2" fmla="*/ 1569068 w 1569068"/>
                      <a:gd name="connsiteY2" fmla="*/ 341566 h 469653"/>
                      <a:gd name="connsiteX3" fmla="*/ 718711 w 1569068"/>
                      <a:gd name="connsiteY3" fmla="*/ 451864 h 469653"/>
                      <a:gd name="connsiteX4" fmla="*/ 594182 w 1569068"/>
                      <a:gd name="connsiteY4" fmla="*/ 469653 h 469653"/>
                      <a:gd name="connsiteX5" fmla="*/ 0 w 1569068"/>
                      <a:gd name="connsiteY5" fmla="*/ 113856 h 469653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1569068 w 1569068"/>
                      <a:gd name="connsiteY2" fmla="*/ 341566 h 483886"/>
                      <a:gd name="connsiteX3" fmla="*/ 747175 w 1569068"/>
                      <a:gd name="connsiteY3" fmla="*/ 483886 h 483886"/>
                      <a:gd name="connsiteX4" fmla="*/ 594182 w 1569068"/>
                      <a:gd name="connsiteY4" fmla="*/ 469653 h 483886"/>
                      <a:gd name="connsiteX5" fmla="*/ 0 w 1569068"/>
                      <a:gd name="connsiteY5" fmla="*/ 113856 h 483886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957096 w 1569068"/>
                      <a:gd name="connsiteY2" fmla="*/ 39138 h 483886"/>
                      <a:gd name="connsiteX3" fmla="*/ 1569068 w 1569068"/>
                      <a:gd name="connsiteY3" fmla="*/ 341566 h 483886"/>
                      <a:gd name="connsiteX4" fmla="*/ 747175 w 1569068"/>
                      <a:gd name="connsiteY4" fmla="*/ 483886 h 483886"/>
                      <a:gd name="connsiteX5" fmla="*/ 594182 w 1569068"/>
                      <a:gd name="connsiteY5" fmla="*/ 469653 h 483886"/>
                      <a:gd name="connsiteX6" fmla="*/ 0 w 1569068"/>
                      <a:gd name="connsiteY6" fmla="*/ 113856 h 483886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992676 w 1569068"/>
                      <a:gd name="connsiteY2" fmla="*/ 21348 h 483886"/>
                      <a:gd name="connsiteX3" fmla="*/ 1569068 w 1569068"/>
                      <a:gd name="connsiteY3" fmla="*/ 341566 h 483886"/>
                      <a:gd name="connsiteX4" fmla="*/ 747175 w 1569068"/>
                      <a:gd name="connsiteY4" fmla="*/ 483886 h 483886"/>
                      <a:gd name="connsiteX5" fmla="*/ 594182 w 1569068"/>
                      <a:gd name="connsiteY5" fmla="*/ 469653 h 483886"/>
                      <a:gd name="connsiteX6" fmla="*/ 0 w 1569068"/>
                      <a:gd name="connsiteY6" fmla="*/ 113856 h 483886"/>
                      <a:gd name="connsiteX0" fmla="*/ 0 w 1569068"/>
                      <a:gd name="connsiteY0" fmla="*/ 113856 h 483886"/>
                      <a:gd name="connsiteX1" fmla="*/ 885936 w 1569068"/>
                      <a:gd name="connsiteY1" fmla="*/ 0 h 483886"/>
                      <a:gd name="connsiteX2" fmla="*/ 992676 w 1569068"/>
                      <a:gd name="connsiteY2" fmla="*/ 21348 h 483886"/>
                      <a:gd name="connsiteX3" fmla="*/ 1455212 w 1569068"/>
                      <a:gd name="connsiteY3" fmla="*/ 281081 h 483886"/>
                      <a:gd name="connsiteX4" fmla="*/ 1569068 w 1569068"/>
                      <a:gd name="connsiteY4" fmla="*/ 341566 h 483886"/>
                      <a:gd name="connsiteX5" fmla="*/ 747175 w 1569068"/>
                      <a:gd name="connsiteY5" fmla="*/ 483886 h 483886"/>
                      <a:gd name="connsiteX6" fmla="*/ 594182 w 1569068"/>
                      <a:gd name="connsiteY6" fmla="*/ 469653 h 483886"/>
                      <a:gd name="connsiteX7" fmla="*/ 0 w 1569068"/>
                      <a:gd name="connsiteY7" fmla="*/ 113856 h 483886"/>
                      <a:gd name="connsiteX0" fmla="*/ 0 w 1586858"/>
                      <a:gd name="connsiteY0" fmla="*/ 113856 h 483886"/>
                      <a:gd name="connsiteX1" fmla="*/ 885936 w 1586858"/>
                      <a:gd name="connsiteY1" fmla="*/ 0 h 483886"/>
                      <a:gd name="connsiteX2" fmla="*/ 992676 w 1586858"/>
                      <a:gd name="connsiteY2" fmla="*/ 21348 h 483886"/>
                      <a:gd name="connsiteX3" fmla="*/ 1586858 w 1586858"/>
                      <a:gd name="connsiteY3" fmla="*/ 288197 h 483886"/>
                      <a:gd name="connsiteX4" fmla="*/ 1569068 w 1586858"/>
                      <a:gd name="connsiteY4" fmla="*/ 341566 h 483886"/>
                      <a:gd name="connsiteX5" fmla="*/ 747175 w 1586858"/>
                      <a:gd name="connsiteY5" fmla="*/ 483886 h 483886"/>
                      <a:gd name="connsiteX6" fmla="*/ 594182 w 1586858"/>
                      <a:gd name="connsiteY6" fmla="*/ 469653 h 483886"/>
                      <a:gd name="connsiteX7" fmla="*/ 0 w 1586858"/>
                      <a:gd name="connsiteY7" fmla="*/ 113856 h 483886"/>
                      <a:gd name="connsiteX0" fmla="*/ 0 w 1596168"/>
                      <a:gd name="connsiteY0" fmla="*/ 113856 h 483886"/>
                      <a:gd name="connsiteX1" fmla="*/ 885936 w 1596168"/>
                      <a:gd name="connsiteY1" fmla="*/ 0 h 483886"/>
                      <a:gd name="connsiteX2" fmla="*/ 992676 w 1596168"/>
                      <a:gd name="connsiteY2" fmla="*/ 21348 h 483886"/>
                      <a:gd name="connsiteX3" fmla="*/ 1586858 w 1596168"/>
                      <a:gd name="connsiteY3" fmla="*/ 288197 h 483886"/>
                      <a:gd name="connsiteX4" fmla="*/ 1569068 w 1596168"/>
                      <a:gd name="connsiteY4" fmla="*/ 341566 h 483886"/>
                      <a:gd name="connsiteX5" fmla="*/ 747175 w 1596168"/>
                      <a:gd name="connsiteY5" fmla="*/ 483886 h 483886"/>
                      <a:gd name="connsiteX6" fmla="*/ 594182 w 1596168"/>
                      <a:gd name="connsiteY6" fmla="*/ 469653 h 483886"/>
                      <a:gd name="connsiteX7" fmla="*/ 0 w 1596168"/>
                      <a:gd name="connsiteY7" fmla="*/ 113856 h 483886"/>
                      <a:gd name="connsiteX0" fmla="*/ 0 w 1619226"/>
                      <a:gd name="connsiteY0" fmla="*/ 113856 h 483886"/>
                      <a:gd name="connsiteX1" fmla="*/ 885936 w 1619226"/>
                      <a:gd name="connsiteY1" fmla="*/ 0 h 483886"/>
                      <a:gd name="connsiteX2" fmla="*/ 992676 w 1619226"/>
                      <a:gd name="connsiteY2" fmla="*/ 21348 h 483886"/>
                      <a:gd name="connsiteX3" fmla="*/ 1586858 w 1619226"/>
                      <a:gd name="connsiteY3" fmla="*/ 288197 h 483886"/>
                      <a:gd name="connsiteX4" fmla="*/ 1569068 w 1619226"/>
                      <a:gd name="connsiteY4" fmla="*/ 341566 h 483886"/>
                      <a:gd name="connsiteX5" fmla="*/ 747175 w 1619226"/>
                      <a:gd name="connsiteY5" fmla="*/ 483886 h 483886"/>
                      <a:gd name="connsiteX6" fmla="*/ 594182 w 1619226"/>
                      <a:gd name="connsiteY6" fmla="*/ 469653 h 483886"/>
                      <a:gd name="connsiteX7" fmla="*/ 0 w 1619226"/>
                      <a:gd name="connsiteY7" fmla="*/ 113856 h 483886"/>
                      <a:gd name="connsiteX0" fmla="*/ 0 w 1619226"/>
                      <a:gd name="connsiteY0" fmla="*/ 113856 h 483886"/>
                      <a:gd name="connsiteX1" fmla="*/ 885936 w 1619226"/>
                      <a:gd name="connsiteY1" fmla="*/ 0 h 483886"/>
                      <a:gd name="connsiteX2" fmla="*/ 992676 w 1619226"/>
                      <a:gd name="connsiteY2" fmla="*/ 21348 h 483886"/>
                      <a:gd name="connsiteX3" fmla="*/ 1586858 w 1619226"/>
                      <a:gd name="connsiteY3" fmla="*/ 288197 h 483886"/>
                      <a:gd name="connsiteX4" fmla="*/ 1569068 w 1619226"/>
                      <a:gd name="connsiteY4" fmla="*/ 341566 h 483886"/>
                      <a:gd name="connsiteX5" fmla="*/ 747175 w 1619226"/>
                      <a:gd name="connsiteY5" fmla="*/ 483886 h 483886"/>
                      <a:gd name="connsiteX6" fmla="*/ 594182 w 1619226"/>
                      <a:gd name="connsiteY6" fmla="*/ 469653 h 483886"/>
                      <a:gd name="connsiteX7" fmla="*/ 0 w 1619226"/>
                      <a:gd name="connsiteY7" fmla="*/ 113856 h 483886"/>
                      <a:gd name="connsiteX0" fmla="*/ 0 w 1614709"/>
                      <a:gd name="connsiteY0" fmla="*/ 113856 h 483886"/>
                      <a:gd name="connsiteX1" fmla="*/ 885936 w 1614709"/>
                      <a:gd name="connsiteY1" fmla="*/ 0 h 483886"/>
                      <a:gd name="connsiteX2" fmla="*/ 992676 w 1614709"/>
                      <a:gd name="connsiteY2" fmla="*/ 21348 h 483886"/>
                      <a:gd name="connsiteX3" fmla="*/ 1586858 w 1614709"/>
                      <a:gd name="connsiteY3" fmla="*/ 288197 h 483886"/>
                      <a:gd name="connsiteX4" fmla="*/ 1569068 w 1614709"/>
                      <a:gd name="connsiteY4" fmla="*/ 341566 h 483886"/>
                      <a:gd name="connsiteX5" fmla="*/ 747175 w 1614709"/>
                      <a:gd name="connsiteY5" fmla="*/ 483886 h 483886"/>
                      <a:gd name="connsiteX6" fmla="*/ 594182 w 1614709"/>
                      <a:gd name="connsiteY6" fmla="*/ 469653 h 483886"/>
                      <a:gd name="connsiteX7" fmla="*/ 0 w 1614709"/>
                      <a:gd name="connsiteY7" fmla="*/ 113856 h 483886"/>
                      <a:gd name="connsiteX0" fmla="*/ 0 w 1614709"/>
                      <a:gd name="connsiteY0" fmla="*/ 119166 h 489196"/>
                      <a:gd name="connsiteX1" fmla="*/ 885936 w 1614709"/>
                      <a:gd name="connsiteY1" fmla="*/ 5310 h 489196"/>
                      <a:gd name="connsiteX2" fmla="*/ 992676 w 1614709"/>
                      <a:gd name="connsiteY2" fmla="*/ 26658 h 489196"/>
                      <a:gd name="connsiteX3" fmla="*/ 1586858 w 1614709"/>
                      <a:gd name="connsiteY3" fmla="*/ 293507 h 489196"/>
                      <a:gd name="connsiteX4" fmla="*/ 1569068 w 1614709"/>
                      <a:gd name="connsiteY4" fmla="*/ 346876 h 489196"/>
                      <a:gd name="connsiteX5" fmla="*/ 747175 w 1614709"/>
                      <a:gd name="connsiteY5" fmla="*/ 489196 h 489196"/>
                      <a:gd name="connsiteX6" fmla="*/ 594182 w 1614709"/>
                      <a:gd name="connsiteY6" fmla="*/ 474963 h 489196"/>
                      <a:gd name="connsiteX7" fmla="*/ 0 w 1614709"/>
                      <a:gd name="connsiteY7" fmla="*/ 119166 h 489196"/>
                      <a:gd name="connsiteX0" fmla="*/ 0 w 1614709"/>
                      <a:gd name="connsiteY0" fmla="*/ 123425 h 493455"/>
                      <a:gd name="connsiteX1" fmla="*/ 881173 w 1614709"/>
                      <a:gd name="connsiteY1" fmla="*/ 4807 h 493455"/>
                      <a:gd name="connsiteX2" fmla="*/ 992676 w 1614709"/>
                      <a:gd name="connsiteY2" fmla="*/ 30917 h 493455"/>
                      <a:gd name="connsiteX3" fmla="*/ 1586858 w 1614709"/>
                      <a:gd name="connsiteY3" fmla="*/ 297766 h 493455"/>
                      <a:gd name="connsiteX4" fmla="*/ 1569068 w 1614709"/>
                      <a:gd name="connsiteY4" fmla="*/ 351135 h 493455"/>
                      <a:gd name="connsiteX5" fmla="*/ 747175 w 1614709"/>
                      <a:gd name="connsiteY5" fmla="*/ 493455 h 493455"/>
                      <a:gd name="connsiteX6" fmla="*/ 594182 w 1614709"/>
                      <a:gd name="connsiteY6" fmla="*/ 479222 h 493455"/>
                      <a:gd name="connsiteX7" fmla="*/ 0 w 1614709"/>
                      <a:gd name="connsiteY7" fmla="*/ 123425 h 493455"/>
                      <a:gd name="connsiteX0" fmla="*/ 0 w 1614709"/>
                      <a:gd name="connsiteY0" fmla="*/ 120163 h 490193"/>
                      <a:gd name="connsiteX1" fmla="*/ 881173 w 1614709"/>
                      <a:gd name="connsiteY1" fmla="*/ 1545 h 490193"/>
                      <a:gd name="connsiteX2" fmla="*/ 992676 w 1614709"/>
                      <a:gd name="connsiteY2" fmla="*/ 27655 h 490193"/>
                      <a:gd name="connsiteX3" fmla="*/ 1586858 w 1614709"/>
                      <a:gd name="connsiteY3" fmla="*/ 294504 h 490193"/>
                      <a:gd name="connsiteX4" fmla="*/ 1569068 w 1614709"/>
                      <a:gd name="connsiteY4" fmla="*/ 347873 h 490193"/>
                      <a:gd name="connsiteX5" fmla="*/ 747175 w 1614709"/>
                      <a:gd name="connsiteY5" fmla="*/ 490193 h 490193"/>
                      <a:gd name="connsiteX6" fmla="*/ 594182 w 1614709"/>
                      <a:gd name="connsiteY6" fmla="*/ 475960 h 490193"/>
                      <a:gd name="connsiteX7" fmla="*/ 0 w 1614709"/>
                      <a:gd name="connsiteY7" fmla="*/ 120163 h 490193"/>
                      <a:gd name="connsiteX0" fmla="*/ 0 w 1614709"/>
                      <a:gd name="connsiteY0" fmla="*/ 120908 h 490938"/>
                      <a:gd name="connsiteX1" fmla="*/ 881173 w 1614709"/>
                      <a:gd name="connsiteY1" fmla="*/ 2290 h 490938"/>
                      <a:gd name="connsiteX2" fmla="*/ 992676 w 1614709"/>
                      <a:gd name="connsiteY2" fmla="*/ 28400 h 490938"/>
                      <a:gd name="connsiteX3" fmla="*/ 1586858 w 1614709"/>
                      <a:gd name="connsiteY3" fmla="*/ 295249 h 490938"/>
                      <a:gd name="connsiteX4" fmla="*/ 1569068 w 1614709"/>
                      <a:gd name="connsiteY4" fmla="*/ 348618 h 490938"/>
                      <a:gd name="connsiteX5" fmla="*/ 747175 w 1614709"/>
                      <a:gd name="connsiteY5" fmla="*/ 490938 h 490938"/>
                      <a:gd name="connsiteX6" fmla="*/ 594182 w 1614709"/>
                      <a:gd name="connsiteY6" fmla="*/ 476705 h 490938"/>
                      <a:gd name="connsiteX7" fmla="*/ 0 w 1614709"/>
                      <a:gd name="connsiteY7" fmla="*/ 120908 h 490938"/>
                      <a:gd name="connsiteX0" fmla="*/ 0 w 1614709"/>
                      <a:gd name="connsiteY0" fmla="*/ 120908 h 496815"/>
                      <a:gd name="connsiteX1" fmla="*/ 881173 w 1614709"/>
                      <a:gd name="connsiteY1" fmla="*/ 2290 h 496815"/>
                      <a:gd name="connsiteX2" fmla="*/ 992676 w 1614709"/>
                      <a:gd name="connsiteY2" fmla="*/ 28400 h 496815"/>
                      <a:gd name="connsiteX3" fmla="*/ 1586858 w 1614709"/>
                      <a:gd name="connsiteY3" fmla="*/ 295249 h 496815"/>
                      <a:gd name="connsiteX4" fmla="*/ 1569068 w 1614709"/>
                      <a:gd name="connsiteY4" fmla="*/ 348618 h 496815"/>
                      <a:gd name="connsiteX5" fmla="*/ 747175 w 1614709"/>
                      <a:gd name="connsiteY5" fmla="*/ 490938 h 496815"/>
                      <a:gd name="connsiteX6" fmla="*/ 594182 w 1614709"/>
                      <a:gd name="connsiteY6" fmla="*/ 476705 h 496815"/>
                      <a:gd name="connsiteX7" fmla="*/ 0 w 1614709"/>
                      <a:gd name="connsiteY7" fmla="*/ 120908 h 496815"/>
                      <a:gd name="connsiteX0" fmla="*/ 0 w 1614709"/>
                      <a:gd name="connsiteY0" fmla="*/ 120908 h 506368"/>
                      <a:gd name="connsiteX1" fmla="*/ 881173 w 1614709"/>
                      <a:gd name="connsiteY1" fmla="*/ 2290 h 506368"/>
                      <a:gd name="connsiteX2" fmla="*/ 992676 w 1614709"/>
                      <a:gd name="connsiteY2" fmla="*/ 28400 h 506368"/>
                      <a:gd name="connsiteX3" fmla="*/ 1586858 w 1614709"/>
                      <a:gd name="connsiteY3" fmla="*/ 295249 h 506368"/>
                      <a:gd name="connsiteX4" fmla="*/ 1569068 w 1614709"/>
                      <a:gd name="connsiteY4" fmla="*/ 348618 h 506368"/>
                      <a:gd name="connsiteX5" fmla="*/ 747175 w 1614709"/>
                      <a:gd name="connsiteY5" fmla="*/ 490938 h 506368"/>
                      <a:gd name="connsiteX6" fmla="*/ 594182 w 1614709"/>
                      <a:gd name="connsiteY6" fmla="*/ 476705 h 506368"/>
                      <a:gd name="connsiteX7" fmla="*/ 0 w 1614709"/>
                      <a:gd name="connsiteY7" fmla="*/ 120908 h 506368"/>
                      <a:gd name="connsiteX0" fmla="*/ 0 w 1614709"/>
                      <a:gd name="connsiteY0" fmla="*/ 120908 h 506368"/>
                      <a:gd name="connsiteX1" fmla="*/ 881173 w 1614709"/>
                      <a:gd name="connsiteY1" fmla="*/ 2290 h 506368"/>
                      <a:gd name="connsiteX2" fmla="*/ 992676 w 1614709"/>
                      <a:gd name="connsiteY2" fmla="*/ 28400 h 506368"/>
                      <a:gd name="connsiteX3" fmla="*/ 1586858 w 1614709"/>
                      <a:gd name="connsiteY3" fmla="*/ 295249 h 506368"/>
                      <a:gd name="connsiteX4" fmla="*/ 1569068 w 1614709"/>
                      <a:gd name="connsiteY4" fmla="*/ 348618 h 506368"/>
                      <a:gd name="connsiteX5" fmla="*/ 747175 w 1614709"/>
                      <a:gd name="connsiteY5" fmla="*/ 490938 h 506368"/>
                      <a:gd name="connsiteX6" fmla="*/ 594182 w 1614709"/>
                      <a:gd name="connsiteY6" fmla="*/ 476705 h 506368"/>
                      <a:gd name="connsiteX7" fmla="*/ 66083 w 1614709"/>
                      <a:gd name="connsiteY7" fmla="*/ 164586 h 506368"/>
                      <a:gd name="connsiteX8" fmla="*/ 0 w 1614709"/>
                      <a:gd name="connsiteY8" fmla="*/ 120908 h 506368"/>
                      <a:gd name="connsiteX0" fmla="*/ 36311 w 1651020"/>
                      <a:gd name="connsiteY0" fmla="*/ 120908 h 506368"/>
                      <a:gd name="connsiteX1" fmla="*/ 917484 w 1651020"/>
                      <a:gd name="connsiteY1" fmla="*/ 2290 h 506368"/>
                      <a:gd name="connsiteX2" fmla="*/ 1028987 w 1651020"/>
                      <a:gd name="connsiteY2" fmla="*/ 28400 h 506368"/>
                      <a:gd name="connsiteX3" fmla="*/ 1623169 w 1651020"/>
                      <a:gd name="connsiteY3" fmla="*/ 295249 h 506368"/>
                      <a:gd name="connsiteX4" fmla="*/ 1605379 w 1651020"/>
                      <a:gd name="connsiteY4" fmla="*/ 348618 h 506368"/>
                      <a:gd name="connsiteX5" fmla="*/ 783486 w 1651020"/>
                      <a:gd name="connsiteY5" fmla="*/ 490938 h 506368"/>
                      <a:gd name="connsiteX6" fmla="*/ 630493 w 1651020"/>
                      <a:gd name="connsiteY6" fmla="*/ 476705 h 506368"/>
                      <a:gd name="connsiteX7" fmla="*/ 0 w 1651020"/>
                      <a:gd name="connsiteY7" fmla="*/ 197923 h 506368"/>
                      <a:gd name="connsiteX8" fmla="*/ 36311 w 1651020"/>
                      <a:gd name="connsiteY8" fmla="*/ 120908 h 506368"/>
                      <a:gd name="connsiteX0" fmla="*/ 42771 w 1657480"/>
                      <a:gd name="connsiteY0" fmla="*/ 120908 h 506368"/>
                      <a:gd name="connsiteX1" fmla="*/ 923944 w 1657480"/>
                      <a:gd name="connsiteY1" fmla="*/ 2290 h 506368"/>
                      <a:gd name="connsiteX2" fmla="*/ 1035447 w 1657480"/>
                      <a:gd name="connsiteY2" fmla="*/ 28400 h 506368"/>
                      <a:gd name="connsiteX3" fmla="*/ 1629629 w 1657480"/>
                      <a:gd name="connsiteY3" fmla="*/ 295249 h 506368"/>
                      <a:gd name="connsiteX4" fmla="*/ 1611839 w 1657480"/>
                      <a:gd name="connsiteY4" fmla="*/ 348618 h 506368"/>
                      <a:gd name="connsiteX5" fmla="*/ 789946 w 1657480"/>
                      <a:gd name="connsiteY5" fmla="*/ 490938 h 506368"/>
                      <a:gd name="connsiteX6" fmla="*/ 636953 w 1657480"/>
                      <a:gd name="connsiteY6" fmla="*/ 476705 h 506368"/>
                      <a:gd name="connsiteX7" fmla="*/ 6460 w 1657480"/>
                      <a:gd name="connsiteY7" fmla="*/ 197923 h 506368"/>
                      <a:gd name="connsiteX8" fmla="*/ 42771 w 1657480"/>
                      <a:gd name="connsiteY8" fmla="*/ 120908 h 506368"/>
                      <a:gd name="connsiteX0" fmla="*/ 48020 w 1662729"/>
                      <a:gd name="connsiteY0" fmla="*/ 120908 h 506368"/>
                      <a:gd name="connsiteX1" fmla="*/ 929193 w 1662729"/>
                      <a:gd name="connsiteY1" fmla="*/ 2290 h 506368"/>
                      <a:gd name="connsiteX2" fmla="*/ 1040696 w 1662729"/>
                      <a:gd name="connsiteY2" fmla="*/ 28400 h 506368"/>
                      <a:gd name="connsiteX3" fmla="*/ 1634878 w 1662729"/>
                      <a:gd name="connsiteY3" fmla="*/ 295249 h 506368"/>
                      <a:gd name="connsiteX4" fmla="*/ 1617088 w 1662729"/>
                      <a:gd name="connsiteY4" fmla="*/ 348618 h 506368"/>
                      <a:gd name="connsiteX5" fmla="*/ 795195 w 1662729"/>
                      <a:gd name="connsiteY5" fmla="*/ 490938 h 506368"/>
                      <a:gd name="connsiteX6" fmla="*/ 642202 w 1662729"/>
                      <a:gd name="connsiteY6" fmla="*/ 476705 h 506368"/>
                      <a:gd name="connsiteX7" fmla="*/ 11709 w 1662729"/>
                      <a:gd name="connsiteY7" fmla="*/ 197923 h 506368"/>
                      <a:gd name="connsiteX8" fmla="*/ 48020 w 1662729"/>
                      <a:gd name="connsiteY8" fmla="*/ 120908 h 506368"/>
                      <a:gd name="connsiteX0" fmla="*/ 48020 w 1662729"/>
                      <a:gd name="connsiteY0" fmla="*/ 116695 h 502155"/>
                      <a:gd name="connsiteX1" fmla="*/ 903000 w 1662729"/>
                      <a:gd name="connsiteY1" fmla="*/ 2839 h 502155"/>
                      <a:gd name="connsiteX2" fmla="*/ 1040696 w 1662729"/>
                      <a:gd name="connsiteY2" fmla="*/ 24187 h 502155"/>
                      <a:gd name="connsiteX3" fmla="*/ 1634878 w 1662729"/>
                      <a:gd name="connsiteY3" fmla="*/ 291036 h 502155"/>
                      <a:gd name="connsiteX4" fmla="*/ 1617088 w 1662729"/>
                      <a:gd name="connsiteY4" fmla="*/ 344405 h 502155"/>
                      <a:gd name="connsiteX5" fmla="*/ 795195 w 1662729"/>
                      <a:gd name="connsiteY5" fmla="*/ 486725 h 502155"/>
                      <a:gd name="connsiteX6" fmla="*/ 642202 w 1662729"/>
                      <a:gd name="connsiteY6" fmla="*/ 472492 h 502155"/>
                      <a:gd name="connsiteX7" fmla="*/ 11709 w 1662729"/>
                      <a:gd name="connsiteY7" fmla="*/ 193710 h 502155"/>
                      <a:gd name="connsiteX8" fmla="*/ 48020 w 1662729"/>
                      <a:gd name="connsiteY8" fmla="*/ 116695 h 502155"/>
                      <a:gd name="connsiteX0" fmla="*/ 48020 w 1662729"/>
                      <a:gd name="connsiteY0" fmla="*/ 114819 h 500279"/>
                      <a:gd name="connsiteX1" fmla="*/ 903000 w 1662729"/>
                      <a:gd name="connsiteY1" fmla="*/ 963 h 500279"/>
                      <a:gd name="connsiteX2" fmla="*/ 1040696 w 1662729"/>
                      <a:gd name="connsiteY2" fmla="*/ 22311 h 500279"/>
                      <a:gd name="connsiteX3" fmla="*/ 1634878 w 1662729"/>
                      <a:gd name="connsiteY3" fmla="*/ 289160 h 500279"/>
                      <a:gd name="connsiteX4" fmla="*/ 1617088 w 1662729"/>
                      <a:gd name="connsiteY4" fmla="*/ 342529 h 500279"/>
                      <a:gd name="connsiteX5" fmla="*/ 795195 w 1662729"/>
                      <a:gd name="connsiteY5" fmla="*/ 484849 h 500279"/>
                      <a:gd name="connsiteX6" fmla="*/ 642202 w 1662729"/>
                      <a:gd name="connsiteY6" fmla="*/ 470616 h 500279"/>
                      <a:gd name="connsiteX7" fmla="*/ 11709 w 1662729"/>
                      <a:gd name="connsiteY7" fmla="*/ 191834 h 500279"/>
                      <a:gd name="connsiteX8" fmla="*/ 48020 w 1662729"/>
                      <a:gd name="connsiteY8" fmla="*/ 114819 h 500279"/>
                      <a:gd name="connsiteX0" fmla="*/ 48020 w 1662729"/>
                      <a:gd name="connsiteY0" fmla="*/ 115735 h 501195"/>
                      <a:gd name="connsiteX1" fmla="*/ 903000 w 1662729"/>
                      <a:gd name="connsiteY1" fmla="*/ 1879 h 501195"/>
                      <a:gd name="connsiteX2" fmla="*/ 1040696 w 1662729"/>
                      <a:gd name="connsiteY2" fmla="*/ 23227 h 501195"/>
                      <a:gd name="connsiteX3" fmla="*/ 1634878 w 1662729"/>
                      <a:gd name="connsiteY3" fmla="*/ 290076 h 501195"/>
                      <a:gd name="connsiteX4" fmla="*/ 1617088 w 1662729"/>
                      <a:gd name="connsiteY4" fmla="*/ 343445 h 501195"/>
                      <a:gd name="connsiteX5" fmla="*/ 795195 w 1662729"/>
                      <a:gd name="connsiteY5" fmla="*/ 485765 h 501195"/>
                      <a:gd name="connsiteX6" fmla="*/ 642202 w 1662729"/>
                      <a:gd name="connsiteY6" fmla="*/ 471532 h 501195"/>
                      <a:gd name="connsiteX7" fmla="*/ 11709 w 1662729"/>
                      <a:gd name="connsiteY7" fmla="*/ 192750 h 501195"/>
                      <a:gd name="connsiteX8" fmla="*/ 48020 w 1662729"/>
                      <a:gd name="connsiteY8" fmla="*/ 115735 h 501195"/>
                      <a:gd name="connsiteX0" fmla="*/ 48020 w 1662729"/>
                      <a:gd name="connsiteY0" fmla="*/ 117447 h 502907"/>
                      <a:gd name="connsiteX1" fmla="*/ 903000 w 1662729"/>
                      <a:gd name="connsiteY1" fmla="*/ 3591 h 502907"/>
                      <a:gd name="connsiteX2" fmla="*/ 1040696 w 1662729"/>
                      <a:gd name="connsiteY2" fmla="*/ 24939 h 502907"/>
                      <a:gd name="connsiteX3" fmla="*/ 1634878 w 1662729"/>
                      <a:gd name="connsiteY3" fmla="*/ 291788 h 502907"/>
                      <a:gd name="connsiteX4" fmla="*/ 1617088 w 1662729"/>
                      <a:gd name="connsiteY4" fmla="*/ 345157 h 502907"/>
                      <a:gd name="connsiteX5" fmla="*/ 795195 w 1662729"/>
                      <a:gd name="connsiteY5" fmla="*/ 487477 h 502907"/>
                      <a:gd name="connsiteX6" fmla="*/ 642202 w 1662729"/>
                      <a:gd name="connsiteY6" fmla="*/ 473244 h 502907"/>
                      <a:gd name="connsiteX7" fmla="*/ 11709 w 1662729"/>
                      <a:gd name="connsiteY7" fmla="*/ 194462 h 502907"/>
                      <a:gd name="connsiteX8" fmla="*/ 48020 w 1662729"/>
                      <a:gd name="connsiteY8" fmla="*/ 117447 h 502907"/>
                      <a:gd name="connsiteX0" fmla="*/ 48020 w 1662729"/>
                      <a:gd name="connsiteY0" fmla="*/ 117447 h 498682"/>
                      <a:gd name="connsiteX1" fmla="*/ 903000 w 1662729"/>
                      <a:gd name="connsiteY1" fmla="*/ 3591 h 498682"/>
                      <a:gd name="connsiteX2" fmla="*/ 1040696 w 1662729"/>
                      <a:gd name="connsiteY2" fmla="*/ 24939 h 498682"/>
                      <a:gd name="connsiteX3" fmla="*/ 1634878 w 1662729"/>
                      <a:gd name="connsiteY3" fmla="*/ 291788 h 498682"/>
                      <a:gd name="connsiteX4" fmla="*/ 1617088 w 1662729"/>
                      <a:gd name="connsiteY4" fmla="*/ 345157 h 498682"/>
                      <a:gd name="connsiteX5" fmla="*/ 795195 w 1662729"/>
                      <a:gd name="connsiteY5" fmla="*/ 487477 h 498682"/>
                      <a:gd name="connsiteX6" fmla="*/ 642202 w 1662729"/>
                      <a:gd name="connsiteY6" fmla="*/ 473244 h 498682"/>
                      <a:gd name="connsiteX7" fmla="*/ 11709 w 1662729"/>
                      <a:gd name="connsiteY7" fmla="*/ 194462 h 498682"/>
                      <a:gd name="connsiteX8" fmla="*/ 48020 w 1662729"/>
                      <a:gd name="connsiteY8" fmla="*/ 117447 h 498682"/>
                      <a:gd name="connsiteX0" fmla="*/ 48020 w 1662729"/>
                      <a:gd name="connsiteY0" fmla="*/ 117447 h 494489"/>
                      <a:gd name="connsiteX1" fmla="*/ 903000 w 1662729"/>
                      <a:gd name="connsiteY1" fmla="*/ 3591 h 494489"/>
                      <a:gd name="connsiteX2" fmla="*/ 1040696 w 1662729"/>
                      <a:gd name="connsiteY2" fmla="*/ 24939 h 494489"/>
                      <a:gd name="connsiteX3" fmla="*/ 1634878 w 1662729"/>
                      <a:gd name="connsiteY3" fmla="*/ 291788 h 494489"/>
                      <a:gd name="connsiteX4" fmla="*/ 1617088 w 1662729"/>
                      <a:gd name="connsiteY4" fmla="*/ 345157 h 494489"/>
                      <a:gd name="connsiteX5" fmla="*/ 795195 w 1662729"/>
                      <a:gd name="connsiteY5" fmla="*/ 487477 h 494489"/>
                      <a:gd name="connsiteX6" fmla="*/ 642202 w 1662729"/>
                      <a:gd name="connsiteY6" fmla="*/ 473244 h 494489"/>
                      <a:gd name="connsiteX7" fmla="*/ 11709 w 1662729"/>
                      <a:gd name="connsiteY7" fmla="*/ 194462 h 494489"/>
                      <a:gd name="connsiteX8" fmla="*/ 48020 w 1662729"/>
                      <a:gd name="connsiteY8" fmla="*/ 117447 h 494489"/>
                      <a:gd name="connsiteX0" fmla="*/ 42730 w 1657439"/>
                      <a:gd name="connsiteY0" fmla="*/ 117447 h 494489"/>
                      <a:gd name="connsiteX1" fmla="*/ 897710 w 1657439"/>
                      <a:gd name="connsiteY1" fmla="*/ 3591 h 494489"/>
                      <a:gd name="connsiteX2" fmla="*/ 1035406 w 1657439"/>
                      <a:gd name="connsiteY2" fmla="*/ 24939 h 494489"/>
                      <a:gd name="connsiteX3" fmla="*/ 1629588 w 1657439"/>
                      <a:gd name="connsiteY3" fmla="*/ 291788 h 494489"/>
                      <a:gd name="connsiteX4" fmla="*/ 1611798 w 1657439"/>
                      <a:gd name="connsiteY4" fmla="*/ 345157 h 494489"/>
                      <a:gd name="connsiteX5" fmla="*/ 789905 w 1657439"/>
                      <a:gd name="connsiteY5" fmla="*/ 487477 h 494489"/>
                      <a:gd name="connsiteX6" fmla="*/ 636912 w 1657439"/>
                      <a:gd name="connsiteY6" fmla="*/ 473244 h 494489"/>
                      <a:gd name="connsiteX7" fmla="*/ 6419 w 1657439"/>
                      <a:gd name="connsiteY7" fmla="*/ 194462 h 494489"/>
                      <a:gd name="connsiteX8" fmla="*/ 42730 w 1657439"/>
                      <a:gd name="connsiteY8" fmla="*/ 117447 h 494489"/>
                      <a:gd name="connsiteX0" fmla="*/ 43268 w 1657977"/>
                      <a:gd name="connsiteY0" fmla="*/ 117447 h 494489"/>
                      <a:gd name="connsiteX1" fmla="*/ 898248 w 1657977"/>
                      <a:gd name="connsiteY1" fmla="*/ 3591 h 494489"/>
                      <a:gd name="connsiteX2" fmla="*/ 1035944 w 1657977"/>
                      <a:gd name="connsiteY2" fmla="*/ 24939 h 494489"/>
                      <a:gd name="connsiteX3" fmla="*/ 1630126 w 1657977"/>
                      <a:gd name="connsiteY3" fmla="*/ 291788 h 494489"/>
                      <a:gd name="connsiteX4" fmla="*/ 1612336 w 1657977"/>
                      <a:gd name="connsiteY4" fmla="*/ 345157 h 494489"/>
                      <a:gd name="connsiteX5" fmla="*/ 790443 w 1657977"/>
                      <a:gd name="connsiteY5" fmla="*/ 487477 h 494489"/>
                      <a:gd name="connsiteX6" fmla="*/ 637450 w 1657977"/>
                      <a:gd name="connsiteY6" fmla="*/ 473244 h 494489"/>
                      <a:gd name="connsiteX7" fmla="*/ 6957 w 1657977"/>
                      <a:gd name="connsiteY7" fmla="*/ 194462 h 494489"/>
                      <a:gd name="connsiteX8" fmla="*/ 43268 w 1657977"/>
                      <a:gd name="connsiteY8" fmla="*/ 117447 h 494489"/>
                      <a:gd name="connsiteX0" fmla="*/ 38431 w 1653140"/>
                      <a:gd name="connsiteY0" fmla="*/ 117447 h 494489"/>
                      <a:gd name="connsiteX1" fmla="*/ 893411 w 1653140"/>
                      <a:gd name="connsiteY1" fmla="*/ 3591 h 494489"/>
                      <a:gd name="connsiteX2" fmla="*/ 1031107 w 1653140"/>
                      <a:gd name="connsiteY2" fmla="*/ 24939 h 494489"/>
                      <a:gd name="connsiteX3" fmla="*/ 1625289 w 1653140"/>
                      <a:gd name="connsiteY3" fmla="*/ 291788 h 494489"/>
                      <a:gd name="connsiteX4" fmla="*/ 1607499 w 1653140"/>
                      <a:gd name="connsiteY4" fmla="*/ 345157 h 494489"/>
                      <a:gd name="connsiteX5" fmla="*/ 785606 w 1653140"/>
                      <a:gd name="connsiteY5" fmla="*/ 487477 h 494489"/>
                      <a:gd name="connsiteX6" fmla="*/ 632613 w 1653140"/>
                      <a:gd name="connsiteY6" fmla="*/ 473244 h 494489"/>
                      <a:gd name="connsiteX7" fmla="*/ 9264 w 1653140"/>
                      <a:gd name="connsiteY7" fmla="*/ 201606 h 494489"/>
                      <a:gd name="connsiteX8" fmla="*/ 38431 w 1653140"/>
                      <a:gd name="connsiteY8" fmla="*/ 117447 h 494489"/>
                      <a:gd name="connsiteX0" fmla="*/ 43573 w 1658282"/>
                      <a:gd name="connsiteY0" fmla="*/ 117447 h 494489"/>
                      <a:gd name="connsiteX1" fmla="*/ 898553 w 1658282"/>
                      <a:gd name="connsiteY1" fmla="*/ 3591 h 494489"/>
                      <a:gd name="connsiteX2" fmla="*/ 1036249 w 1658282"/>
                      <a:gd name="connsiteY2" fmla="*/ 24939 h 494489"/>
                      <a:gd name="connsiteX3" fmla="*/ 1630431 w 1658282"/>
                      <a:gd name="connsiteY3" fmla="*/ 291788 h 494489"/>
                      <a:gd name="connsiteX4" fmla="*/ 1612641 w 1658282"/>
                      <a:gd name="connsiteY4" fmla="*/ 345157 h 494489"/>
                      <a:gd name="connsiteX5" fmla="*/ 790748 w 1658282"/>
                      <a:gd name="connsiteY5" fmla="*/ 487477 h 494489"/>
                      <a:gd name="connsiteX6" fmla="*/ 637755 w 1658282"/>
                      <a:gd name="connsiteY6" fmla="*/ 473244 h 494489"/>
                      <a:gd name="connsiteX7" fmla="*/ 14406 w 1658282"/>
                      <a:gd name="connsiteY7" fmla="*/ 201606 h 494489"/>
                      <a:gd name="connsiteX8" fmla="*/ 43573 w 1658282"/>
                      <a:gd name="connsiteY8" fmla="*/ 117447 h 494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58282" h="494489">
                        <a:moveTo>
                          <a:pt x="43573" y="117447"/>
                        </a:moveTo>
                        <a:lnTo>
                          <a:pt x="898553" y="3591"/>
                        </a:lnTo>
                        <a:cubicBezTo>
                          <a:pt x="956685" y="88"/>
                          <a:pt x="976856" y="-8369"/>
                          <a:pt x="1036249" y="24939"/>
                        </a:cubicBezTo>
                        <a:lnTo>
                          <a:pt x="1630431" y="291788"/>
                        </a:lnTo>
                        <a:cubicBezTo>
                          <a:pt x="1674312" y="316694"/>
                          <a:pt x="1664824" y="345157"/>
                          <a:pt x="1612641" y="345157"/>
                        </a:cubicBezTo>
                        <a:lnTo>
                          <a:pt x="790748" y="487477"/>
                        </a:lnTo>
                        <a:cubicBezTo>
                          <a:pt x="718319" y="499402"/>
                          <a:pt x="688753" y="497038"/>
                          <a:pt x="637755" y="473244"/>
                        </a:cubicBezTo>
                        <a:lnTo>
                          <a:pt x="14406" y="201606"/>
                        </a:lnTo>
                        <a:cubicBezTo>
                          <a:pt x="-9210" y="164029"/>
                          <a:pt x="-6631" y="131212"/>
                          <a:pt x="43573" y="117447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29">
                    <a:extLst>
                      <a:ext uri="{FF2B5EF4-FFF2-40B4-BE49-F238E27FC236}">
                        <a16:creationId xmlns:a16="http://schemas.microsoft.com/office/drawing/2014/main" id="{EB177DA7-9FDB-95AF-05D4-636EAD873B63}"/>
                      </a:ext>
                    </a:extLst>
                  </p:cNvPr>
                  <p:cNvSpPr/>
                  <p:nvPr/>
                </p:nvSpPr>
                <p:spPr>
                  <a:xfrm>
                    <a:off x="1550946" y="709669"/>
                    <a:ext cx="1801454" cy="626759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34210 h 669661"/>
                      <a:gd name="connsiteX1" fmla="*/ 1226537 w 1930469"/>
                      <a:gd name="connsiteY1" fmla="*/ 57935 h 669661"/>
                      <a:gd name="connsiteX2" fmla="*/ 1426913 w 1930469"/>
                      <a:gd name="connsiteY2" fmla="*/ 10058 h 669661"/>
                      <a:gd name="connsiteX3" fmla="*/ 1885892 w 1930469"/>
                      <a:gd name="connsiteY3" fmla="*/ 291138 h 669661"/>
                      <a:gd name="connsiteX4" fmla="*/ 1878776 w 1930469"/>
                      <a:gd name="connsiteY4" fmla="*/ 380087 h 669661"/>
                      <a:gd name="connsiteX5" fmla="*/ 622810 w 1930469"/>
                      <a:gd name="connsiteY5" fmla="*/ 639819 h 669661"/>
                      <a:gd name="connsiteX6" fmla="*/ 437795 w 1930469"/>
                      <a:gd name="connsiteY6" fmla="*/ 643377 h 669661"/>
                      <a:gd name="connsiteX7" fmla="*/ 17954 w 1930469"/>
                      <a:gd name="connsiteY7" fmla="*/ 326717 h 669661"/>
                      <a:gd name="connsiteX8" fmla="*/ 64208 w 1930469"/>
                      <a:gd name="connsiteY8" fmla="*/ 234210 h 669661"/>
                      <a:gd name="connsiteX0" fmla="*/ 64208 w 1930469"/>
                      <a:gd name="connsiteY0" fmla="*/ 179889 h 615340"/>
                      <a:gd name="connsiteX1" fmla="*/ 1226537 w 1930469"/>
                      <a:gd name="connsiteY1" fmla="*/ 3614 h 615340"/>
                      <a:gd name="connsiteX2" fmla="*/ 1368856 w 1930469"/>
                      <a:gd name="connsiteY2" fmla="*/ 39194 h 615340"/>
                      <a:gd name="connsiteX3" fmla="*/ 1885892 w 1930469"/>
                      <a:gd name="connsiteY3" fmla="*/ 236817 h 615340"/>
                      <a:gd name="connsiteX4" fmla="*/ 1878776 w 1930469"/>
                      <a:gd name="connsiteY4" fmla="*/ 325766 h 615340"/>
                      <a:gd name="connsiteX5" fmla="*/ 622810 w 1930469"/>
                      <a:gd name="connsiteY5" fmla="*/ 585498 h 615340"/>
                      <a:gd name="connsiteX6" fmla="*/ 437795 w 1930469"/>
                      <a:gd name="connsiteY6" fmla="*/ 589056 h 615340"/>
                      <a:gd name="connsiteX7" fmla="*/ 17954 w 1930469"/>
                      <a:gd name="connsiteY7" fmla="*/ 272396 h 615340"/>
                      <a:gd name="connsiteX8" fmla="*/ 64208 w 1930469"/>
                      <a:gd name="connsiteY8" fmla="*/ 179889 h 615340"/>
                      <a:gd name="connsiteX0" fmla="*/ 64208 w 1899038"/>
                      <a:gd name="connsiteY0" fmla="*/ 179889 h 615340"/>
                      <a:gd name="connsiteX1" fmla="*/ 1226537 w 1899038"/>
                      <a:gd name="connsiteY1" fmla="*/ 3614 h 615340"/>
                      <a:gd name="connsiteX2" fmla="*/ 1368856 w 1899038"/>
                      <a:gd name="connsiteY2" fmla="*/ 39194 h 615340"/>
                      <a:gd name="connsiteX3" fmla="*/ 1740749 w 1899038"/>
                      <a:gd name="connsiteY3" fmla="*/ 283989 h 615340"/>
                      <a:gd name="connsiteX4" fmla="*/ 1878776 w 1899038"/>
                      <a:gd name="connsiteY4" fmla="*/ 325766 h 615340"/>
                      <a:gd name="connsiteX5" fmla="*/ 622810 w 1899038"/>
                      <a:gd name="connsiteY5" fmla="*/ 585498 h 615340"/>
                      <a:gd name="connsiteX6" fmla="*/ 437795 w 1899038"/>
                      <a:gd name="connsiteY6" fmla="*/ 589056 h 615340"/>
                      <a:gd name="connsiteX7" fmla="*/ 17954 w 1899038"/>
                      <a:gd name="connsiteY7" fmla="*/ 272396 h 615340"/>
                      <a:gd name="connsiteX8" fmla="*/ 64208 w 1899038"/>
                      <a:gd name="connsiteY8" fmla="*/ 179889 h 615340"/>
                      <a:gd name="connsiteX0" fmla="*/ 64208 w 1803053"/>
                      <a:gd name="connsiteY0" fmla="*/ 179889 h 615340"/>
                      <a:gd name="connsiteX1" fmla="*/ 1226537 w 1803053"/>
                      <a:gd name="connsiteY1" fmla="*/ 3614 h 615340"/>
                      <a:gd name="connsiteX2" fmla="*/ 1368856 w 1803053"/>
                      <a:gd name="connsiteY2" fmla="*/ 39194 h 615340"/>
                      <a:gd name="connsiteX3" fmla="*/ 1740749 w 1803053"/>
                      <a:gd name="connsiteY3" fmla="*/ 283989 h 615340"/>
                      <a:gd name="connsiteX4" fmla="*/ 1762661 w 1803053"/>
                      <a:gd name="connsiteY4" fmla="*/ 383824 h 615340"/>
                      <a:gd name="connsiteX5" fmla="*/ 622810 w 1803053"/>
                      <a:gd name="connsiteY5" fmla="*/ 585498 h 615340"/>
                      <a:gd name="connsiteX6" fmla="*/ 437795 w 1803053"/>
                      <a:gd name="connsiteY6" fmla="*/ 589056 h 615340"/>
                      <a:gd name="connsiteX7" fmla="*/ 17954 w 1803053"/>
                      <a:gd name="connsiteY7" fmla="*/ 272396 h 615340"/>
                      <a:gd name="connsiteX8" fmla="*/ 64208 w 1803053"/>
                      <a:gd name="connsiteY8" fmla="*/ 179889 h 615340"/>
                      <a:gd name="connsiteX0" fmla="*/ 64208 w 1803053"/>
                      <a:gd name="connsiteY0" fmla="*/ 179889 h 632179"/>
                      <a:gd name="connsiteX1" fmla="*/ 1226537 w 1803053"/>
                      <a:gd name="connsiteY1" fmla="*/ 3614 h 632179"/>
                      <a:gd name="connsiteX2" fmla="*/ 1368856 w 1803053"/>
                      <a:gd name="connsiteY2" fmla="*/ 39194 h 632179"/>
                      <a:gd name="connsiteX3" fmla="*/ 1740749 w 1803053"/>
                      <a:gd name="connsiteY3" fmla="*/ 283989 h 632179"/>
                      <a:gd name="connsiteX4" fmla="*/ 1762661 w 1803053"/>
                      <a:gd name="connsiteY4" fmla="*/ 383824 h 632179"/>
                      <a:gd name="connsiteX5" fmla="*/ 639479 w 1803053"/>
                      <a:gd name="connsiteY5" fmla="*/ 611692 h 632179"/>
                      <a:gd name="connsiteX6" fmla="*/ 437795 w 1803053"/>
                      <a:gd name="connsiteY6" fmla="*/ 589056 h 632179"/>
                      <a:gd name="connsiteX7" fmla="*/ 17954 w 1803053"/>
                      <a:gd name="connsiteY7" fmla="*/ 272396 h 632179"/>
                      <a:gd name="connsiteX8" fmla="*/ 64208 w 1803053"/>
                      <a:gd name="connsiteY8" fmla="*/ 179889 h 632179"/>
                      <a:gd name="connsiteX0" fmla="*/ 64208 w 1803053"/>
                      <a:gd name="connsiteY0" fmla="*/ 179889 h 634963"/>
                      <a:gd name="connsiteX1" fmla="*/ 1226537 w 1803053"/>
                      <a:gd name="connsiteY1" fmla="*/ 3614 h 634963"/>
                      <a:gd name="connsiteX2" fmla="*/ 1368856 w 1803053"/>
                      <a:gd name="connsiteY2" fmla="*/ 39194 h 634963"/>
                      <a:gd name="connsiteX3" fmla="*/ 1740749 w 1803053"/>
                      <a:gd name="connsiteY3" fmla="*/ 283989 h 634963"/>
                      <a:gd name="connsiteX4" fmla="*/ 1762661 w 1803053"/>
                      <a:gd name="connsiteY4" fmla="*/ 383824 h 634963"/>
                      <a:gd name="connsiteX5" fmla="*/ 639479 w 1803053"/>
                      <a:gd name="connsiteY5" fmla="*/ 611692 h 634963"/>
                      <a:gd name="connsiteX6" fmla="*/ 447320 w 1803053"/>
                      <a:gd name="connsiteY6" fmla="*/ 598581 h 634963"/>
                      <a:gd name="connsiteX7" fmla="*/ 17954 w 1803053"/>
                      <a:gd name="connsiteY7" fmla="*/ 272396 h 634963"/>
                      <a:gd name="connsiteX8" fmla="*/ 64208 w 1803053"/>
                      <a:gd name="connsiteY8" fmla="*/ 179889 h 634963"/>
                      <a:gd name="connsiteX0" fmla="*/ 64208 w 1803053"/>
                      <a:gd name="connsiteY0" fmla="*/ 179889 h 630806"/>
                      <a:gd name="connsiteX1" fmla="*/ 1226537 w 1803053"/>
                      <a:gd name="connsiteY1" fmla="*/ 3614 h 630806"/>
                      <a:gd name="connsiteX2" fmla="*/ 1368856 w 1803053"/>
                      <a:gd name="connsiteY2" fmla="*/ 39194 h 630806"/>
                      <a:gd name="connsiteX3" fmla="*/ 1740749 w 1803053"/>
                      <a:gd name="connsiteY3" fmla="*/ 283989 h 630806"/>
                      <a:gd name="connsiteX4" fmla="*/ 1762661 w 1803053"/>
                      <a:gd name="connsiteY4" fmla="*/ 383824 h 630806"/>
                      <a:gd name="connsiteX5" fmla="*/ 639479 w 1803053"/>
                      <a:gd name="connsiteY5" fmla="*/ 611692 h 630806"/>
                      <a:gd name="connsiteX6" fmla="*/ 447320 w 1803053"/>
                      <a:gd name="connsiteY6" fmla="*/ 598581 h 630806"/>
                      <a:gd name="connsiteX7" fmla="*/ 17954 w 1803053"/>
                      <a:gd name="connsiteY7" fmla="*/ 272396 h 630806"/>
                      <a:gd name="connsiteX8" fmla="*/ 64208 w 1803053"/>
                      <a:gd name="connsiteY8" fmla="*/ 179889 h 630806"/>
                      <a:gd name="connsiteX0" fmla="*/ 64208 w 1779586"/>
                      <a:gd name="connsiteY0" fmla="*/ 179889 h 630806"/>
                      <a:gd name="connsiteX1" fmla="*/ 1226537 w 1779586"/>
                      <a:gd name="connsiteY1" fmla="*/ 3614 h 630806"/>
                      <a:gd name="connsiteX2" fmla="*/ 1368856 w 1779586"/>
                      <a:gd name="connsiteY2" fmla="*/ 39194 h 630806"/>
                      <a:gd name="connsiteX3" fmla="*/ 1740749 w 1779586"/>
                      <a:gd name="connsiteY3" fmla="*/ 283989 h 630806"/>
                      <a:gd name="connsiteX4" fmla="*/ 1722179 w 1779586"/>
                      <a:gd name="connsiteY4" fmla="*/ 390968 h 630806"/>
                      <a:gd name="connsiteX5" fmla="*/ 639479 w 1779586"/>
                      <a:gd name="connsiteY5" fmla="*/ 611692 h 630806"/>
                      <a:gd name="connsiteX6" fmla="*/ 447320 w 1779586"/>
                      <a:gd name="connsiteY6" fmla="*/ 598581 h 630806"/>
                      <a:gd name="connsiteX7" fmla="*/ 17954 w 1779586"/>
                      <a:gd name="connsiteY7" fmla="*/ 272396 h 630806"/>
                      <a:gd name="connsiteX8" fmla="*/ 64208 w 1779586"/>
                      <a:gd name="connsiteY8" fmla="*/ 179889 h 630806"/>
                      <a:gd name="connsiteX0" fmla="*/ 64208 w 1791141"/>
                      <a:gd name="connsiteY0" fmla="*/ 179889 h 630806"/>
                      <a:gd name="connsiteX1" fmla="*/ 1226537 w 1791141"/>
                      <a:gd name="connsiteY1" fmla="*/ 3614 h 630806"/>
                      <a:gd name="connsiteX2" fmla="*/ 1368856 w 1791141"/>
                      <a:gd name="connsiteY2" fmla="*/ 39194 h 630806"/>
                      <a:gd name="connsiteX3" fmla="*/ 1740749 w 1791141"/>
                      <a:gd name="connsiteY3" fmla="*/ 283989 h 630806"/>
                      <a:gd name="connsiteX4" fmla="*/ 1722179 w 1791141"/>
                      <a:gd name="connsiteY4" fmla="*/ 390968 h 630806"/>
                      <a:gd name="connsiteX5" fmla="*/ 639479 w 1791141"/>
                      <a:gd name="connsiteY5" fmla="*/ 611692 h 630806"/>
                      <a:gd name="connsiteX6" fmla="*/ 447320 w 1791141"/>
                      <a:gd name="connsiteY6" fmla="*/ 598581 h 630806"/>
                      <a:gd name="connsiteX7" fmla="*/ 17954 w 1791141"/>
                      <a:gd name="connsiteY7" fmla="*/ 272396 h 630806"/>
                      <a:gd name="connsiteX8" fmla="*/ 64208 w 1791141"/>
                      <a:gd name="connsiteY8" fmla="*/ 179889 h 630806"/>
                      <a:gd name="connsiteX0" fmla="*/ 64208 w 1800990"/>
                      <a:gd name="connsiteY0" fmla="*/ 179889 h 630806"/>
                      <a:gd name="connsiteX1" fmla="*/ 1226537 w 1800990"/>
                      <a:gd name="connsiteY1" fmla="*/ 3614 h 630806"/>
                      <a:gd name="connsiteX2" fmla="*/ 1368856 w 1800990"/>
                      <a:gd name="connsiteY2" fmla="*/ 39194 h 630806"/>
                      <a:gd name="connsiteX3" fmla="*/ 1740749 w 1800990"/>
                      <a:gd name="connsiteY3" fmla="*/ 283989 h 630806"/>
                      <a:gd name="connsiteX4" fmla="*/ 1722179 w 1800990"/>
                      <a:gd name="connsiteY4" fmla="*/ 390968 h 630806"/>
                      <a:gd name="connsiteX5" fmla="*/ 639479 w 1800990"/>
                      <a:gd name="connsiteY5" fmla="*/ 611692 h 630806"/>
                      <a:gd name="connsiteX6" fmla="*/ 447320 w 1800990"/>
                      <a:gd name="connsiteY6" fmla="*/ 598581 h 630806"/>
                      <a:gd name="connsiteX7" fmla="*/ 17954 w 1800990"/>
                      <a:gd name="connsiteY7" fmla="*/ 272396 h 630806"/>
                      <a:gd name="connsiteX8" fmla="*/ 64208 w 1800990"/>
                      <a:gd name="connsiteY8" fmla="*/ 179889 h 630806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672 w 1801454"/>
                      <a:gd name="connsiteY0" fmla="*/ 177906 h 628823"/>
                      <a:gd name="connsiteX1" fmla="*/ 1231763 w 1801454"/>
                      <a:gd name="connsiteY1" fmla="*/ 4012 h 628823"/>
                      <a:gd name="connsiteX2" fmla="*/ 1369320 w 1801454"/>
                      <a:gd name="connsiteY2" fmla="*/ 37211 h 628823"/>
                      <a:gd name="connsiteX3" fmla="*/ 1741213 w 1801454"/>
                      <a:gd name="connsiteY3" fmla="*/ 282006 h 628823"/>
                      <a:gd name="connsiteX4" fmla="*/ 1722643 w 1801454"/>
                      <a:gd name="connsiteY4" fmla="*/ 388985 h 628823"/>
                      <a:gd name="connsiteX5" fmla="*/ 639943 w 1801454"/>
                      <a:gd name="connsiteY5" fmla="*/ 609709 h 628823"/>
                      <a:gd name="connsiteX6" fmla="*/ 447784 w 1801454"/>
                      <a:gd name="connsiteY6" fmla="*/ 596598 h 628823"/>
                      <a:gd name="connsiteX7" fmla="*/ 18418 w 1801454"/>
                      <a:gd name="connsiteY7" fmla="*/ 270413 h 628823"/>
                      <a:gd name="connsiteX8" fmla="*/ 64672 w 1801454"/>
                      <a:gd name="connsiteY8" fmla="*/ 177906 h 628823"/>
                      <a:gd name="connsiteX0" fmla="*/ 64672 w 1801454"/>
                      <a:gd name="connsiteY0" fmla="*/ 177906 h 626759"/>
                      <a:gd name="connsiteX1" fmla="*/ 1231763 w 1801454"/>
                      <a:gd name="connsiteY1" fmla="*/ 4012 h 626759"/>
                      <a:gd name="connsiteX2" fmla="*/ 1369320 w 1801454"/>
                      <a:gd name="connsiteY2" fmla="*/ 37211 h 626759"/>
                      <a:gd name="connsiteX3" fmla="*/ 1741213 w 1801454"/>
                      <a:gd name="connsiteY3" fmla="*/ 282006 h 626759"/>
                      <a:gd name="connsiteX4" fmla="*/ 1722643 w 1801454"/>
                      <a:gd name="connsiteY4" fmla="*/ 388985 h 626759"/>
                      <a:gd name="connsiteX5" fmla="*/ 639943 w 1801454"/>
                      <a:gd name="connsiteY5" fmla="*/ 609709 h 626759"/>
                      <a:gd name="connsiteX6" fmla="*/ 447784 w 1801454"/>
                      <a:gd name="connsiteY6" fmla="*/ 596598 h 626759"/>
                      <a:gd name="connsiteX7" fmla="*/ 18418 w 1801454"/>
                      <a:gd name="connsiteY7" fmla="*/ 270413 h 626759"/>
                      <a:gd name="connsiteX8" fmla="*/ 64672 w 1801454"/>
                      <a:gd name="connsiteY8" fmla="*/ 177906 h 626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1454" h="626759">
                        <a:moveTo>
                          <a:pt x="64672" y="177906"/>
                        </a:moveTo>
                        <a:lnTo>
                          <a:pt x="1231763" y="4012"/>
                        </a:lnTo>
                        <a:cubicBezTo>
                          <a:pt x="1293379" y="-5476"/>
                          <a:pt x="1325438" y="445"/>
                          <a:pt x="1369320" y="37211"/>
                        </a:cubicBezTo>
                        <a:lnTo>
                          <a:pt x="1741213" y="282006"/>
                        </a:lnTo>
                        <a:cubicBezTo>
                          <a:pt x="1820786" y="324739"/>
                          <a:pt x="1828308" y="366451"/>
                          <a:pt x="1722643" y="388985"/>
                        </a:cubicBezTo>
                        <a:lnTo>
                          <a:pt x="639943" y="609709"/>
                        </a:lnTo>
                        <a:cubicBezTo>
                          <a:pt x="540143" y="639303"/>
                          <a:pt x="495224" y="627434"/>
                          <a:pt x="447784" y="596598"/>
                        </a:cubicBezTo>
                        <a:lnTo>
                          <a:pt x="18418" y="270413"/>
                        </a:lnTo>
                        <a:cubicBezTo>
                          <a:pt x="-23091" y="232461"/>
                          <a:pt x="11293" y="183809"/>
                          <a:pt x="64672" y="17790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29">
                    <a:extLst>
                      <a:ext uri="{FF2B5EF4-FFF2-40B4-BE49-F238E27FC236}">
                        <a16:creationId xmlns:a16="http://schemas.microsoft.com/office/drawing/2014/main" id="{F7A72773-8763-AC29-8A3A-8EBE3FDD28F2}"/>
                      </a:ext>
                    </a:extLst>
                  </p:cNvPr>
                  <p:cNvSpPr/>
                  <p:nvPr/>
                </p:nvSpPr>
                <p:spPr>
                  <a:xfrm>
                    <a:off x="2948739" y="537243"/>
                    <a:ext cx="1545132" cy="512906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34210 h 669661"/>
                      <a:gd name="connsiteX1" fmla="*/ 1226537 w 1930469"/>
                      <a:gd name="connsiteY1" fmla="*/ 57935 h 669661"/>
                      <a:gd name="connsiteX2" fmla="*/ 1426913 w 1930469"/>
                      <a:gd name="connsiteY2" fmla="*/ 10058 h 669661"/>
                      <a:gd name="connsiteX3" fmla="*/ 1885892 w 1930469"/>
                      <a:gd name="connsiteY3" fmla="*/ 291138 h 669661"/>
                      <a:gd name="connsiteX4" fmla="*/ 1878776 w 1930469"/>
                      <a:gd name="connsiteY4" fmla="*/ 380087 h 669661"/>
                      <a:gd name="connsiteX5" fmla="*/ 622810 w 1930469"/>
                      <a:gd name="connsiteY5" fmla="*/ 639819 h 669661"/>
                      <a:gd name="connsiteX6" fmla="*/ 437795 w 1930469"/>
                      <a:gd name="connsiteY6" fmla="*/ 643377 h 669661"/>
                      <a:gd name="connsiteX7" fmla="*/ 17954 w 1930469"/>
                      <a:gd name="connsiteY7" fmla="*/ 326717 h 669661"/>
                      <a:gd name="connsiteX8" fmla="*/ 64208 w 1930469"/>
                      <a:gd name="connsiteY8" fmla="*/ 234210 h 669661"/>
                      <a:gd name="connsiteX0" fmla="*/ 64208 w 1930469"/>
                      <a:gd name="connsiteY0" fmla="*/ 179889 h 615340"/>
                      <a:gd name="connsiteX1" fmla="*/ 1226537 w 1930469"/>
                      <a:gd name="connsiteY1" fmla="*/ 3614 h 615340"/>
                      <a:gd name="connsiteX2" fmla="*/ 1368856 w 1930469"/>
                      <a:gd name="connsiteY2" fmla="*/ 39194 h 615340"/>
                      <a:gd name="connsiteX3" fmla="*/ 1885892 w 1930469"/>
                      <a:gd name="connsiteY3" fmla="*/ 236817 h 615340"/>
                      <a:gd name="connsiteX4" fmla="*/ 1878776 w 1930469"/>
                      <a:gd name="connsiteY4" fmla="*/ 325766 h 615340"/>
                      <a:gd name="connsiteX5" fmla="*/ 622810 w 1930469"/>
                      <a:gd name="connsiteY5" fmla="*/ 585498 h 615340"/>
                      <a:gd name="connsiteX6" fmla="*/ 437795 w 1930469"/>
                      <a:gd name="connsiteY6" fmla="*/ 589056 h 615340"/>
                      <a:gd name="connsiteX7" fmla="*/ 17954 w 1930469"/>
                      <a:gd name="connsiteY7" fmla="*/ 272396 h 615340"/>
                      <a:gd name="connsiteX8" fmla="*/ 64208 w 1930469"/>
                      <a:gd name="connsiteY8" fmla="*/ 179889 h 615340"/>
                      <a:gd name="connsiteX0" fmla="*/ 64208 w 1899038"/>
                      <a:gd name="connsiteY0" fmla="*/ 179889 h 615340"/>
                      <a:gd name="connsiteX1" fmla="*/ 1226537 w 1899038"/>
                      <a:gd name="connsiteY1" fmla="*/ 3614 h 615340"/>
                      <a:gd name="connsiteX2" fmla="*/ 1368856 w 1899038"/>
                      <a:gd name="connsiteY2" fmla="*/ 39194 h 615340"/>
                      <a:gd name="connsiteX3" fmla="*/ 1740749 w 1899038"/>
                      <a:gd name="connsiteY3" fmla="*/ 283989 h 615340"/>
                      <a:gd name="connsiteX4" fmla="*/ 1878776 w 1899038"/>
                      <a:gd name="connsiteY4" fmla="*/ 325766 h 615340"/>
                      <a:gd name="connsiteX5" fmla="*/ 622810 w 1899038"/>
                      <a:gd name="connsiteY5" fmla="*/ 585498 h 615340"/>
                      <a:gd name="connsiteX6" fmla="*/ 437795 w 1899038"/>
                      <a:gd name="connsiteY6" fmla="*/ 589056 h 615340"/>
                      <a:gd name="connsiteX7" fmla="*/ 17954 w 1899038"/>
                      <a:gd name="connsiteY7" fmla="*/ 272396 h 615340"/>
                      <a:gd name="connsiteX8" fmla="*/ 64208 w 1899038"/>
                      <a:gd name="connsiteY8" fmla="*/ 179889 h 615340"/>
                      <a:gd name="connsiteX0" fmla="*/ 64208 w 1803053"/>
                      <a:gd name="connsiteY0" fmla="*/ 179889 h 615340"/>
                      <a:gd name="connsiteX1" fmla="*/ 1226537 w 1803053"/>
                      <a:gd name="connsiteY1" fmla="*/ 3614 h 615340"/>
                      <a:gd name="connsiteX2" fmla="*/ 1368856 w 1803053"/>
                      <a:gd name="connsiteY2" fmla="*/ 39194 h 615340"/>
                      <a:gd name="connsiteX3" fmla="*/ 1740749 w 1803053"/>
                      <a:gd name="connsiteY3" fmla="*/ 283989 h 615340"/>
                      <a:gd name="connsiteX4" fmla="*/ 1762661 w 1803053"/>
                      <a:gd name="connsiteY4" fmla="*/ 383824 h 615340"/>
                      <a:gd name="connsiteX5" fmla="*/ 622810 w 1803053"/>
                      <a:gd name="connsiteY5" fmla="*/ 585498 h 615340"/>
                      <a:gd name="connsiteX6" fmla="*/ 437795 w 1803053"/>
                      <a:gd name="connsiteY6" fmla="*/ 589056 h 615340"/>
                      <a:gd name="connsiteX7" fmla="*/ 17954 w 1803053"/>
                      <a:gd name="connsiteY7" fmla="*/ 272396 h 615340"/>
                      <a:gd name="connsiteX8" fmla="*/ 64208 w 1803053"/>
                      <a:gd name="connsiteY8" fmla="*/ 179889 h 615340"/>
                      <a:gd name="connsiteX0" fmla="*/ 64208 w 1803053"/>
                      <a:gd name="connsiteY0" fmla="*/ 179889 h 632179"/>
                      <a:gd name="connsiteX1" fmla="*/ 1226537 w 1803053"/>
                      <a:gd name="connsiteY1" fmla="*/ 3614 h 632179"/>
                      <a:gd name="connsiteX2" fmla="*/ 1368856 w 1803053"/>
                      <a:gd name="connsiteY2" fmla="*/ 39194 h 632179"/>
                      <a:gd name="connsiteX3" fmla="*/ 1740749 w 1803053"/>
                      <a:gd name="connsiteY3" fmla="*/ 283989 h 632179"/>
                      <a:gd name="connsiteX4" fmla="*/ 1762661 w 1803053"/>
                      <a:gd name="connsiteY4" fmla="*/ 383824 h 632179"/>
                      <a:gd name="connsiteX5" fmla="*/ 639479 w 1803053"/>
                      <a:gd name="connsiteY5" fmla="*/ 611692 h 632179"/>
                      <a:gd name="connsiteX6" fmla="*/ 437795 w 1803053"/>
                      <a:gd name="connsiteY6" fmla="*/ 589056 h 632179"/>
                      <a:gd name="connsiteX7" fmla="*/ 17954 w 1803053"/>
                      <a:gd name="connsiteY7" fmla="*/ 272396 h 632179"/>
                      <a:gd name="connsiteX8" fmla="*/ 64208 w 1803053"/>
                      <a:gd name="connsiteY8" fmla="*/ 179889 h 632179"/>
                      <a:gd name="connsiteX0" fmla="*/ 64208 w 1803053"/>
                      <a:gd name="connsiteY0" fmla="*/ 179889 h 634963"/>
                      <a:gd name="connsiteX1" fmla="*/ 1226537 w 1803053"/>
                      <a:gd name="connsiteY1" fmla="*/ 3614 h 634963"/>
                      <a:gd name="connsiteX2" fmla="*/ 1368856 w 1803053"/>
                      <a:gd name="connsiteY2" fmla="*/ 39194 h 634963"/>
                      <a:gd name="connsiteX3" fmla="*/ 1740749 w 1803053"/>
                      <a:gd name="connsiteY3" fmla="*/ 283989 h 634963"/>
                      <a:gd name="connsiteX4" fmla="*/ 1762661 w 1803053"/>
                      <a:gd name="connsiteY4" fmla="*/ 383824 h 634963"/>
                      <a:gd name="connsiteX5" fmla="*/ 639479 w 1803053"/>
                      <a:gd name="connsiteY5" fmla="*/ 611692 h 634963"/>
                      <a:gd name="connsiteX6" fmla="*/ 447320 w 1803053"/>
                      <a:gd name="connsiteY6" fmla="*/ 598581 h 634963"/>
                      <a:gd name="connsiteX7" fmla="*/ 17954 w 1803053"/>
                      <a:gd name="connsiteY7" fmla="*/ 272396 h 634963"/>
                      <a:gd name="connsiteX8" fmla="*/ 64208 w 1803053"/>
                      <a:gd name="connsiteY8" fmla="*/ 179889 h 634963"/>
                      <a:gd name="connsiteX0" fmla="*/ 64208 w 1803053"/>
                      <a:gd name="connsiteY0" fmla="*/ 179889 h 630806"/>
                      <a:gd name="connsiteX1" fmla="*/ 1226537 w 1803053"/>
                      <a:gd name="connsiteY1" fmla="*/ 3614 h 630806"/>
                      <a:gd name="connsiteX2" fmla="*/ 1368856 w 1803053"/>
                      <a:gd name="connsiteY2" fmla="*/ 39194 h 630806"/>
                      <a:gd name="connsiteX3" fmla="*/ 1740749 w 1803053"/>
                      <a:gd name="connsiteY3" fmla="*/ 283989 h 630806"/>
                      <a:gd name="connsiteX4" fmla="*/ 1762661 w 1803053"/>
                      <a:gd name="connsiteY4" fmla="*/ 383824 h 630806"/>
                      <a:gd name="connsiteX5" fmla="*/ 639479 w 1803053"/>
                      <a:gd name="connsiteY5" fmla="*/ 611692 h 630806"/>
                      <a:gd name="connsiteX6" fmla="*/ 447320 w 1803053"/>
                      <a:gd name="connsiteY6" fmla="*/ 598581 h 630806"/>
                      <a:gd name="connsiteX7" fmla="*/ 17954 w 1803053"/>
                      <a:gd name="connsiteY7" fmla="*/ 272396 h 630806"/>
                      <a:gd name="connsiteX8" fmla="*/ 64208 w 1803053"/>
                      <a:gd name="connsiteY8" fmla="*/ 179889 h 630806"/>
                      <a:gd name="connsiteX0" fmla="*/ 64208 w 1779586"/>
                      <a:gd name="connsiteY0" fmla="*/ 179889 h 630806"/>
                      <a:gd name="connsiteX1" fmla="*/ 1226537 w 1779586"/>
                      <a:gd name="connsiteY1" fmla="*/ 3614 h 630806"/>
                      <a:gd name="connsiteX2" fmla="*/ 1368856 w 1779586"/>
                      <a:gd name="connsiteY2" fmla="*/ 39194 h 630806"/>
                      <a:gd name="connsiteX3" fmla="*/ 1740749 w 1779586"/>
                      <a:gd name="connsiteY3" fmla="*/ 283989 h 630806"/>
                      <a:gd name="connsiteX4" fmla="*/ 1722179 w 1779586"/>
                      <a:gd name="connsiteY4" fmla="*/ 390968 h 630806"/>
                      <a:gd name="connsiteX5" fmla="*/ 639479 w 1779586"/>
                      <a:gd name="connsiteY5" fmla="*/ 611692 h 630806"/>
                      <a:gd name="connsiteX6" fmla="*/ 447320 w 1779586"/>
                      <a:gd name="connsiteY6" fmla="*/ 598581 h 630806"/>
                      <a:gd name="connsiteX7" fmla="*/ 17954 w 1779586"/>
                      <a:gd name="connsiteY7" fmla="*/ 272396 h 630806"/>
                      <a:gd name="connsiteX8" fmla="*/ 64208 w 1779586"/>
                      <a:gd name="connsiteY8" fmla="*/ 179889 h 630806"/>
                      <a:gd name="connsiteX0" fmla="*/ 64208 w 1791141"/>
                      <a:gd name="connsiteY0" fmla="*/ 179889 h 630806"/>
                      <a:gd name="connsiteX1" fmla="*/ 1226537 w 1791141"/>
                      <a:gd name="connsiteY1" fmla="*/ 3614 h 630806"/>
                      <a:gd name="connsiteX2" fmla="*/ 1368856 w 1791141"/>
                      <a:gd name="connsiteY2" fmla="*/ 39194 h 630806"/>
                      <a:gd name="connsiteX3" fmla="*/ 1740749 w 1791141"/>
                      <a:gd name="connsiteY3" fmla="*/ 283989 h 630806"/>
                      <a:gd name="connsiteX4" fmla="*/ 1722179 w 1791141"/>
                      <a:gd name="connsiteY4" fmla="*/ 390968 h 630806"/>
                      <a:gd name="connsiteX5" fmla="*/ 639479 w 1791141"/>
                      <a:gd name="connsiteY5" fmla="*/ 611692 h 630806"/>
                      <a:gd name="connsiteX6" fmla="*/ 447320 w 1791141"/>
                      <a:gd name="connsiteY6" fmla="*/ 598581 h 630806"/>
                      <a:gd name="connsiteX7" fmla="*/ 17954 w 1791141"/>
                      <a:gd name="connsiteY7" fmla="*/ 272396 h 630806"/>
                      <a:gd name="connsiteX8" fmla="*/ 64208 w 1791141"/>
                      <a:gd name="connsiteY8" fmla="*/ 179889 h 630806"/>
                      <a:gd name="connsiteX0" fmla="*/ 64208 w 1800990"/>
                      <a:gd name="connsiteY0" fmla="*/ 179889 h 630806"/>
                      <a:gd name="connsiteX1" fmla="*/ 1226537 w 1800990"/>
                      <a:gd name="connsiteY1" fmla="*/ 3614 h 630806"/>
                      <a:gd name="connsiteX2" fmla="*/ 1368856 w 1800990"/>
                      <a:gd name="connsiteY2" fmla="*/ 39194 h 630806"/>
                      <a:gd name="connsiteX3" fmla="*/ 1740749 w 1800990"/>
                      <a:gd name="connsiteY3" fmla="*/ 283989 h 630806"/>
                      <a:gd name="connsiteX4" fmla="*/ 1722179 w 1800990"/>
                      <a:gd name="connsiteY4" fmla="*/ 390968 h 630806"/>
                      <a:gd name="connsiteX5" fmla="*/ 639479 w 1800990"/>
                      <a:gd name="connsiteY5" fmla="*/ 611692 h 630806"/>
                      <a:gd name="connsiteX6" fmla="*/ 447320 w 1800990"/>
                      <a:gd name="connsiteY6" fmla="*/ 598581 h 630806"/>
                      <a:gd name="connsiteX7" fmla="*/ 17954 w 1800990"/>
                      <a:gd name="connsiteY7" fmla="*/ 272396 h 630806"/>
                      <a:gd name="connsiteX8" fmla="*/ 64208 w 1800990"/>
                      <a:gd name="connsiteY8" fmla="*/ 179889 h 630806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672 w 1801454"/>
                      <a:gd name="connsiteY0" fmla="*/ 177906 h 628823"/>
                      <a:gd name="connsiteX1" fmla="*/ 1231763 w 1801454"/>
                      <a:gd name="connsiteY1" fmla="*/ 4012 h 628823"/>
                      <a:gd name="connsiteX2" fmla="*/ 1369320 w 1801454"/>
                      <a:gd name="connsiteY2" fmla="*/ 37211 h 628823"/>
                      <a:gd name="connsiteX3" fmla="*/ 1741213 w 1801454"/>
                      <a:gd name="connsiteY3" fmla="*/ 282006 h 628823"/>
                      <a:gd name="connsiteX4" fmla="*/ 1722643 w 1801454"/>
                      <a:gd name="connsiteY4" fmla="*/ 388985 h 628823"/>
                      <a:gd name="connsiteX5" fmla="*/ 639943 w 1801454"/>
                      <a:gd name="connsiteY5" fmla="*/ 609709 h 628823"/>
                      <a:gd name="connsiteX6" fmla="*/ 447784 w 1801454"/>
                      <a:gd name="connsiteY6" fmla="*/ 596598 h 628823"/>
                      <a:gd name="connsiteX7" fmla="*/ 18418 w 1801454"/>
                      <a:gd name="connsiteY7" fmla="*/ 270413 h 628823"/>
                      <a:gd name="connsiteX8" fmla="*/ 64672 w 1801454"/>
                      <a:gd name="connsiteY8" fmla="*/ 177906 h 628823"/>
                      <a:gd name="connsiteX0" fmla="*/ 64672 w 1801454"/>
                      <a:gd name="connsiteY0" fmla="*/ 177906 h 626759"/>
                      <a:gd name="connsiteX1" fmla="*/ 1231763 w 1801454"/>
                      <a:gd name="connsiteY1" fmla="*/ 4012 h 626759"/>
                      <a:gd name="connsiteX2" fmla="*/ 1369320 w 1801454"/>
                      <a:gd name="connsiteY2" fmla="*/ 37211 h 626759"/>
                      <a:gd name="connsiteX3" fmla="*/ 1741213 w 1801454"/>
                      <a:gd name="connsiteY3" fmla="*/ 282006 h 626759"/>
                      <a:gd name="connsiteX4" fmla="*/ 1722643 w 1801454"/>
                      <a:gd name="connsiteY4" fmla="*/ 388985 h 626759"/>
                      <a:gd name="connsiteX5" fmla="*/ 639943 w 1801454"/>
                      <a:gd name="connsiteY5" fmla="*/ 609709 h 626759"/>
                      <a:gd name="connsiteX6" fmla="*/ 447784 w 1801454"/>
                      <a:gd name="connsiteY6" fmla="*/ 596598 h 626759"/>
                      <a:gd name="connsiteX7" fmla="*/ 18418 w 1801454"/>
                      <a:gd name="connsiteY7" fmla="*/ 270413 h 626759"/>
                      <a:gd name="connsiteX8" fmla="*/ 64672 w 1801454"/>
                      <a:gd name="connsiteY8" fmla="*/ 177906 h 626759"/>
                      <a:gd name="connsiteX0" fmla="*/ 64672 w 1801454"/>
                      <a:gd name="connsiteY0" fmla="*/ 177906 h 615699"/>
                      <a:gd name="connsiteX1" fmla="*/ 1231763 w 1801454"/>
                      <a:gd name="connsiteY1" fmla="*/ 4012 h 615699"/>
                      <a:gd name="connsiteX2" fmla="*/ 1369320 w 1801454"/>
                      <a:gd name="connsiteY2" fmla="*/ 37211 h 615699"/>
                      <a:gd name="connsiteX3" fmla="*/ 1741213 w 1801454"/>
                      <a:gd name="connsiteY3" fmla="*/ 282006 h 615699"/>
                      <a:gd name="connsiteX4" fmla="*/ 1722643 w 1801454"/>
                      <a:gd name="connsiteY4" fmla="*/ 388985 h 615699"/>
                      <a:gd name="connsiteX5" fmla="*/ 639943 w 1801454"/>
                      <a:gd name="connsiteY5" fmla="*/ 609709 h 615699"/>
                      <a:gd name="connsiteX6" fmla="*/ 416828 w 1801454"/>
                      <a:gd name="connsiteY6" fmla="*/ 520398 h 615699"/>
                      <a:gd name="connsiteX7" fmla="*/ 18418 w 1801454"/>
                      <a:gd name="connsiteY7" fmla="*/ 270413 h 615699"/>
                      <a:gd name="connsiteX8" fmla="*/ 64672 w 1801454"/>
                      <a:gd name="connsiteY8" fmla="*/ 177906 h 615699"/>
                      <a:gd name="connsiteX0" fmla="*/ 64672 w 1801454"/>
                      <a:gd name="connsiteY0" fmla="*/ 177906 h 557171"/>
                      <a:gd name="connsiteX1" fmla="*/ 1231763 w 1801454"/>
                      <a:gd name="connsiteY1" fmla="*/ 4012 h 557171"/>
                      <a:gd name="connsiteX2" fmla="*/ 1369320 w 1801454"/>
                      <a:gd name="connsiteY2" fmla="*/ 37211 h 557171"/>
                      <a:gd name="connsiteX3" fmla="*/ 1741213 w 1801454"/>
                      <a:gd name="connsiteY3" fmla="*/ 282006 h 557171"/>
                      <a:gd name="connsiteX4" fmla="*/ 1722643 w 1801454"/>
                      <a:gd name="connsiteY4" fmla="*/ 388985 h 557171"/>
                      <a:gd name="connsiteX5" fmla="*/ 575649 w 1801454"/>
                      <a:gd name="connsiteY5" fmla="*/ 543034 h 557171"/>
                      <a:gd name="connsiteX6" fmla="*/ 416828 w 1801454"/>
                      <a:gd name="connsiteY6" fmla="*/ 520398 h 557171"/>
                      <a:gd name="connsiteX7" fmla="*/ 18418 w 1801454"/>
                      <a:gd name="connsiteY7" fmla="*/ 270413 h 557171"/>
                      <a:gd name="connsiteX8" fmla="*/ 64672 w 1801454"/>
                      <a:gd name="connsiteY8" fmla="*/ 177906 h 557171"/>
                      <a:gd name="connsiteX0" fmla="*/ 64672 w 1758420"/>
                      <a:gd name="connsiteY0" fmla="*/ 177906 h 557171"/>
                      <a:gd name="connsiteX1" fmla="*/ 1231763 w 1758420"/>
                      <a:gd name="connsiteY1" fmla="*/ 4012 h 557171"/>
                      <a:gd name="connsiteX2" fmla="*/ 1369320 w 1758420"/>
                      <a:gd name="connsiteY2" fmla="*/ 37211 h 557171"/>
                      <a:gd name="connsiteX3" fmla="*/ 1741213 w 1758420"/>
                      <a:gd name="connsiteY3" fmla="*/ 282006 h 557171"/>
                      <a:gd name="connsiteX4" fmla="*/ 1498805 w 1758420"/>
                      <a:gd name="connsiteY4" fmla="*/ 369935 h 557171"/>
                      <a:gd name="connsiteX5" fmla="*/ 575649 w 1758420"/>
                      <a:gd name="connsiteY5" fmla="*/ 543034 h 557171"/>
                      <a:gd name="connsiteX6" fmla="*/ 416828 w 1758420"/>
                      <a:gd name="connsiteY6" fmla="*/ 520398 h 557171"/>
                      <a:gd name="connsiteX7" fmla="*/ 18418 w 1758420"/>
                      <a:gd name="connsiteY7" fmla="*/ 270413 h 557171"/>
                      <a:gd name="connsiteX8" fmla="*/ 64672 w 1758420"/>
                      <a:gd name="connsiteY8" fmla="*/ 177906 h 557171"/>
                      <a:gd name="connsiteX0" fmla="*/ 64672 w 1566315"/>
                      <a:gd name="connsiteY0" fmla="*/ 177906 h 557171"/>
                      <a:gd name="connsiteX1" fmla="*/ 1231763 w 1566315"/>
                      <a:gd name="connsiteY1" fmla="*/ 4012 h 557171"/>
                      <a:gd name="connsiteX2" fmla="*/ 1369320 w 1566315"/>
                      <a:gd name="connsiteY2" fmla="*/ 37211 h 557171"/>
                      <a:gd name="connsiteX3" fmla="*/ 1493563 w 1566315"/>
                      <a:gd name="connsiteY3" fmla="*/ 291531 h 557171"/>
                      <a:gd name="connsiteX4" fmla="*/ 1498805 w 1566315"/>
                      <a:gd name="connsiteY4" fmla="*/ 369935 h 557171"/>
                      <a:gd name="connsiteX5" fmla="*/ 575649 w 1566315"/>
                      <a:gd name="connsiteY5" fmla="*/ 543034 h 557171"/>
                      <a:gd name="connsiteX6" fmla="*/ 416828 w 1566315"/>
                      <a:gd name="connsiteY6" fmla="*/ 520398 h 557171"/>
                      <a:gd name="connsiteX7" fmla="*/ 18418 w 1566315"/>
                      <a:gd name="connsiteY7" fmla="*/ 270413 h 557171"/>
                      <a:gd name="connsiteX8" fmla="*/ 64672 w 1566315"/>
                      <a:gd name="connsiteY8" fmla="*/ 177906 h 557171"/>
                      <a:gd name="connsiteX0" fmla="*/ 64672 w 1566315"/>
                      <a:gd name="connsiteY0" fmla="*/ 155589 h 534854"/>
                      <a:gd name="connsiteX1" fmla="*/ 907913 w 1566315"/>
                      <a:gd name="connsiteY1" fmla="*/ 29320 h 534854"/>
                      <a:gd name="connsiteX2" fmla="*/ 1369320 w 1566315"/>
                      <a:gd name="connsiteY2" fmla="*/ 14894 h 534854"/>
                      <a:gd name="connsiteX3" fmla="*/ 1493563 w 1566315"/>
                      <a:gd name="connsiteY3" fmla="*/ 269214 h 534854"/>
                      <a:gd name="connsiteX4" fmla="*/ 1498805 w 1566315"/>
                      <a:gd name="connsiteY4" fmla="*/ 347618 h 534854"/>
                      <a:gd name="connsiteX5" fmla="*/ 575649 w 1566315"/>
                      <a:gd name="connsiteY5" fmla="*/ 520717 h 534854"/>
                      <a:gd name="connsiteX6" fmla="*/ 416828 w 1566315"/>
                      <a:gd name="connsiteY6" fmla="*/ 498081 h 534854"/>
                      <a:gd name="connsiteX7" fmla="*/ 18418 w 1566315"/>
                      <a:gd name="connsiteY7" fmla="*/ 248096 h 534854"/>
                      <a:gd name="connsiteX8" fmla="*/ 64672 w 1566315"/>
                      <a:gd name="connsiteY8" fmla="*/ 155589 h 534854"/>
                      <a:gd name="connsiteX0" fmla="*/ 64672 w 1566315"/>
                      <a:gd name="connsiteY0" fmla="*/ 135419 h 514684"/>
                      <a:gd name="connsiteX1" fmla="*/ 907913 w 1566315"/>
                      <a:gd name="connsiteY1" fmla="*/ 9150 h 514684"/>
                      <a:gd name="connsiteX2" fmla="*/ 1033563 w 1566315"/>
                      <a:gd name="connsiteY2" fmla="*/ 25680 h 514684"/>
                      <a:gd name="connsiteX3" fmla="*/ 1493563 w 1566315"/>
                      <a:gd name="connsiteY3" fmla="*/ 249044 h 514684"/>
                      <a:gd name="connsiteX4" fmla="*/ 1498805 w 1566315"/>
                      <a:gd name="connsiteY4" fmla="*/ 327448 h 514684"/>
                      <a:gd name="connsiteX5" fmla="*/ 575649 w 1566315"/>
                      <a:gd name="connsiteY5" fmla="*/ 500547 h 514684"/>
                      <a:gd name="connsiteX6" fmla="*/ 416828 w 1566315"/>
                      <a:gd name="connsiteY6" fmla="*/ 477911 h 514684"/>
                      <a:gd name="connsiteX7" fmla="*/ 18418 w 1566315"/>
                      <a:gd name="connsiteY7" fmla="*/ 227926 h 514684"/>
                      <a:gd name="connsiteX8" fmla="*/ 64672 w 1566315"/>
                      <a:gd name="connsiteY8" fmla="*/ 135419 h 514684"/>
                      <a:gd name="connsiteX0" fmla="*/ 64672 w 1555889"/>
                      <a:gd name="connsiteY0" fmla="*/ 135419 h 514684"/>
                      <a:gd name="connsiteX1" fmla="*/ 907913 w 1555889"/>
                      <a:gd name="connsiteY1" fmla="*/ 9150 h 514684"/>
                      <a:gd name="connsiteX2" fmla="*/ 1033563 w 1555889"/>
                      <a:gd name="connsiteY2" fmla="*/ 25680 h 514684"/>
                      <a:gd name="connsiteX3" fmla="*/ 1493563 w 1555889"/>
                      <a:gd name="connsiteY3" fmla="*/ 249044 h 514684"/>
                      <a:gd name="connsiteX4" fmla="*/ 1498805 w 1555889"/>
                      <a:gd name="connsiteY4" fmla="*/ 327448 h 514684"/>
                      <a:gd name="connsiteX5" fmla="*/ 575649 w 1555889"/>
                      <a:gd name="connsiteY5" fmla="*/ 500547 h 514684"/>
                      <a:gd name="connsiteX6" fmla="*/ 416828 w 1555889"/>
                      <a:gd name="connsiteY6" fmla="*/ 477911 h 514684"/>
                      <a:gd name="connsiteX7" fmla="*/ 18418 w 1555889"/>
                      <a:gd name="connsiteY7" fmla="*/ 227926 h 514684"/>
                      <a:gd name="connsiteX8" fmla="*/ 64672 w 1555889"/>
                      <a:gd name="connsiteY8" fmla="*/ 135419 h 514684"/>
                      <a:gd name="connsiteX0" fmla="*/ 64672 w 1551675"/>
                      <a:gd name="connsiteY0" fmla="*/ 135419 h 514684"/>
                      <a:gd name="connsiteX1" fmla="*/ 907913 w 1551675"/>
                      <a:gd name="connsiteY1" fmla="*/ 9150 h 514684"/>
                      <a:gd name="connsiteX2" fmla="*/ 1033563 w 1551675"/>
                      <a:gd name="connsiteY2" fmla="*/ 25680 h 514684"/>
                      <a:gd name="connsiteX3" fmla="*/ 1493563 w 1551675"/>
                      <a:gd name="connsiteY3" fmla="*/ 249044 h 514684"/>
                      <a:gd name="connsiteX4" fmla="*/ 1498805 w 1551675"/>
                      <a:gd name="connsiteY4" fmla="*/ 327448 h 514684"/>
                      <a:gd name="connsiteX5" fmla="*/ 575649 w 1551675"/>
                      <a:gd name="connsiteY5" fmla="*/ 500547 h 514684"/>
                      <a:gd name="connsiteX6" fmla="*/ 416828 w 1551675"/>
                      <a:gd name="connsiteY6" fmla="*/ 477911 h 514684"/>
                      <a:gd name="connsiteX7" fmla="*/ 18418 w 1551675"/>
                      <a:gd name="connsiteY7" fmla="*/ 227926 h 514684"/>
                      <a:gd name="connsiteX8" fmla="*/ 64672 w 1551675"/>
                      <a:gd name="connsiteY8" fmla="*/ 135419 h 514684"/>
                      <a:gd name="connsiteX0" fmla="*/ 64672 w 1545132"/>
                      <a:gd name="connsiteY0" fmla="*/ 135419 h 514684"/>
                      <a:gd name="connsiteX1" fmla="*/ 907913 w 1545132"/>
                      <a:gd name="connsiteY1" fmla="*/ 9150 h 514684"/>
                      <a:gd name="connsiteX2" fmla="*/ 1033563 w 1545132"/>
                      <a:gd name="connsiteY2" fmla="*/ 25680 h 514684"/>
                      <a:gd name="connsiteX3" fmla="*/ 1493563 w 1545132"/>
                      <a:gd name="connsiteY3" fmla="*/ 249044 h 514684"/>
                      <a:gd name="connsiteX4" fmla="*/ 1498805 w 1545132"/>
                      <a:gd name="connsiteY4" fmla="*/ 327448 h 514684"/>
                      <a:gd name="connsiteX5" fmla="*/ 575649 w 1545132"/>
                      <a:gd name="connsiteY5" fmla="*/ 500547 h 514684"/>
                      <a:gd name="connsiteX6" fmla="*/ 416828 w 1545132"/>
                      <a:gd name="connsiteY6" fmla="*/ 477911 h 514684"/>
                      <a:gd name="connsiteX7" fmla="*/ 18418 w 1545132"/>
                      <a:gd name="connsiteY7" fmla="*/ 227926 h 514684"/>
                      <a:gd name="connsiteX8" fmla="*/ 64672 w 1545132"/>
                      <a:gd name="connsiteY8" fmla="*/ 135419 h 514684"/>
                      <a:gd name="connsiteX0" fmla="*/ 64672 w 1545132"/>
                      <a:gd name="connsiteY0" fmla="*/ 134604 h 513869"/>
                      <a:gd name="connsiteX1" fmla="*/ 907913 w 1545132"/>
                      <a:gd name="connsiteY1" fmla="*/ 8335 h 513869"/>
                      <a:gd name="connsiteX2" fmla="*/ 1033563 w 1545132"/>
                      <a:gd name="connsiteY2" fmla="*/ 24865 h 513869"/>
                      <a:gd name="connsiteX3" fmla="*/ 1493563 w 1545132"/>
                      <a:gd name="connsiteY3" fmla="*/ 248229 h 513869"/>
                      <a:gd name="connsiteX4" fmla="*/ 1498805 w 1545132"/>
                      <a:gd name="connsiteY4" fmla="*/ 326633 h 513869"/>
                      <a:gd name="connsiteX5" fmla="*/ 575649 w 1545132"/>
                      <a:gd name="connsiteY5" fmla="*/ 499732 h 513869"/>
                      <a:gd name="connsiteX6" fmla="*/ 416828 w 1545132"/>
                      <a:gd name="connsiteY6" fmla="*/ 477096 h 513869"/>
                      <a:gd name="connsiteX7" fmla="*/ 18418 w 1545132"/>
                      <a:gd name="connsiteY7" fmla="*/ 227111 h 513869"/>
                      <a:gd name="connsiteX8" fmla="*/ 64672 w 1545132"/>
                      <a:gd name="connsiteY8" fmla="*/ 134604 h 513869"/>
                      <a:gd name="connsiteX0" fmla="*/ 64672 w 1545132"/>
                      <a:gd name="connsiteY0" fmla="*/ 133641 h 512906"/>
                      <a:gd name="connsiteX1" fmla="*/ 907913 w 1545132"/>
                      <a:gd name="connsiteY1" fmla="*/ 7372 h 512906"/>
                      <a:gd name="connsiteX2" fmla="*/ 1033563 w 1545132"/>
                      <a:gd name="connsiteY2" fmla="*/ 23902 h 512906"/>
                      <a:gd name="connsiteX3" fmla="*/ 1493563 w 1545132"/>
                      <a:gd name="connsiteY3" fmla="*/ 247266 h 512906"/>
                      <a:gd name="connsiteX4" fmla="*/ 1498805 w 1545132"/>
                      <a:gd name="connsiteY4" fmla="*/ 325670 h 512906"/>
                      <a:gd name="connsiteX5" fmla="*/ 575649 w 1545132"/>
                      <a:gd name="connsiteY5" fmla="*/ 498769 h 512906"/>
                      <a:gd name="connsiteX6" fmla="*/ 416828 w 1545132"/>
                      <a:gd name="connsiteY6" fmla="*/ 476133 h 512906"/>
                      <a:gd name="connsiteX7" fmla="*/ 18418 w 1545132"/>
                      <a:gd name="connsiteY7" fmla="*/ 226148 h 512906"/>
                      <a:gd name="connsiteX8" fmla="*/ 64672 w 1545132"/>
                      <a:gd name="connsiteY8" fmla="*/ 133641 h 512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45132" h="512906">
                        <a:moveTo>
                          <a:pt x="64672" y="133641"/>
                        </a:moveTo>
                        <a:lnTo>
                          <a:pt x="907913" y="7372"/>
                        </a:lnTo>
                        <a:cubicBezTo>
                          <a:pt x="962385" y="266"/>
                          <a:pt x="975393" y="-10483"/>
                          <a:pt x="1033563" y="23902"/>
                        </a:cubicBezTo>
                        <a:lnTo>
                          <a:pt x="1493563" y="247266"/>
                        </a:lnTo>
                        <a:cubicBezTo>
                          <a:pt x="1561230" y="289999"/>
                          <a:pt x="1561608" y="310280"/>
                          <a:pt x="1498805" y="325670"/>
                        </a:cubicBezTo>
                        <a:lnTo>
                          <a:pt x="575649" y="498769"/>
                        </a:lnTo>
                        <a:cubicBezTo>
                          <a:pt x="475849" y="528363"/>
                          <a:pt x="464268" y="506969"/>
                          <a:pt x="416828" y="476133"/>
                        </a:cubicBezTo>
                        <a:lnTo>
                          <a:pt x="18418" y="226148"/>
                        </a:lnTo>
                        <a:cubicBezTo>
                          <a:pt x="-23091" y="188196"/>
                          <a:pt x="11293" y="139544"/>
                          <a:pt x="64672" y="13364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29">
                    <a:extLst>
                      <a:ext uri="{FF2B5EF4-FFF2-40B4-BE49-F238E27FC236}">
                        <a16:creationId xmlns:a16="http://schemas.microsoft.com/office/drawing/2014/main" id="{F272A49F-A734-857F-7CBD-B4ABF8EFF473}"/>
                      </a:ext>
                    </a:extLst>
                  </p:cNvPr>
                  <p:cNvSpPr/>
                  <p:nvPr/>
                </p:nvSpPr>
                <p:spPr>
                  <a:xfrm>
                    <a:off x="4051257" y="379265"/>
                    <a:ext cx="1513645" cy="447836"/>
                  </a:xfrm>
                  <a:custGeom>
                    <a:avLst/>
                    <a:gdLst>
                      <a:gd name="connsiteX0" fmla="*/ 0 w 1718503"/>
                      <a:gd name="connsiteY0" fmla="*/ 0 h 437631"/>
                      <a:gd name="connsiteX1" fmla="*/ 1718503 w 1718503"/>
                      <a:gd name="connsiteY1" fmla="*/ 0 h 437631"/>
                      <a:gd name="connsiteX2" fmla="*/ 1718503 w 1718503"/>
                      <a:gd name="connsiteY2" fmla="*/ 437631 h 437631"/>
                      <a:gd name="connsiteX3" fmla="*/ 0 w 1718503"/>
                      <a:gd name="connsiteY3" fmla="*/ 437631 h 437631"/>
                      <a:gd name="connsiteX4" fmla="*/ 0 w 1718503"/>
                      <a:gd name="connsiteY4" fmla="*/ 0 h 437631"/>
                      <a:gd name="connsiteX0" fmla="*/ 0 w 1718503"/>
                      <a:gd name="connsiteY0" fmla="*/ 259732 h 697363"/>
                      <a:gd name="connsiteX1" fmla="*/ 1220386 w 1718503"/>
                      <a:gd name="connsiteY1" fmla="*/ 0 h 697363"/>
                      <a:gd name="connsiteX2" fmla="*/ 1718503 w 1718503"/>
                      <a:gd name="connsiteY2" fmla="*/ 697363 h 697363"/>
                      <a:gd name="connsiteX3" fmla="*/ 0 w 1718503"/>
                      <a:gd name="connsiteY3" fmla="*/ 697363 h 697363"/>
                      <a:gd name="connsiteX4" fmla="*/ 0 w 1718503"/>
                      <a:gd name="connsiteY4" fmla="*/ 259732 h 697363"/>
                      <a:gd name="connsiteX0" fmla="*/ 0 w 1775430"/>
                      <a:gd name="connsiteY0" fmla="*/ 259732 h 697363"/>
                      <a:gd name="connsiteX1" fmla="*/ 1220386 w 1775430"/>
                      <a:gd name="connsiteY1" fmla="*/ 0 h 697363"/>
                      <a:gd name="connsiteX2" fmla="*/ 1775430 w 1775430"/>
                      <a:gd name="connsiteY2" fmla="*/ 412725 h 697363"/>
                      <a:gd name="connsiteX3" fmla="*/ 0 w 1775430"/>
                      <a:gd name="connsiteY3" fmla="*/ 697363 h 697363"/>
                      <a:gd name="connsiteX4" fmla="*/ 0 w 1775430"/>
                      <a:gd name="connsiteY4" fmla="*/ 259732 h 697363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373587 w 1775430"/>
                      <a:gd name="connsiteY3" fmla="*/ 668899 h 668899"/>
                      <a:gd name="connsiteX4" fmla="*/ 0 w 1775430"/>
                      <a:gd name="connsiteY4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483885 w 1775430"/>
                      <a:gd name="connsiteY3" fmla="*/ 647552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775430 w 1775430"/>
                      <a:gd name="connsiteY2" fmla="*/ 412725 h 668899"/>
                      <a:gd name="connsiteX3" fmla="*/ 558602 w 1775430"/>
                      <a:gd name="connsiteY3" fmla="*/ 665341 h 668899"/>
                      <a:gd name="connsiteX4" fmla="*/ 373587 w 1775430"/>
                      <a:gd name="connsiteY4" fmla="*/ 668899 h 668899"/>
                      <a:gd name="connsiteX5" fmla="*/ 0 w 1775430"/>
                      <a:gd name="connsiteY5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295103 w 1775430"/>
                      <a:gd name="connsiteY2" fmla="*/ 60485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775430 w 1775430"/>
                      <a:gd name="connsiteY3" fmla="*/ 412725 h 668899"/>
                      <a:gd name="connsiteX4" fmla="*/ 558602 w 1775430"/>
                      <a:gd name="connsiteY4" fmla="*/ 665341 h 668899"/>
                      <a:gd name="connsiteX5" fmla="*/ 373587 w 1775430"/>
                      <a:gd name="connsiteY5" fmla="*/ 668899 h 668899"/>
                      <a:gd name="connsiteX6" fmla="*/ 0 w 1775430"/>
                      <a:gd name="connsiteY6" fmla="*/ 259732 h 668899"/>
                      <a:gd name="connsiteX0" fmla="*/ 0 w 1775430"/>
                      <a:gd name="connsiteY0" fmla="*/ 259732 h 668899"/>
                      <a:gd name="connsiteX1" fmla="*/ 1220386 w 1775430"/>
                      <a:gd name="connsiteY1" fmla="*/ 0 h 668899"/>
                      <a:gd name="connsiteX2" fmla="*/ 1362705 w 1775430"/>
                      <a:gd name="connsiteY2" fmla="*/ 35580 h 668899"/>
                      <a:gd name="connsiteX3" fmla="*/ 1697155 w 1775430"/>
                      <a:gd name="connsiteY3" fmla="*/ 334450 h 668899"/>
                      <a:gd name="connsiteX4" fmla="*/ 1775430 w 1775430"/>
                      <a:gd name="connsiteY4" fmla="*/ 412725 h 668899"/>
                      <a:gd name="connsiteX5" fmla="*/ 558602 w 1775430"/>
                      <a:gd name="connsiteY5" fmla="*/ 665341 h 668899"/>
                      <a:gd name="connsiteX6" fmla="*/ 373587 w 1775430"/>
                      <a:gd name="connsiteY6" fmla="*/ 668899 h 668899"/>
                      <a:gd name="connsiteX7" fmla="*/ 0 w 1775430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775430 w 1821684"/>
                      <a:gd name="connsiteY4" fmla="*/ 412725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21684"/>
                      <a:gd name="connsiteY0" fmla="*/ 259732 h 668899"/>
                      <a:gd name="connsiteX1" fmla="*/ 1220386 w 1821684"/>
                      <a:gd name="connsiteY1" fmla="*/ 0 h 668899"/>
                      <a:gd name="connsiteX2" fmla="*/ 1362705 w 1821684"/>
                      <a:gd name="connsiteY2" fmla="*/ 35580 h 668899"/>
                      <a:gd name="connsiteX3" fmla="*/ 1821684 w 1821684"/>
                      <a:gd name="connsiteY3" fmla="*/ 316660 h 668899"/>
                      <a:gd name="connsiteX4" fmla="*/ 1814568 w 1821684"/>
                      <a:gd name="connsiteY4" fmla="*/ 405609 h 668899"/>
                      <a:gd name="connsiteX5" fmla="*/ 558602 w 1821684"/>
                      <a:gd name="connsiteY5" fmla="*/ 665341 h 668899"/>
                      <a:gd name="connsiteX6" fmla="*/ 373587 w 1821684"/>
                      <a:gd name="connsiteY6" fmla="*/ 668899 h 668899"/>
                      <a:gd name="connsiteX7" fmla="*/ 0 w 1821684"/>
                      <a:gd name="connsiteY7" fmla="*/ 259732 h 668899"/>
                      <a:gd name="connsiteX0" fmla="*/ 0 w 1850205"/>
                      <a:gd name="connsiteY0" fmla="*/ 259732 h 668899"/>
                      <a:gd name="connsiteX1" fmla="*/ 1220386 w 1850205"/>
                      <a:gd name="connsiteY1" fmla="*/ 0 h 668899"/>
                      <a:gd name="connsiteX2" fmla="*/ 1362705 w 1850205"/>
                      <a:gd name="connsiteY2" fmla="*/ 35580 h 668899"/>
                      <a:gd name="connsiteX3" fmla="*/ 1821684 w 1850205"/>
                      <a:gd name="connsiteY3" fmla="*/ 316660 h 668899"/>
                      <a:gd name="connsiteX4" fmla="*/ 1814568 w 1850205"/>
                      <a:gd name="connsiteY4" fmla="*/ 405609 h 668899"/>
                      <a:gd name="connsiteX5" fmla="*/ 558602 w 1850205"/>
                      <a:gd name="connsiteY5" fmla="*/ 665341 h 668899"/>
                      <a:gd name="connsiteX6" fmla="*/ 373587 w 1850205"/>
                      <a:gd name="connsiteY6" fmla="*/ 668899 h 668899"/>
                      <a:gd name="connsiteX7" fmla="*/ 0 w 1850205"/>
                      <a:gd name="connsiteY7" fmla="*/ 259732 h 668899"/>
                      <a:gd name="connsiteX0" fmla="*/ 0 w 1866261"/>
                      <a:gd name="connsiteY0" fmla="*/ 259732 h 668899"/>
                      <a:gd name="connsiteX1" fmla="*/ 1220386 w 1866261"/>
                      <a:gd name="connsiteY1" fmla="*/ 0 h 668899"/>
                      <a:gd name="connsiteX2" fmla="*/ 1362705 w 1866261"/>
                      <a:gd name="connsiteY2" fmla="*/ 35580 h 668899"/>
                      <a:gd name="connsiteX3" fmla="*/ 1821684 w 1866261"/>
                      <a:gd name="connsiteY3" fmla="*/ 316660 h 668899"/>
                      <a:gd name="connsiteX4" fmla="*/ 1814568 w 1866261"/>
                      <a:gd name="connsiteY4" fmla="*/ 405609 h 668899"/>
                      <a:gd name="connsiteX5" fmla="*/ 558602 w 1866261"/>
                      <a:gd name="connsiteY5" fmla="*/ 665341 h 668899"/>
                      <a:gd name="connsiteX6" fmla="*/ 373587 w 1866261"/>
                      <a:gd name="connsiteY6" fmla="*/ 668899 h 668899"/>
                      <a:gd name="connsiteX7" fmla="*/ 0 w 1866261"/>
                      <a:gd name="connsiteY7" fmla="*/ 259732 h 668899"/>
                      <a:gd name="connsiteX0" fmla="*/ 0 w 1866261"/>
                      <a:gd name="connsiteY0" fmla="*/ 259732 h 689872"/>
                      <a:gd name="connsiteX1" fmla="*/ 1220386 w 1866261"/>
                      <a:gd name="connsiteY1" fmla="*/ 0 h 689872"/>
                      <a:gd name="connsiteX2" fmla="*/ 1362705 w 1866261"/>
                      <a:gd name="connsiteY2" fmla="*/ 35580 h 689872"/>
                      <a:gd name="connsiteX3" fmla="*/ 1821684 w 1866261"/>
                      <a:gd name="connsiteY3" fmla="*/ 316660 h 689872"/>
                      <a:gd name="connsiteX4" fmla="*/ 1814568 w 1866261"/>
                      <a:gd name="connsiteY4" fmla="*/ 405609 h 689872"/>
                      <a:gd name="connsiteX5" fmla="*/ 558602 w 1866261"/>
                      <a:gd name="connsiteY5" fmla="*/ 665341 h 689872"/>
                      <a:gd name="connsiteX6" fmla="*/ 373587 w 1866261"/>
                      <a:gd name="connsiteY6" fmla="*/ 668899 h 689872"/>
                      <a:gd name="connsiteX7" fmla="*/ 0 w 1866261"/>
                      <a:gd name="connsiteY7" fmla="*/ 259732 h 689872"/>
                      <a:gd name="connsiteX0" fmla="*/ 0 w 1866261"/>
                      <a:gd name="connsiteY0" fmla="*/ 259732 h 701952"/>
                      <a:gd name="connsiteX1" fmla="*/ 1220386 w 1866261"/>
                      <a:gd name="connsiteY1" fmla="*/ 0 h 701952"/>
                      <a:gd name="connsiteX2" fmla="*/ 1362705 w 1866261"/>
                      <a:gd name="connsiteY2" fmla="*/ 35580 h 701952"/>
                      <a:gd name="connsiteX3" fmla="*/ 1821684 w 1866261"/>
                      <a:gd name="connsiteY3" fmla="*/ 316660 h 701952"/>
                      <a:gd name="connsiteX4" fmla="*/ 1814568 w 1866261"/>
                      <a:gd name="connsiteY4" fmla="*/ 405609 h 701952"/>
                      <a:gd name="connsiteX5" fmla="*/ 558602 w 1866261"/>
                      <a:gd name="connsiteY5" fmla="*/ 665341 h 701952"/>
                      <a:gd name="connsiteX6" fmla="*/ 373587 w 1866261"/>
                      <a:gd name="connsiteY6" fmla="*/ 668899 h 701952"/>
                      <a:gd name="connsiteX7" fmla="*/ 0 w 1866261"/>
                      <a:gd name="connsiteY7" fmla="*/ 259732 h 701952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0 w 1866261"/>
                      <a:gd name="connsiteY7" fmla="*/ 259732 h 695183"/>
                      <a:gd name="connsiteX0" fmla="*/ 0 w 1866261"/>
                      <a:gd name="connsiteY0" fmla="*/ 259732 h 695183"/>
                      <a:gd name="connsiteX1" fmla="*/ 1220386 w 1866261"/>
                      <a:gd name="connsiteY1" fmla="*/ 0 h 695183"/>
                      <a:gd name="connsiteX2" fmla="*/ 1362705 w 1866261"/>
                      <a:gd name="connsiteY2" fmla="*/ 35580 h 695183"/>
                      <a:gd name="connsiteX3" fmla="*/ 1821684 w 1866261"/>
                      <a:gd name="connsiteY3" fmla="*/ 316660 h 695183"/>
                      <a:gd name="connsiteX4" fmla="*/ 1814568 w 1866261"/>
                      <a:gd name="connsiteY4" fmla="*/ 405609 h 695183"/>
                      <a:gd name="connsiteX5" fmla="*/ 558602 w 1866261"/>
                      <a:gd name="connsiteY5" fmla="*/ 665341 h 695183"/>
                      <a:gd name="connsiteX6" fmla="*/ 373587 w 1866261"/>
                      <a:gd name="connsiteY6" fmla="*/ 668899 h 695183"/>
                      <a:gd name="connsiteX7" fmla="*/ 53370 w 1866261"/>
                      <a:gd name="connsiteY7" fmla="*/ 313102 h 695183"/>
                      <a:gd name="connsiteX8" fmla="*/ 0 w 1866261"/>
                      <a:gd name="connsiteY8" fmla="*/ 259732 h 695183"/>
                      <a:gd name="connsiteX0" fmla="*/ 46254 w 1912515"/>
                      <a:gd name="connsiteY0" fmla="*/ 259732 h 695183"/>
                      <a:gd name="connsiteX1" fmla="*/ 1266640 w 1912515"/>
                      <a:gd name="connsiteY1" fmla="*/ 0 h 695183"/>
                      <a:gd name="connsiteX2" fmla="*/ 1408959 w 1912515"/>
                      <a:gd name="connsiteY2" fmla="*/ 35580 h 695183"/>
                      <a:gd name="connsiteX3" fmla="*/ 1867938 w 1912515"/>
                      <a:gd name="connsiteY3" fmla="*/ 316660 h 695183"/>
                      <a:gd name="connsiteX4" fmla="*/ 1860822 w 1912515"/>
                      <a:gd name="connsiteY4" fmla="*/ 405609 h 695183"/>
                      <a:gd name="connsiteX5" fmla="*/ 604856 w 1912515"/>
                      <a:gd name="connsiteY5" fmla="*/ 665341 h 695183"/>
                      <a:gd name="connsiteX6" fmla="*/ 419841 w 1912515"/>
                      <a:gd name="connsiteY6" fmla="*/ 668899 h 695183"/>
                      <a:gd name="connsiteX7" fmla="*/ 0 w 1912515"/>
                      <a:gd name="connsiteY7" fmla="*/ 352239 h 695183"/>
                      <a:gd name="connsiteX8" fmla="*/ 46254 w 1912515"/>
                      <a:gd name="connsiteY8" fmla="*/ 259732 h 695183"/>
                      <a:gd name="connsiteX0" fmla="*/ 54769 w 1921030"/>
                      <a:gd name="connsiteY0" fmla="*/ 259732 h 695183"/>
                      <a:gd name="connsiteX1" fmla="*/ 1275155 w 1921030"/>
                      <a:gd name="connsiteY1" fmla="*/ 0 h 695183"/>
                      <a:gd name="connsiteX2" fmla="*/ 1417474 w 1921030"/>
                      <a:gd name="connsiteY2" fmla="*/ 35580 h 695183"/>
                      <a:gd name="connsiteX3" fmla="*/ 1876453 w 1921030"/>
                      <a:gd name="connsiteY3" fmla="*/ 316660 h 695183"/>
                      <a:gd name="connsiteX4" fmla="*/ 1869337 w 1921030"/>
                      <a:gd name="connsiteY4" fmla="*/ 405609 h 695183"/>
                      <a:gd name="connsiteX5" fmla="*/ 613371 w 1921030"/>
                      <a:gd name="connsiteY5" fmla="*/ 665341 h 695183"/>
                      <a:gd name="connsiteX6" fmla="*/ 428356 w 1921030"/>
                      <a:gd name="connsiteY6" fmla="*/ 668899 h 695183"/>
                      <a:gd name="connsiteX7" fmla="*/ 8515 w 1921030"/>
                      <a:gd name="connsiteY7" fmla="*/ 352239 h 695183"/>
                      <a:gd name="connsiteX8" fmla="*/ 54769 w 1921030"/>
                      <a:gd name="connsiteY8" fmla="*/ 259732 h 695183"/>
                      <a:gd name="connsiteX0" fmla="*/ 58275 w 1924536"/>
                      <a:gd name="connsiteY0" fmla="*/ 259732 h 695183"/>
                      <a:gd name="connsiteX1" fmla="*/ 1278661 w 1924536"/>
                      <a:gd name="connsiteY1" fmla="*/ 0 h 695183"/>
                      <a:gd name="connsiteX2" fmla="*/ 1420980 w 1924536"/>
                      <a:gd name="connsiteY2" fmla="*/ 35580 h 695183"/>
                      <a:gd name="connsiteX3" fmla="*/ 1879959 w 1924536"/>
                      <a:gd name="connsiteY3" fmla="*/ 316660 h 695183"/>
                      <a:gd name="connsiteX4" fmla="*/ 1872843 w 1924536"/>
                      <a:gd name="connsiteY4" fmla="*/ 405609 h 695183"/>
                      <a:gd name="connsiteX5" fmla="*/ 616877 w 1924536"/>
                      <a:gd name="connsiteY5" fmla="*/ 665341 h 695183"/>
                      <a:gd name="connsiteX6" fmla="*/ 431862 w 1924536"/>
                      <a:gd name="connsiteY6" fmla="*/ 668899 h 695183"/>
                      <a:gd name="connsiteX7" fmla="*/ 12021 w 1924536"/>
                      <a:gd name="connsiteY7" fmla="*/ 352239 h 695183"/>
                      <a:gd name="connsiteX8" fmla="*/ 58275 w 1924536"/>
                      <a:gd name="connsiteY8" fmla="*/ 259732 h 695183"/>
                      <a:gd name="connsiteX0" fmla="*/ 62914 w 1929175"/>
                      <a:gd name="connsiteY0" fmla="*/ 259732 h 695183"/>
                      <a:gd name="connsiteX1" fmla="*/ 1283300 w 1929175"/>
                      <a:gd name="connsiteY1" fmla="*/ 0 h 695183"/>
                      <a:gd name="connsiteX2" fmla="*/ 1425619 w 1929175"/>
                      <a:gd name="connsiteY2" fmla="*/ 35580 h 695183"/>
                      <a:gd name="connsiteX3" fmla="*/ 1884598 w 1929175"/>
                      <a:gd name="connsiteY3" fmla="*/ 316660 h 695183"/>
                      <a:gd name="connsiteX4" fmla="*/ 1877482 w 1929175"/>
                      <a:gd name="connsiteY4" fmla="*/ 405609 h 695183"/>
                      <a:gd name="connsiteX5" fmla="*/ 621516 w 1929175"/>
                      <a:gd name="connsiteY5" fmla="*/ 665341 h 695183"/>
                      <a:gd name="connsiteX6" fmla="*/ 436501 w 1929175"/>
                      <a:gd name="connsiteY6" fmla="*/ 668899 h 695183"/>
                      <a:gd name="connsiteX7" fmla="*/ 16660 w 1929175"/>
                      <a:gd name="connsiteY7" fmla="*/ 352239 h 695183"/>
                      <a:gd name="connsiteX8" fmla="*/ 62914 w 1929175"/>
                      <a:gd name="connsiteY8" fmla="*/ 259732 h 695183"/>
                      <a:gd name="connsiteX0" fmla="*/ 64208 w 1930469"/>
                      <a:gd name="connsiteY0" fmla="*/ 259732 h 695183"/>
                      <a:gd name="connsiteX1" fmla="*/ 1284594 w 1930469"/>
                      <a:gd name="connsiteY1" fmla="*/ 0 h 695183"/>
                      <a:gd name="connsiteX2" fmla="*/ 1426913 w 1930469"/>
                      <a:gd name="connsiteY2" fmla="*/ 35580 h 695183"/>
                      <a:gd name="connsiteX3" fmla="*/ 1885892 w 1930469"/>
                      <a:gd name="connsiteY3" fmla="*/ 316660 h 695183"/>
                      <a:gd name="connsiteX4" fmla="*/ 1878776 w 1930469"/>
                      <a:gd name="connsiteY4" fmla="*/ 405609 h 695183"/>
                      <a:gd name="connsiteX5" fmla="*/ 622810 w 1930469"/>
                      <a:gd name="connsiteY5" fmla="*/ 665341 h 695183"/>
                      <a:gd name="connsiteX6" fmla="*/ 437795 w 1930469"/>
                      <a:gd name="connsiteY6" fmla="*/ 668899 h 695183"/>
                      <a:gd name="connsiteX7" fmla="*/ 17954 w 1930469"/>
                      <a:gd name="connsiteY7" fmla="*/ 352239 h 695183"/>
                      <a:gd name="connsiteX8" fmla="*/ 64208 w 1930469"/>
                      <a:gd name="connsiteY8" fmla="*/ 259732 h 695183"/>
                      <a:gd name="connsiteX0" fmla="*/ 64208 w 1930469"/>
                      <a:gd name="connsiteY0" fmla="*/ 264955 h 700406"/>
                      <a:gd name="connsiteX1" fmla="*/ 1284594 w 1930469"/>
                      <a:gd name="connsiteY1" fmla="*/ 5223 h 700406"/>
                      <a:gd name="connsiteX2" fmla="*/ 1426913 w 1930469"/>
                      <a:gd name="connsiteY2" fmla="*/ 40803 h 700406"/>
                      <a:gd name="connsiteX3" fmla="*/ 1885892 w 1930469"/>
                      <a:gd name="connsiteY3" fmla="*/ 321883 h 700406"/>
                      <a:gd name="connsiteX4" fmla="*/ 1878776 w 1930469"/>
                      <a:gd name="connsiteY4" fmla="*/ 410832 h 700406"/>
                      <a:gd name="connsiteX5" fmla="*/ 622810 w 1930469"/>
                      <a:gd name="connsiteY5" fmla="*/ 670564 h 700406"/>
                      <a:gd name="connsiteX6" fmla="*/ 437795 w 1930469"/>
                      <a:gd name="connsiteY6" fmla="*/ 674122 h 700406"/>
                      <a:gd name="connsiteX7" fmla="*/ 17954 w 1930469"/>
                      <a:gd name="connsiteY7" fmla="*/ 357462 h 700406"/>
                      <a:gd name="connsiteX8" fmla="*/ 64208 w 1930469"/>
                      <a:gd name="connsiteY8" fmla="*/ 264955 h 700406"/>
                      <a:gd name="connsiteX0" fmla="*/ 64208 w 1930469"/>
                      <a:gd name="connsiteY0" fmla="*/ 266849 h 702300"/>
                      <a:gd name="connsiteX1" fmla="*/ 1284594 w 1930469"/>
                      <a:gd name="connsiteY1" fmla="*/ 7117 h 702300"/>
                      <a:gd name="connsiteX2" fmla="*/ 1426913 w 1930469"/>
                      <a:gd name="connsiteY2" fmla="*/ 42697 h 702300"/>
                      <a:gd name="connsiteX3" fmla="*/ 1885892 w 1930469"/>
                      <a:gd name="connsiteY3" fmla="*/ 323777 h 702300"/>
                      <a:gd name="connsiteX4" fmla="*/ 1878776 w 1930469"/>
                      <a:gd name="connsiteY4" fmla="*/ 412726 h 702300"/>
                      <a:gd name="connsiteX5" fmla="*/ 622810 w 1930469"/>
                      <a:gd name="connsiteY5" fmla="*/ 672458 h 702300"/>
                      <a:gd name="connsiteX6" fmla="*/ 437795 w 1930469"/>
                      <a:gd name="connsiteY6" fmla="*/ 676016 h 702300"/>
                      <a:gd name="connsiteX7" fmla="*/ 17954 w 1930469"/>
                      <a:gd name="connsiteY7" fmla="*/ 359356 h 702300"/>
                      <a:gd name="connsiteX8" fmla="*/ 64208 w 1930469"/>
                      <a:gd name="connsiteY8" fmla="*/ 266849 h 702300"/>
                      <a:gd name="connsiteX0" fmla="*/ 64208 w 1930469"/>
                      <a:gd name="connsiteY0" fmla="*/ 267931 h 703382"/>
                      <a:gd name="connsiteX1" fmla="*/ 1284594 w 1930469"/>
                      <a:gd name="connsiteY1" fmla="*/ 8199 h 703382"/>
                      <a:gd name="connsiteX2" fmla="*/ 1426913 w 1930469"/>
                      <a:gd name="connsiteY2" fmla="*/ 43779 h 703382"/>
                      <a:gd name="connsiteX3" fmla="*/ 1885892 w 1930469"/>
                      <a:gd name="connsiteY3" fmla="*/ 324859 h 703382"/>
                      <a:gd name="connsiteX4" fmla="*/ 1878776 w 1930469"/>
                      <a:gd name="connsiteY4" fmla="*/ 413808 h 703382"/>
                      <a:gd name="connsiteX5" fmla="*/ 622810 w 1930469"/>
                      <a:gd name="connsiteY5" fmla="*/ 673540 h 703382"/>
                      <a:gd name="connsiteX6" fmla="*/ 437795 w 1930469"/>
                      <a:gd name="connsiteY6" fmla="*/ 677098 h 703382"/>
                      <a:gd name="connsiteX7" fmla="*/ 17954 w 1930469"/>
                      <a:gd name="connsiteY7" fmla="*/ 360438 h 703382"/>
                      <a:gd name="connsiteX8" fmla="*/ 64208 w 1930469"/>
                      <a:gd name="connsiteY8" fmla="*/ 267931 h 703382"/>
                      <a:gd name="connsiteX0" fmla="*/ 64208 w 1930469"/>
                      <a:gd name="connsiteY0" fmla="*/ 263346 h 698797"/>
                      <a:gd name="connsiteX1" fmla="*/ 1284594 w 1930469"/>
                      <a:gd name="connsiteY1" fmla="*/ 3614 h 698797"/>
                      <a:gd name="connsiteX2" fmla="*/ 1426913 w 1930469"/>
                      <a:gd name="connsiteY2" fmla="*/ 39194 h 698797"/>
                      <a:gd name="connsiteX3" fmla="*/ 1885892 w 1930469"/>
                      <a:gd name="connsiteY3" fmla="*/ 320274 h 698797"/>
                      <a:gd name="connsiteX4" fmla="*/ 1878776 w 1930469"/>
                      <a:gd name="connsiteY4" fmla="*/ 409223 h 698797"/>
                      <a:gd name="connsiteX5" fmla="*/ 622810 w 1930469"/>
                      <a:gd name="connsiteY5" fmla="*/ 668955 h 698797"/>
                      <a:gd name="connsiteX6" fmla="*/ 437795 w 1930469"/>
                      <a:gd name="connsiteY6" fmla="*/ 672513 h 698797"/>
                      <a:gd name="connsiteX7" fmla="*/ 17954 w 1930469"/>
                      <a:gd name="connsiteY7" fmla="*/ 355853 h 698797"/>
                      <a:gd name="connsiteX8" fmla="*/ 64208 w 1930469"/>
                      <a:gd name="connsiteY8" fmla="*/ 263346 h 698797"/>
                      <a:gd name="connsiteX0" fmla="*/ 64208 w 1930469"/>
                      <a:gd name="connsiteY0" fmla="*/ 234210 h 669661"/>
                      <a:gd name="connsiteX1" fmla="*/ 1226537 w 1930469"/>
                      <a:gd name="connsiteY1" fmla="*/ 57935 h 669661"/>
                      <a:gd name="connsiteX2" fmla="*/ 1426913 w 1930469"/>
                      <a:gd name="connsiteY2" fmla="*/ 10058 h 669661"/>
                      <a:gd name="connsiteX3" fmla="*/ 1885892 w 1930469"/>
                      <a:gd name="connsiteY3" fmla="*/ 291138 h 669661"/>
                      <a:gd name="connsiteX4" fmla="*/ 1878776 w 1930469"/>
                      <a:gd name="connsiteY4" fmla="*/ 380087 h 669661"/>
                      <a:gd name="connsiteX5" fmla="*/ 622810 w 1930469"/>
                      <a:gd name="connsiteY5" fmla="*/ 639819 h 669661"/>
                      <a:gd name="connsiteX6" fmla="*/ 437795 w 1930469"/>
                      <a:gd name="connsiteY6" fmla="*/ 643377 h 669661"/>
                      <a:gd name="connsiteX7" fmla="*/ 17954 w 1930469"/>
                      <a:gd name="connsiteY7" fmla="*/ 326717 h 669661"/>
                      <a:gd name="connsiteX8" fmla="*/ 64208 w 1930469"/>
                      <a:gd name="connsiteY8" fmla="*/ 234210 h 669661"/>
                      <a:gd name="connsiteX0" fmla="*/ 64208 w 1930469"/>
                      <a:gd name="connsiteY0" fmla="*/ 179889 h 615340"/>
                      <a:gd name="connsiteX1" fmla="*/ 1226537 w 1930469"/>
                      <a:gd name="connsiteY1" fmla="*/ 3614 h 615340"/>
                      <a:gd name="connsiteX2" fmla="*/ 1368856 w 1930469"/>
                      <a:gd name="connsiteY2" fmla="*/ 39194 h 615340"/>
                      <a:gd name="connsiteX3" fmla="*/ 1885892 w 1930469"/>
                      <a:gd name="connsiteY3" fmla="*/ 236817 h 615340"/>
                      <a:gd name="connsiteX4" fmla="*/ 1878776 w 1930469"/>
                      <a:gd name="connsiteY4" fmla="*/ 325766 h 615340"/>
                      <a:gd name="connsiteX5" fmla="*/ 622810 w 1930469"/>
                      <a:gd name="connsiteY5" fmla="*/ 585498 h 615340"/>
                      <a:gd name="connsiteX6" fmla="*/ 437795 w 1930469"/>
                      <a:gd name="connsiteY6" fmla="*/ 589056 h 615340"/>
                      <a:gd name="connsiteX7" fmla="*/ 17954 w 1930469"/>
                      <a:gd name="connsiteY7" fmla="*/ 272396 h 615340"/>
                      <a:gd name="connsiteX8" fmla="*/ 64208 w 1930469"/>
                      <a:gd name="connsiteY8" fmla="*/ 179889 h 615340"/>
                      <a:gd name="connsiteX0" fmla="*/ 64208 w 1899038"/>
                      <a:gd name="connsiteY0" fmla="*/ 179889 h 615340"/>
                      <a:gd name="connsiteX1" fmla="*/ 1226537 w 1899038"/>
                      <a:gd name="connsiteY1" fmla="*/ 3614 h 615340"/>
                      <a:gd name="connsiteX2" fmla="*/ 1368856 w 1899038"/>
                      <a:gd name="connsiteY2" fmla="*/ 39194 h 615340"/>
                      <a:gd name="connsiteX3" fmla="*/ 1740749 w 1899038"/>
                      <a:gd name="connsiteY3" fmla="*/ 283989 h 615340"/>
                      <a:gd name="connsiteX4" fmla="*/ 1878776 w 1899038"/>
                      <a:gd name="connsiteY4" fmla="*/ 325766 h 615340"/>
                      <a:gd name="connsiteX5" fmla="*/ 622810 w 1899038"/>
                      <a:gd name="connsiteY5" fmla="*/ 585498 h 615340"/>
                      <a:gd name="connsiteX6" fmla="*/ 437795 w 1899038"/>
                      <a:gd name="connsiteY6" fmla="*/ 589056 h 615340"/>
                      <a:gd name="connsiteX7" fmla="*/ 17954 w 1899038"/>
                      <a:gd name="connsiteY7" fmla="*/ 272396 h 615340"/>
                      <a:gd name="connsiteX8" fmla="*/ 64208 w 1899038"/>
                      <a:gd name="connsiteY8" fmla="*/ 179889 h 615340"/>
                      <a:gd name="connsiteX0" fmla="*/ 64208 w 1803053"/>
                      <a:gd name="connsiteY0" fmla="*/ 179889 h 615340"/>
                      <a:gd name="connsiteX1" fmla="*/ 1226537 w 1803053"/>
                      <a:gd name="connsiteY1" fmla="*/ 3614 h 615340"/>
                      <a:gd name="connsiteX2" fmla="*/ 1368856 w 1803053"/>
                      <a:gd name="connsiteY2" fmla="*/ 39194 h 615340"/>
                      <a:gd name="connsiteX3" fmla="*/ 1740749 w 1803053"/>
                      <a:gd name="connsiteY3" fmla="*/ 283989 h 615340"/>
                      <a:gd name="connsiteX4" fmla="*/ 1762661 w 1803053"/>
                      <a:gd name="connsiteY4" fmla="*/ 383824 h 615340"/>
                      <a:gd name="connsiteX5" fmla="*/ 622810 w 1803053"/>
                      <a:gd name="connsiteY5" fmla="*/ 585498 h 615340"/>
                      <a:gd name="connsiteX6" fmla="*/ 437795 w 1803053"/>
                      <a:gd name="connsiteY6" fmla="*/ 589056 h 615340"/>
                      <a:gd name="connsiteX7" fmla="*/ 17954 w 1803053"/>
                      <a:gd name="connsiteY7" fmla="*/ 272396 h 615340"/>
                      <a:gd name="connsiteX8" fmla="*/ 64208 w 1803053"/>
                      <a:gd name="connsiteY8" fmla="*/ 179889 h 615340"/>
                      <a:gd name="connsiteX0" fmla="*/ 64208 w 1803053"/>
                      <a:gd name="connsiteY0" fmla="*/ 179889 h 632179"/>
                      <a:gd name="connsiteX1" fmla="*/ 1226537 w 1803053"/>
                      <a:gd name="connsiteY1" fmla="*/ 3614 h 632179"/>
                      <a:gd name="connsiteX2" fmla="*/ 1368856 w 1803053"/>
                      <a:gd name="connsiteY2" fmla="*/ 39194 h 632179"/>
                      <a:gd name="connsiteX3" fmla="*/ 1740749 w 1803053"/>
                      <a:gd name="connsiteY3" fmla="*/ 283989 h 632179"/>
                      <a:gd name="connsiteX4" fmla="*/ 1762661 w 1803053"/>
                      <a:gd name="connsiteY4" fmla="*/ 383824 h 632179"/>
                      <a:gd name="connsiteX5" fmla="*/ 639479 w 1803053"/>
                      <a:gd name="connsiteY5" fmla="*/ 611692 h 632179"/>
                      <a:gd name="connsiteX6" fmla="*/ 437795 w 1803053"/>
                      <a:gd name="connsiteY6" fmla="*/ 589056 h 632179"/>
                      <a:gd name="connsiteX7" fmla="*/ 17954 w 1803053"/>
                      <a:gd name="connsiteY7" fmla="*/ 272396 h 632179"/>
                      <a:gd name="connsiteX8" fmla="*/ 64208 w 1803053"/>
                      <a:gd name="connsiteY8" fmla="*/ 179889 h 632179"/>
                      <a:gd name="connsiteX0" fmla="*/ 64208 w 1803053"/>
                      <a:gd name="connsiteY0" fmla="*/ 179889 h 634963"/>
                      <a:gd name="connsiteX1" fmla="*/ 1226537 w 1803053"/>
                      <a:gd name="connsiteY1" fmla="*/ 3614 h 634963"/>
                      <a:gd name="connsiteX2" fmla="*/ 1368856 w 1803053"/>
                      <a:gd name="connsiteY2" fmla="*/ 39194 h 634963"/>
                      <a:gd name="connsiteX3" fmla="*/ 1740749 w 1803053"/>
                      <a:gd name="connsiteY3" fmla="*/ 283989 h 634963"/>
                      <a:gd name="connsiteX4" fmla="*/ 1762661 w 1803053"/>
                      <a:gd name="connsiteY4" fmla="*/ 383824 h 634963"/>
                      <a:gd name="connsiteX5" fmla="*/ 639479 w 1803053"/>
                      <a:gd name="connsiteY5" fmla="*/ 611692 h 634963"/>
                      <a:gd name="connsiteX6" fmla="*/ 447320 w 1803053"/>
                      <a:gd name="connsiteY6" fmla="*/ 598581 h 634963"/>
                      <a:gd name="connsiteX7" fmla="*/ 17954 w 1803053"/>
                      <a:gd name="connsiteY7" fmla="*/ 272396 h 634963"/>
                      <a:gd name="connsiteX8" fmla="*/ 64208 w 1803053"/>
                      <a:gd name="connsiteY8" fmla="*/ 179889 h 634963"/>
                      <a:gd name="connsiteX0" fmla="*/ 64208 w 1803053"/>
                      <a:gd name="connsiteY0" fmla="*/ 179889 h 630806"/>
                      <a:gd name="connsiteX1" fmla="*/ 1226537 w 1803053"/>
                      <a:gd name="connsiteY1" fmla="*/ 3614 h 630806"/>
                      <a:gd name="connsiteX2" fmla="*/ 1368856 w 1803053"/>
                      <a:gd name="connsiteY2" fmla="*/ 39194 h 630806"/>
                      <a:gd name="connsiteX3" fmla="*/ 1740749 w 1803053"/>
                      <a:gd name="connsiteY3" fmla="*/ 283989 h 630806"/>
                      <a:gd name="connsiteX4" fmla="*/ 1762661 w 1803053"/>
                      <a:gd name="connsiteY4" fmla="*/ 383824 h 630806"/>
                      <a:gd name="connsiteX5" fmla="*/ 639479 w 1803053"/>
                      <a:gd name="connsiteY5" fmla="*/ 611692 h 630806"/>
                      <a:gd name="connsiteX6" fmla="*/ 447320 w 1803053"/>
                      <a:gd name="connsiteY6" fmla="*/ 598581 h 630806"/>
                      <a:gd name="connsiteX7" fmla="*/ 17954 w 1803053"/>
                      <a:gd name="connsiteY7" fmla="*/ 272396 h 630806"/>
                      <a:gd name="connsiteX8" fmla="*/ 64208 w 1803053"/>
                      <a:gd name="connsiteY8" fmla="*/ 179889 h 630806"/>
                      <a:gd name="connsiteX0" fmla="*/ 64208 w 1779586"/>
                      <a:gd name="connsiteY0" fmla="*/ 179889 h 630806"/>
                      <a:gd name="connsiteX1" fmla="*/ 1226537 w 1779586"/>
                      <a:gd name="connsiteY1" fmla="*/ 3614 h 630806"/>
                      <a:gd name="connsiteX2" fmla="*/ 1368856 w 1779586"/>
                      <a:gd name="connsiteY2" fmla="*/ 39194 h 630806"/>
                      <a:gd name="connsiteX3" fmla="*/ 1740749 w 1779586"/>
                      <a:gd name="connsiteY3" fmla="*/ 283989 h 630806"/>
                      <a:gd name="connsiteX4" fmla="*/ 1722179 w 1779586"/>
                      <a:gd name="connsiteY4" fmla="*/ 390968 h 630806"/>
                      <a:gd name="connsiteX5" fmla="*/ 639479 w 1779586"/>
                      <a:gd name="connsiteY5" fmla="*/ 611692 h 630806"/>
                      <a:gd name="connsiteX6" fmla="*/ 447320 w 1779586"/>
                      <a:gd name="connsiteY6" fmla="*/ 598581 h 630806"/>
                      <a:gd name="connsiteX7" fmla="*/ 17954 w 1779586"/>
                      <a:gd name="connsiteY7" fmla="*/ 272396 h 630806"/>
                      <a:gd name="connsiteX8" fmla="*/ 64208 w 1779586"/>
                      <a:gd name="connsiteY8" fmla="*/ 179889 h 630806"/>
                      <a:gd name="connsiteX0" fmla="*/ 64208 w 1791141"/>
                      <a:gd name="connsiteY0" fmla="*/ 179889 h 630806"/>
                      <a:gd name="connsiteX1" fmla="*/ 1226537 w 1791141"/>
                      <a:gd name="connsiteY1" fmla="*/ 3614 h 630806"/>
                      <a:gd name="connsiteX2" fmla="*/ 1368856 w 1791141"/>
                      <a:gd name="connsiteY2" fmla="*/ 39194 h 630806"/>
                      <a:gd name="connsiteX3" fmla="*/ 1740749 w 1791141"/>
                      <a:gd name="connsiteY3" fmla="*/ 283989 h 630806"/>
                      <a:gd name="connsiteX4" fmla="*/ 1722179 w 1791141"/>
                      <a:gd name="connsiteY4" fmla="*/ 390968 h 630806"/>
                      <a:gd name="connsiteX5" fmla="*/ 639479 w 1791141"/>
                      <a:gd name="connsiteY5" fmla="*/ 611692 h 630806"/>
                      <a:gd name="connsiteX6" fmla="*/ 447320 w 1791141"/>
                      <a:gd name="connsiteY6" fmla="*/ 598581 h 630806"/>
                      <a:gd name="connsiteX7" fmla="*/ 17954 w 1791141"/>
                      <a:gd name="connsiteY7" fmla="*/ 272396 h 630806"/>
                      <a:gd name="connsiteX8" fmla="*/ 64208 w 1791141"/>
                      <a:gd name="connsiteY8" fmla="*/ 179889 h 630806"/>
                      <a:gd name="connsiteX0" fmla="*/ 64208 w 1800990"/>
                      <a:gd name="connsiteY0" fmla="*/ 179889 h 630806"/>
                      <a:gd name="connsiteX1" fmla="*/ 1226537 w 1800990"/>
                      <a:gd name="connsiteY1" fmla="*/ 3614 h 630806"/>
                      <a:gd name="connsiteX2" fmla="*/ 1368856 w 1800990"/>
                      <a:gd name="connsiteY2" fmla="*/ 39194 h 630806"/>
                      <a:gd name="connsiteX3" fmla="*/ 1740749 w 1800990"/>
                      <a:gd name="connsiteY3" fmla="*/ 283989 h 630806"/>
                      <a:gd name="connsiteX4" fmla="*/ 1722179 w 1800990"/>
                      <a:gd name="connsiteY4" fmla="*/ 390968 h 630806"/>
                      <a:gd name="connsiteX5" fmla="*/ 639479 w 1800990"/>
                      <a:gd name="connsiteY5" fmla="*/ 611692 h 630806"/>
                      <a:gd name="connsiteX6" fmla="*/ 447320 w 1800990"/>
                      <a:gd name="connsiteY6" fmla="*/ 598581 h 630806"/>
                      <a:gd name="connsiteX7" fmla="*/ 17954 w 1800990"/>
                      <a:gd name="connsiteY7" fmla="*/ 272396 h 630806"/>
                      <a:gd name="connsiteX8" fmla="*/ 64208 w 1800990"/>
                      <a:gd name="connsiteY8" fmla="*/ 179889 h 630806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208 w 1800990"/>
                      <a:gd name="connsiteY0" fmla="*/ 177906 h 628823"/>
                      <a:gd name="connsiteX1" fmla="*/ 1231299 w 1800990"/>
                      <a:gd name="connsiteY1" fmla="*/ 4012 h 628823"/>
                      <a:gd name="connsiteX2" fmla="*/ 1368856 w 1800990"/>
                      <a:gd name="connsiteY2" fmla="*/ 37211 h 628823"/>
                      <a:gd name="connsiteX3" fmla="*/ 1740749 w 1800990"/>
                      <a:gd name="connsiteY3" fmla="*/ 282006 h 628823"/>
                      <a:gd name="connsiteX4" fmla="*/ 1722179 w 1800990"/>
                      <a:gd name="connsiteY4" fmla="*/ 388985 h 628823"/>
                      <a:gd name="connsiteX5" fmla="*/ 639479 w 1800990"/>
                      <a:gd name="connsiteY5" fmla="*/ 609709 h 628823"/>
                      <a:gd name="connsiteX6" fmla="*/ 447320 w 1800990"/>
                      <a:gd name="connsiteY6" fmla="*/ 596598 h 628823"/>
                      <a:gd name="connsiteX7" fmla="*/ 17954 w 1800990"/>
                      <a:gd name="connsiteY7" fmla="*/ 270413 h 628823"/>
                      <a:gd name="connsiteX8" fmla="*/ 64208 w 1800990"/>
                      <a:gd name="connsiteY8" fmla="*/ 177906 h 628823"/>
                      <a:gd name="connsiteX0" fmla="*/ 64672 w 1801454"/>
                      <a:gd name="connsiteY0" fmla="*/ 177906 h 628823"/>
                      <a:gd name="connsiteX1" fmla="*/ 1231763 w 1801454"/>
                      <a:gd name="connsiteY1" fmla="*/ 4012 h 628823"/>
                      <a:gd name="connsiteX2" fmla="*/ 1369320 w 1801454"/>
                      <a:gd name="connsiteY2" fmla="*/ 37211 h 628823"/>
                      <a:gd name="connsiteX3" fmla="*/ 1741213 w 1801454"/>
                      <a:gd name="connsiteY3" fmla="*/ 282006 h 628823"/>
                      <a:gd name="connsiteX4" fmla="*/ 1722643 w 1801454"/>
                      <a:gd name="connsiteY4" fmla="*/ 388985 h 628823"/>
                      <a:gd name="connsiteX5" fmla="*/ 639943 w 1801454"/>
                      <a:gd name="connsiteY5" fmla="*/ 609709 h 628823"/>
                      <a:gd name="connsiteX6" fmla="*/ 447784 w 1801454"/>
                      <a:gd name="connsiteY6" fmla="*/ 596598 h 628823"/>
                      <a:gd name="connsiteX7" fmla="*/ 18418 w 1801454"/>
                      <a:gd name="connsiteY7" fmla="*/ 270413 h 628823"/>
                      <a:gd name="connsiteX8" fmla="*/ 64672 w 1801454"/>
                      <a:gd name="connsiteY8" fmla="*/ 177906 h 628823"/>
                      <a:gd name="connsiteX0" fmla="*/ 64672 w 1801454"/>
                      <a:gd name="connsiteY0" fmla="*/ 177906 h 626759"/>
                      <a:gd name="connsiteX1" fmla="*/ 1231763 w 1801454"/>
                      <a:gd name="connsiteY1" fmla="*/ 4012 h 626759"/>
                      <a:gd name="connsiteX2" fmla="*/ 1369320 w 1801454"/>
                      <a:gd name="connsiteY2" fmla="*/ 37211 h 626759"/>
                      <a:gd name="connsiteX3" fmla="*/ 1741213 w 1801454"/>
                      <a:gd name="connsiteY3" fmla="*/ 282006 h 626759"/>
                      <a:gd name="connsiteX4" fmla="*/ 1722643 w 1801454"/>
                      <a:gd name="connsiteY4" fmla="*/ 388985 h 626759"/>
                      <a:gd name="connsiteX5" fmla="*/ 639943 w 1801454"/>
                      <a:gd name="connsiteY5" fmla="*/ 609709 h 626759"/>
                      <a:gd name="connsiteX6" fmla="*/ 447784 w 1801454"/>
                      <a:gd name="connsiteY6" fmla="*/ 596598 h 626759"/>
                      <a:gd name="connsiteX7" fmla="*/ 18418 w 1801454"/>
                      <a:gd name="connsiteY7" fmla="*/ 270413 h 626759"/>
                      <a:gd name="connsiteX8" fmla="*/ 64672 w 1801454"/>
                      <a:gd name="connsiteY8" fmla="*/ 177906 h 626759"/>
                      <a:gd name="connsiteX0" fmla="*/ 64672 w 1801454"/>
                      <a:gd name="connsiteY0" fmla="*/ 177906 h 615699"/>
                      <a:gd name="connsiteX1" fmla="*/ 1231763 w 1801454"/>
                      <a:gd name="connsiteY1" fmla="*/ 4012 h 615699"/>
                      <a:gd name="connsiteX2" fmla="*/ 1369320 w 1801454"/>
                      <a:gd name="connsiteY2" fmla="*/ 37211 h 615699"/>
                      <a:gd name="connsiteX3" fmla="*/ 1741213 w 1801454"/>
                      <a:gd name="connsiteY3" fmla="*/ 282006 h 615699"/>
                      <a:gd name="connsiteX4" fmla="*/ 1722643 w 1801454"/>
                      <a:gd name="connsiteY4" fmla="*/ 388985 h 615699"/>
                      <a:gd name="connsiteX5" fmla="*/ 639943 w 1801454"/>
                      <a:gd name="connsiteY5" fmla="*/ 609709 h 615699"/>
                      <a:gd name="connsiteX6" fmla="*/ 416828 w 1801454"/>
                      <a:gd name="connsiteY6" fmla="*/ 520398 h 615699"/>
                      <a:gd name="connsiteX7" fmla="*/ 18418 w 1801454"/>
                      <a:gd name="connsiteY7" fmla="*/ 270413 h 615699"/>
                      <a:gd name="connsiteX8" fmla="*/ 64672 w 1801454"/>
                      <a:gd name="connsiteY8" fmla="*/ 177906 h 615699"/>
                      <a:gd name="connsiteX0" fmla="*/ 64672 w 1801454"/>
                      <a:gd name="connsiteY0" fmla="*/ 177906 h 557171"/>
                      <a:gd name="connsiteX1" fmla="*/ 1231763 w 1801454"/>
                      <a:gd name="connsiteY1" fmla="*/ 4012 h 557171"/>
                      <a:gd name="connsiteX2" fmla="*/ 1369320 w 1801454"/>
                      <a:gd name="connsiteY2" fmla="*/ 37211 h 557171"/>
                      <a:gd name="connsiteX3" fmla="*/ 1741213 w 1801454"/>
                      <a:gd name="connsiteY3" fmla="*/ 282006 h 557171"/>
                      <a:gd name="connsiteX4" fmla="*/ 1722643 w 1801454"/>
                      <a:gd name="connsiteY4" fmla="*/ 388985 h 557171"/>
                      <a:gd name="connsiteX5" fmla="*/ 575649 w 1801454"/>
                      <a:gd name="connsiteY5" fmla="*/ 543034 h 557171"/>
                      <a:gd name="connsiteX6" fmla="*/ 416828 w 1801454"/>
                      <a:gd name="connsiteY6" fmla="*/ 520398 h 557171"/>
                      <a:gd name="connsiteX7" fmla="*/ 18418 w 1801454"/>
                      <a:gd name="connsiteY7" fmla="*/ 270413 h 557171"/>
                      <a:gd name="connsiteX8" fmla="*/ 64672 w 1801454"/>
                      <a:gd name="connsiteY8" fmla="*/ 177906 h 557171"/>
                      <a:gd name="connsiteX0" fmla="*/ 64672 w 1758420"/>
                      <a:gd name="connsiteY0" fmla="*/ 177906 h 557171"/>
                      <a:gd name="connsiteX1" fmla="*/ 1231763 w 1758420"/>
                      <a:gd name="connsiteY1" fmla="*/ 4012 h 557171"/>
                      <a:gd name="connsiteX2" fmla="*/ 1369320 w 1758420"/>
                      <a:gd name="connsiteY2" fmla="*/ 37211 h 557171"/>
                      <a:gd name="connsiteX3" fmla="*/ 1741213 w 1758420"/>
                      <a:gd name="connsiteY3" fmla="*/ 282006 h 557171"/>
                      <a:gd name="connsiteX4" fmla="*/ 1498805 w 1758420"/>
                      <a:gd name="connsiteY4" fmla="*/ 369935 h 557171"/>
                      <a:gd name="connsiteX5" fmla="*/ 575649 w 1758420"/>
                      <a:gd name="connsiteY5" fmla="*/ 543034 h 557171"/>
                      <a:gd name="connsiteX6" fmla="*/ 416828 w 1758420"/>
                      <a:gd name="connsiteY6" fmla="*/ 520398 h 557171"/>
                      <a:gd name="connsiteX7" fmla="*/ 18418 w 1758420"/>
                      <a:gd name="connsiteY7" fmla="*/ 270413 h 557171"/>
                      <a:gd name="connsiteX8" fmla="*/ 64672 w 1758420"/>
                      <a:gd name="connsiteY8" fmla="*/ 177906 h 557171"/>
                      <a:gd name="connsiteX0" fmla="*/ 64672 w 1566315"/>
                      <a:gd name="connsiteY0" fmla="*/ 177906 h 557171"/>
                      <a:gd name="connsiteX1" fmla="*/ 1231763 w 1566315"/>
                      <a:gd name="connsiteY1" fmla="*/ 4012 h 557171"/>
                      <a:gd name="connsiteX2" fmla="*/ 1369320 w 1566315"/>
                      <a:gd name="connsiteY2" fmla="*/ 37211 h 557171"/>
                      <a:gd name="connsiteX3" fmla="*/ 1493563 w 1566315"/>
                      <a:gd name="connsiteY3" fmla="*/ 291531 h 557171"/>
                      <a:gd name="connsiteX4" fmla="*/ 1498805 w 1566315"/>
                      <a:gd name="connsiteY4" fmla="*/ 369935 h 557171"/>
                      <a:gd name="connsiteX5" fmla="*/ 575649 w 1566315"/>
                      <a:gd name="connsiteY5" fmla="*/ 543034 h 557171"/>
                      <a:gd name="connsiteX6" fmla="*/ 416828 w 1566315"/>
                      <a:gd name="connsiteY6" fmla="*/ 520398 h 557171"/>
                      <a:gd name="connsiteX7" fmla="*/ 18418 w 1566315"/>
                      <a:gd name="connsiteY7" fmla="*/ 270413 h 557171"/>
                      <a:gd name="connsiteX8" fmla="*/ 64672 w 1566315"/>
                      <a:gd name="connsiteY8" fmla="*/ 177906 h 557171"/>
                      <a:gd name="connsiteX0" fmla="*/ 64672 w 1566315"/>
                      <a:gd name="connsiteY0" fmla="*/ 155589 h 534854"/>
                      <a:gd name="connsiteX1" fmla="*/ 907913 w 1566315"/>
                      <a:gd name="connsiteY1" fmla="*/ 29320 h 534854"/>
                      <a:gd name="connsiteX2" fmla="*/ 1369320 w 1566315"/>
                      <a:gd name="connsiteY2" fmla="*/ 14894 h 534854"/>
                      <a:gd name="connsiteX3" fmla="*/ 1493563 w 1566315"/>
                      <a:gd name="connsiteY3" fmla="*/ 269214 h 534854"/>
                      <a:gd name="connsiteX4" fmla="*/ 1498805 w 1566315"/>
                      <a:gd name="connsiteY4" fmla="*/ 347618 h 534854"/>
                      <a:gd name="connsiteX5" fmla="*/ 575649 w 1566315"/>
                      <a:gd name="connsiteY5" fmla="*/ 520717 h 534854"/>
                      <a:gd name="connsiteX6" fmla="*/ 416828 w 1566315"/>
                      <a:gd name="connsiteY6" fmla="*/ 498081 h 534854"/>
                      <a:gd name="connsiteX7" fmla="*/ 18418 w 1566315"/>
                      <a:gd name="connsiteY7" fmla="*/ 248096 h 534854"/>
                      <a:gd name="connsiteX8" fmla="*/ 64672 w 1566315"/>
                      <a:gd name="connsiteY8" fmla="*/ 155589 h 534854"/>
                      <a:gd name="connsiteX0" fmla="*/ 64672 w 1566315"/>
                      <a:gd name="connsiteY0" fmla="*/ 135419 h 514684"/>
                      <a:gd name="connsiteX1" fmla="*/ 907913 w 1566315"/>
                      <a:gd name="connsiteY1" fmla="*/ 9150 h 514684"/>
                      <a:gd name="connsiteX2" fmla="*/ 1033563 w 1566315"/>
                      <a:gd name="connsiteY2" fmla="*/ 25680 h 514684"/>
                      <a:gd name="connsiteX3" fmla="*/ 1493563 w 1566315"/>
                      <a:gd name="connsiteY3" fmla="*/ 249044 h 514684"/>
                      <a:gd name="connsiteX4" fmla="*/ 1498805 w 1566315"/>
                      <a:gd name="connsiteY4" fmla="*/ 327448 h 514684"/>
                      <a:gd name="connsiteX5" fmla="*/ 575649 w 1566315"/>
                      <a:gd name="connsiteY5" fmla="*/ 500547 h 514684"/>
                      <a:gd name="connsiteX6" fmla="*/ 416828 w 1566315"/>
                      <a:gd name="connsiteY6" fmla="*/ 477911 h 514684"/>
                      <a:gd name="connsiteX7" fmla="*/ 18418 w 1566315"/>
                      <a:gd name="connsiteY7" fmla="*/ 227926 h 514684"/>
                      <a:gd name="connsiteX8" fmla="*/ 64672 w 1566315"/>
                      <a:gd name="connsiteY8" fmla="*/ 135419 h 514684"/>
                      <a:gd name="connsiteX0" fmla="*/ 64672 w 1555889"/>
                      <a:gd name="connsiteY0" fmla="*/ 135419 h 514684"/>
                      <a:gd name="connsiteX1" fmla="*/ 907913 w 1555889"/>
                      <a:gd name="connsiteY1" fmla="*/ 9150 h 514684"/>
                      <a:gd name="connsiteX2" fmla="*/ 1033563 w 1555889"/>
                      <a:gd name="connsiteY2" fmla="*/ 25680 h 514684"/>
                      <a:gd name="connsiteX3" fmla="*/ 1493563 w 1555889"/>
                      <a:gd name="connsiteY3" fmla="*/ 249044 h 514684"/>
                      <a:gd name="connsiteX4" fmla="*/ 1498805 w 1555889"/>
                      <a:gd name="connsiteY4" fmla="*/ 327448 h 514684"/>
                      <a:gd name="connsiteX5" fmla="*/ 575649 w 1555889"/>
                      <a:gd name="connsiteY5" fmla="*/ 500547 h 514684"/>
                      <a:gd name="connsiteX6" fmla="*/ 416828 w 1555889"/>
                      <a:gd name="connsiteY6" fmla="*/ 477911 h 514684"/>
                      <a:gd name="connsiteX7" fmla="*/ 18418 w 1555889"/>
                      <a:gd name="connsiteY7" fmla="*/ 227926 h 514684"/>
                      <a:gd name="connsiteX8" fmla="*/ 64672 w 1555889"/>
                      <a:gd name="connsiteY8" fmla="*/ 135419 h 514684"/>
                      <a:gd name="connsiteX0" fmla="*/ 64672 w 1551675"/>
                      <a:gd name="connsiteY0" fmla="*/ 135419 h 514684"/>
                      <a:gd name="connsiteX1" fmla="*/ 907913 w 1551675"/>
                      <a:gd name="connsiteY1" fmla="*/ 9150 h 514684"/>
                      <a:gd name="connsiteX2" fmla="*/ 1033563 w 1551675"/>
                      <a:gd name="connsiteY2" fmla="*/ 25680 h 514684"/>
                      <a:gd name="connsiteX3" fmla="*/ 1493563 w 1551675"/>
                      <a:gd name="connsiteY3" fmla="*/ 249044 h 514684"/>
                      <a:gd name="connsiteX4" fmla="*/ 1498805 w 1551675"/>
                      <a:gd name="connsiteY4" fmla="*/ 327448 h 514684"/>
                      <a:gd name="connsiteX5" fmla="*/ 575649 w 1551675"/>
                      <a:gd name="connsiteY5" fmla="*/ 500547 h 514684"/>
                      <a:gd name="connsiteX6" fmla="*/ 416828 w 1551675"/>
                      <a:gd name="connsiteY6" fmla="*/ 477911 h 514684"/>
                      <a:gd name="connsiteX7" fmla="*/ 18418 w 1551675"/>
                      <a:gd name="connsiteY7" fmla="*/ 227926 h 514684"/>
                      <a:gd name="connsiteX8" fmla="*/ 64672 w 1551675"/>
                      <a:gd name="connsiteY8" fmla="*/ 135419 h 514684"/>
                      <a:gd name="connsiteX0" fmla="*/ 64672 w 1545132"/>
                      <a:gd name="connsiteY0" fmla="*/ 135419 h 514684"/>
                      <a:gd name="connsiteX1" fmla="*/ 907913 w 1545132"/>
                      <a:gd name="connsiteY1" fmla="*/ 9150 h 514684"/>
                      <a:gd name="connsiteX2" fmla="*/ 1033563 w 1545132"/>
                      <a:gd name="connsiteY2" fmla="*/ 25680 h 514684"/>
                      <a:gd name="connsiteX3" fmla="*/ 1493563 w 1545132"/>
                      <a:gd name="connsiteY3" fmla="*/ 249044 h 514684"/>
                      <a:gd name="connsiteX4" fmla="*/ 1498805 w 1545132"/>
                      <a:gd name="connsiteY4" fmla="*/ 327448 h 514684"/>
                      <a:gd name="connsiteX5" fmla="*/ 575649 w 1545132"/>
                      <a:gd name="connsiteY5" fmla="*/ 500547 h 514684"/>
                      <a:gd name="connsiteX6" fmla="*/ 416828 w 1545132"/>
                      <a:gd name="connsiteY6" fmla="*/ 477911 h 514684"/>
                      <a:gd name="connsiteX7" fmla="*/ 18418 w 1545132"/>
                      <a:gd name="connsiteY7" fmla="*/ 227926 h 514684"/>
                      <a:gd name="connsiteX8" fmla="*/ 64672 w 1545132"/>
                      <a:gd name="connsiteY8" fmla="*/ 135419 h 514684"/>
                      <a:gd name="connsiteX0" fmla="*/ 64672 w 1545132"/>
                      <a:gd name="connsiteY0" fmla="*/ 134604 h 513869"/>
                      <a:gd name="connsiteX1" fmla="*/ 907913 w 1545132"/>
                      <a:gd name="connsiteY1" fmla="*/ 8335 h 513869"/>
                      <a:gd name="connsiteX2" fmla="*/ 1033563 w 1545132"/>
                      <a:gd name="connsiteY2" fmla="*/ 24865 h 513869"/>
                      <a:gd name="connsiteX3" fmla="*/ 1493563 w 1545132"/>
                      <a:gd name="connsiteY3" fmla="*/ 248229 h 513869"/>
                      <a:gd name="connsiteX4" fmla="*/ 1498805 w 1545132"/>
                      <a:gd name="connsiteY4" fmla="*/ 326633 h 513869"/>
                      <a:gd name="connsiteX5" fmla="*/ 575649 w 1545132"/>
                      <a:gd name="connsiteY5" fmla="*/ 499732 h 513869"/>
                      <a:gd name="connsiteX6" fmla="*/ 416828 w 1545132"/>
                      <a:gd name="connsiteY6" fmla="*/ 477096 h 513869"/>
                      <a:gd name="connsiteX7" fmla="*/ 18418 w 1545132"/>
                      <a:gd name="connsiteY7" fmla="*/ 227111 h 513869"/>
                      <a:gd name="connsiteX8" fmla="*/ 64672 w 1545132"/>
                      <a:gd name="connsiteY8" fmla="*/ 134604 h 513869"/>
                      <a:gd name="connsiteX0" fmla="*/ 64672 w 1545132"/>
                      <a:gd name="connsiteY0" fmla="*/ 133641 h 512906"/>
                      <a:gd name="connsiteX1" fmla="*/ 907913 w 1545132"/>
                      <a:gd name="connsiteY1" fmla="*/ 7372 h 512906"/>
                      <a:gd name="connsiteX2" fmla="*/ 1033563 w 1545132"/>
                      <a:gd name="connsiteY2" fmla="*/ 23902 h 512906"/>
                      <a:gd name="connsiteX3" fmla="*/ 1493563 w 1545132"/>
                      <a:gd name="connsiteY3" fmla="*/ 247266 h 512906"/>
                      <a:gd name="connsiteX4" fmla="*/ 1498805 w 1545132"/>
                      <a:gd name="connsiteY4" fmla="*/ 325670 h 512906"/>
                      <a:gd name="connsiteX5" fmla="*/ 575649 w 1545132"/>
                      <a:gd name="connsiteY5" fmla="*/ 498769 h 512906"/>
                      <a:gd name="connsiteX6" fmla="*/ 416828 w 1545132"/>
                      <a:gd name="connsiteY6" fmla="*/ 476133 h 512906"/>
                      <a:gd name="connsiteX7" fmla="*/ 18418 w 1545132"/>
                      <a:gd name="connsiteY7" fmla="*/ 226148 h 512906"/>
                      <a:gd name="connsiteX8" fmla="*/ 64672 w 1545132"/>
                      <a:gd name="connsiteY8" fmla="*/ 133641 h 512906"/>
                      <a:gd name="connsiteX0" fmla="*/ 64672 w 1545132"/>
                      <a:gd name="connsiteY0" fmla="*/ 133641 h 505805"/>
                      <a:gd name="connsiteX1" fmla="*/ 907913 w 1545132"/>
                      <a:gd name="connsiteY1" fmla="*/ 7372 h 505805"/>
                      <a:gd name="connsiteX2" fmla="*/ 1033563 w 1545132"/>
                      <a:gd name="connsiteY2" fmla="*/ 23902 h 505805"/>
                      <a:gd name="connsiteX3" fmla="*/ 1493563 w 1545132"/>
                      <a:gd name="connsiteY3" fmla="*/ 247266 h 505805"/>
                      <a:gd name="connsiteX4" fmla="*/ 1498805 w 1545132"/>
                      <a:gd name="connsiteY4" fmla="*/ 325670 h 505805"/>
                      <a:gd name="connsiteX5" fmla="*/ 575649 w 1545132"/>
                      <a:gd name="connsiteY5" fmla="*/ 498769 h 505805"/>
                      <a:gd name="connsiteX6" fmla="*/ 428735 w 1545132"/>
                      <a:gd name="connsiteY6" fmla="*/ 426127 h 505805"/>
                      <a:gd name="connsiteX7" fmla="*/ 18418 w 1545132"/>
                      <a:gd name="connsiteY7" fmla="*/ 226148 h 505805"/>
                      <a:gd name="connsiteX8" fmla="*/ 64672 w 1545132"/>
                      <a:gd name="connsiteY8" fmla="*/ 133641 h 505805"/>
                      <a:gd name="connsiteX0" fmla="*/ 64672 w 1545132"/>
                      <a:gd name="connsiteY0" fmla="*/ 133641 h 472174"/>
                      <a:gd name="connsiteX1" fmla="*/ 907913 w 1545132"/>
                      <a:gd name="connsiteY1" fmla="*/ 7372 h 472174"/>
                      <a:gd name="connsiteX2" fmla="*/ 1033563 w 1545132"/>
                      <a:gd name="connsiteY2" fmla="*/ 23902 h 472174"/>
                      <a:gd name="connsiteX3" fmla="*/ 1493563 w 1545132"/>
                      <a:gd name="connsiteY3" fmla="*/ 247266 h 472174"/>
                      <a:gd name="connsiteX4" fmla="*/ 1498805 w 1545132"/>
                      <a:gd name="connsiteY4" fmla="*/ 325670 h 472174"/>
                      <a:gd name="connsiteX5" fmla="*/ 575649 w 1545132"/>
                      <a:gd name="connsiteY5" fmla="*/ 460669 h 472174"/>
                      <a:gd name="connsiteX6" fmla="*/ 428735 w 1545132"/>
                      <a:gd name="connsiteY6" fmla="*/ 426127 h 472174"/>
                      <a:gd name="connsiteX7" fmla="*/ 18418 w 1545132"/>
                      <a:gd name="connsiteY7" fmla="*/ 226148 h 472174"/>
                      <a:gd name="connsiteX8" fmla="*/ 64672 w 1545132"/>
                      <a:gd name="connsiteY8" fmla="*/ 133641 h 472174"/>
                      <a:gd name="connsiteX0" fmla="*/ 64672 w 1545132"/>
                      <a:gd name="connsiteY0" fmla="*/ 133641 h 466070"/>
                      <a:gd name="connsiteX1" fmla="*/ 907913 w 1545132"/>
                      <a:gd name="connsiteY1" fmla="*/ 7372 h 466070"/>
                      <a:gd name="connsiteX2" fmla="*/ 1033563 w 1545132"/>
                      <a:gd name="connsiteY2" fmla="*/ 23902 h 466070"/>
                      <a:gd name="connsiteX3" fmla="*/ 1493563 w 1545132"/>
                      <a:gd name="connsiteY3" fmla="*/ 247266 h 466070"/>
                      <a:gd name="connsiteX4" fmla="*/ 1498805 w 1545132"/>
                      <a:gd name="connsiteY4" fmla="*/ 325670 h 466070"/>
                      <a:gd name="connsiteX5" fmla="*/ 575649 w 1545132"/>
                      <a:gd name="connsiteY5" fmla="*/ 460669 h 466070"/>
                      <a:gd name="connsiteX6" fmla="*/ 428735 w 1545132"/>
                      <a:gd name="connsiteY6" fmla="*/ 426127 h 466070"/>
                      <a:gd name="connsiteX7" fmla="*/ 18418 w 1545132"/>
                      <a:gd name="connsiteY7" fmla="*/ 226148 h 466070"/>
                      <a:gd name="connsiteX8" fmla="*/ 64672 w 1545132"/>
                      <a:gd name="connsiteY8" fmla="*/ 133641 h 466070"/>
                      <a:gd name="connsiteX0" fmla="*/ 64672 w 1545132"/>
                      <a:gd name="connsiteY0" fmla="*/ 126684 h 459113"/>
                      <a:gd name="connsiteX1" fmla="*/ 853144 w 1545132"/>
                      <a:gd name="connsiteY1" fmla="*/ 17084 h 459113"/>
                      <a:gd name="connsiteX2" fmla="*/ 1033563 w 1545132"/>
                      <a:gd name="connsiteY2" fmla="*/ 16945 h 459113"/>
                      <a:gd name="connsiteX3" fmla="*/ 1493563 w 1545132"/>
                      <a:gd name="connsiteY3" fmla="*/ 240309 h 459113"/>
                      <a:gd name="connsiteX4" fmla="*/ 1498805 w 1545132"/>
                      <a:gd name="connsiteY4" fmla="*/ 318713 h 459113"/>
                      <a:gd name="connsiteX5" fmla="*/ 575649 w 1545132"/>
                      <a:gd name="connsiteY5" fmla="*/ 453712 h 459113"/>
                      <a:gd name="connsiteX6" fmla="*/ 428735 w 1545132"/>
                      <a:gd name="connsiteY6" fmla="*/ 419170 h 459113"/>
                      <a:gd name="connsiteX7" fmla="*/ 18418 w 1545132"/>
                      <a:gd name="connsiteY7" fmla="*/ 219191 h 459113"/>
                      <a:gd name="connsiteX8" fmla="*/ 64672 w 1545132"/>
                      <a:gd name="connsiteY8" fmla="*/ 126684 h 459113"/>
                      <a:gd name="connsiteX0" fmla="*/ 64672 w 1545132"/>
                      <a:gd name="connsiteY0" fmla="*/ 116973 h 449402"/>
                      <a:gd name="connsiteX1" fmla="*/ 853144 w 1545132"/>
                      <a:gd name="connsiteY1" fmla="*/ 7373 h 449402"/>
                      <a:gd name="connsiteX2" fmla="*/ 995463 w 1545132"/>
                      <a:gd name="connsiteY2" fmla="*/ 23902 h 449402"/>
                      <a:gd name="connsiteX3" fmla="*/ 1493563 w 1545132"/>
                      <a:gd name="connsiteY3" fmla="*/ 230598 h 449402"/>
                      <a:gd name="connsiteX4" fmla="*/ 1498805 w 1545132"/>
                      <a:gd name="connsiteY4" fmla="*/ 309002 h 449402"/>
                      <a:gd name="connsiteX5" fmla="*/ 575649 w 1545132"/>
                      <a:gd name="connsiteY5" fmla="*/ 444001 h 449402"/>
                      <a:gd name="connsiteX6" fmla="*/ 428735 w 1545132"/>
                      <a:gd name="connsiteY6" fmla="*/ 409459 h 449402"/>
                      <a:gd name="connsiteX7" fmla="*/ 18418 w 1545132"/>
                      <a:gd name="connsiteY7" fmla="*/ 209480 h 449402"/>
                      <a:gd name="connsiteX8" fmla="*/ 64672 w 1545132"/>
                      <a:gd name="connsiteY8" fmla="*/ 116973 h 449402"/>
                      <a:gd name="connsiteX0" fmla="*/ 64672 w 1545132"/>
                      <a:gd name="connsiteY0" fmla="*/ 115407 h 447836"/>
                      <a:gd name="connsiteX1" fmla="*/ 853144 w 1545132"/>
                      <a:gd name="connsiteY1" fmla="*/ 5807 h 447836"/>
                      <a:gd name="connsiteX2" fmla="*/ 995463 w 1545132"/>
                      <a:gd name="connsiteY2" fmla="*/ 22336 h 447836"/>
                      <a:gd name="connsiteX3" fmla="*/ 1493563 w 1545132"/>
                      <a:gd name="connsiteY3" fmla="*/ 229032 h 447836"/>
                      <a:gd name="connsiteX4" fmla="*/ 1498805 w 1545132"/>
                      <a:gd name="connsiteY4" fmla="*/ 307436 h 447836"/>
                      <a:gd name="connsiteX5" fmla="*/ 575649 w 1545132"/>
                      <a:gd name="connsiteY5" fmla="*/ 442435 h 447836"/>
                      <a:gd name="connsiteX6" fmla="*/ 428735 w 1545132"/>
                      <a:gd name="connsiteY6" fmla="*/ 407893 h 447836"/>
                      <a:gd name="connsiteX7" fmla="*/ 18418 w 1545132"/>
                      <a:gd name="connsiteY7" fmla="*/ 207914 h 447836"/>
                      <a:gd name="connsiteX8" fmla="*/ 64672 w 1545132"/>
                      <a:gd name="connsiteY8" fmla="*/ 115407 h 447836"/>
                      <a:gd name="connsiteX0" fmla="*/ 64672 w 1545132"/>
                      <a:gd name="connsiteY0" fmla="*/ 115407 h 447836"/>
                      <a:gd name="connsiteX1" fmla="*/ 853144 w 1545132"/>
                      <a:gd name="connsiteY1" fmla="*/ 5807 h 447836"/>
                      <a:gd name="connsiteX2" fmla="*/ 995463 w 1545132"/>
                      <a:gd name="connsiteY2" fmla="*/ 22336 h 447836"/>
                      <a:gd name="connsiteX3" fmla="*/ 1493563 w 1545132"/>
                      <a:gd name="connsiteY3" fmla="*/ 229032 h 447836"/>
                      <a:gd name="connsiteX4" fmla="*/ 1498805 w 1545132"/>
                      <a:gd name="connsiteY4" fmla="*/ 307436 h 447836"/>
                      <a:gd name="connsiteX5" fmla="*/ 575649 w 1545132"/>
                      <a:gd name="connsiteY5" fmla="*/ 442435 h 447836"/>
                      <a:gd name="connsiteX6" fmla="*/ 428735 w 1545132"/>
                      <a:gd name="connsiteY6" fmla="*/ 407893 h 447836"/>
                      <a:gd name="connsiteX7" fmla="*/ 18418 w 1545132"/>
                      <a:gd name="connsiteY7" fmla="*/ 207914 h 447836"/>
                      <a:gd name="connsiteX8" fmla="*/ 64672 w 1545132"/>
                      <a:gd name="connsiteY8" fmla="*/ 115407 h 447836"/>
                      <a:gd name="connsiteX0" fmla="*/ 64672 w 1539393"/>
                      <a:gd name="connsiteY0" fmla="*/ 115407 h 447836"/>
                      <a:gd name="connsiteX1" fmla="*/ 853144 w 1539393"/>
                      <a:gd name="connsiteY1" fmla="*/ 5807 h 447836"/>
                      <a:gd name="connsiteX2" fmla="*/ 995463 w 1539393"/>
                      <a:gd name="connsiteY2" fmla="*/ 22336 h 447836"/>
                      <a:gd name="connsiteX3" fmla="*/ 1493563 w 1539393"/>
                      <a:gd name="connsiteY3" fmla="*/ 229032 h 447836"/>
                      <a:gd name="connsiteX4" fmla="*/ 1486899 w 1539393"/>
                      <a:gd name="connsiteY4" fmla="*/ 297911 h 447836"/>
                      <a:gd name="connsiteX5" fmla="*/ 575649 w 1539393"/>
                      <a:gd name="connsiteY5" fmla="*/ 442435 h 447836"/>
                      <a:gd name="connsiteX6" fmla="*/ 428735 w 1539393"/>
                      <a:gd name="connsiteY6" fmla="*/ 407893 h 447836"/>
                      <a:gd name="connsiteX7" fmla="*/ 18418 w 1539393"/>
                      <a:gd name="connsiteY7" fmla="*/ 207914 h 447836"/>
                      <a:gd name="connsiteX8" fmla="*/ 64672 w 1539393"/>
                      <a:gd name="connsiteY8" fmla="*/ 115407 h 447836"/>
                      <a:gd name="connsiteX0" fmla="*/ 64672 w 1530987"/>
                      <a:gd name="connsiteY0" fmla="*/ 115407 h 447836"/>
                      <a:gd name="connsiteX1" fmla="*/ 853144 w 1530987"/>
                      <a:gd name="connsiteY1" fmla="*/ 5807 h 447836"/>
                      <a:gd name="connsiteX2" fmla="*/ 995463 w 1530987"/>
                      <a:gd name="connsiteY2" fmla="*/ 22336 h 447836"/>
                      <a:gd name="connsiteX3" fmla="*/ 1476894 w 1530987"/>
                      <a:gd name="connsiteY3" fmla="*/ 240938 h 447836"/>
                      <a:gd name="connsiteX4" fmla="*/ 1486899 w 1530987"/>
                      <a:gd name="connsiteY4" fmla="*/ 297911 h 447836"/>
                      <a:gd name="connsiteX5" fmla="*/ 575649 w 1530987"/>
                      <a:gd name="connsiteY5" fmla="*/ 442435 h 447836"/>
                      <a:gd name="connsiteX6" fmla="*/ 428735 w 1530987"/>
                      <a:gd name="connsiteY6" fmla="*/ 407893 h 447836"/>
                      <a:gd name="connsiteX7" fmla="*/ 18418 w 1530987"/>
                      <a:gd name="connsiteY7" fmla="*/ 207914 h 447836"/>
                      <a:gd name="connsiteX8" fmla="*/ 64672 w 1530987"/>
                      <a:gd name="connsiteY8" fmla="*/ 115407 h 447836"/>
                      <a:gd name="connsiteX0" fmla="*/ 64672 w 1524636"/>
                      <a:gd name="connsiteY0" fmla="*/ 115407 h 447836"/>
                      <a:gd name="connsiteX1" fmla="*/ 853144 w 1524636"/>
                      <a:gd name="connsiteY1" fmla="*/ 5807 h 447836"/>
                      <a:gd name="connsiteX2" fmla="*/ 995463 w 1524636"/>
                      <a:gd name="connsiteY2" fmla="*/ 22336 h 447836"/>
                      <a:gd name="connsiteX3" fmla="*/ 1476894 w 1524636"/>
                      <a:gd name="connsiteY3" fmla="*/ 240938 h 447836"/>
                      <a:gd name="connsiteX4" fmla="*/ 1486899 w 1524636"/>
                      <a:gd name="connsiteY4" fmla="*/ 297911 h 447836"/>
                      <a:gd name="connsiteX5" fmla="*/ 575649 w 1524636"/>
                      <a:gd name="connsiteY5" fmla="*/ 442435 h 447836"/>
                      <a:gd name="connsiteX6" fmla="*/ 428735 w 1524636"/>
                      <a:gd name="connsiteY6" fmla="*/ 407893 h 447836"/>
                      <a:gd name="connsiteX7" fmla="*/ 18418 w 1524636"/>
                      <a:gd name="connsiteY7" fmla="*/ 207914 h 447836"/>
                      <a:gd name="connsiteX8" fmla="*/ 64672 w 1524636"/>
                      <a:gd name="connsiteY8" fmla="*/ 115407 h 447836"/>
                      <a:gd name="connsiteX0" fmla="*/ 64672 w 1515812"/>
                      <a:gd name="connsiteY0" fmla="*/ 115407 h 447836"/>
                      <a:gd name="connsiteX1" fmla="*/ 853144 w 1515812"/>
                      <a:gd name="connsiteY1" fmla="*/ 5807 h 447836"/>
                      <a:gd name="connsiteX2" fmla="*/ 995463 w 1515812"/>
                      <a:gd name="connsiteY2" fmla="*/ 22336 h 447836"/>
                      <a:gd name="connsiteX3" fmla="*/ 1476894 w 1515812"/>
                      <a:gd name="connsiteY3" fmla="*/ 240938 h 447836"/>
                      <a:gd name="connsiteX4" fmla="*/ 1486899 w 1515812"/>
                      <a:gd name="connsiteY4" fmla="*/ 297911 h 447836"/>
                      <a:gd name="connsiteX5" fmla="*/ 575649 w 1515812"/>
                      <a:gd name="connsiteY5" fmla="*/ 442435 h 447836"/>
                      <a:gd name="connsiteX6" fmla="*/ 428735 w 1515812"/>
                      <a:gd name="connsiteY6" fmla="*/ 407893 h 447836"/>
                      <a:gd name="connsiteX7" fmla="*/ 18418 w 1515812"/>
                      <a:gd name="connsiteY7" fmla="*/ 207914 h 447836"/>
                      <a:gd name="connsiteX8" fmla="*/ 64672 w 1515812"/>
                      <a:gd name="connsiteY8" fmla="*/ 115407 h 447836"/>
                      <a:gd name="connsiteX0" fmla="*/ 64672 w 1520107"/>
                      <a:gd name="connsiteY0" fmla="*/ 115407 h 447836"/>
                      <a:gd name="connsiteX1" fmla="*/ 853144 w 1520107"/>
                      <a:gd name="connsiteY1" fmla="*/ 5807 h 447836"/>
                      <a:gd name="connsiteX2" fmla="*/ 995463 w 1520107"/>
                      <a:gd name="connsiteY2" fmla="*/ 22336 h 447836"/>
                      <a:gd name="connsiteX3" fmla="*/ 1476894 w 1520107"/>
                      <a:gd name="connsiteY3" fmla="*/ 240938 h 447836"/>
                      <a:gd name="connsiteX4" fmla="*/ 1486899 w 1520107"/>
                      <a:gd name="connsiteY4" fmla="*/ 297911 h 447836"/>
                      <a:gd name="connsiteX5" fmla="*/ 575649 w 1520107"/>
                      <a:gd name="connsiteY5" fmla="*/ 442435 h 447836"/>
                      <a:gd name="connsiteX6" fmla="*/ 428735 w 1520107"/>
                      <a:gd name="connsiteY6" fmla="*/ 407893 h 447836"/>
                      <a:gd name="connsiteX7" fmla="*/ 18418 w 1520107"/>
                      <a:gd name="connsiteY7" fmla="*/ 207914 h 447836"/>
                      <a:gd name="connsiteX8" fmla="*/ 64672 w 1520107"/>
                      <a:gd name="connsiteY8" fmla="*/ 115407 h 447836"/>
                      <a:gd name="connsiteX0" fmla="*/ 64672 w 1510100"/>
                      <a:gd name="connsiteY0" fmla="*/ 115407 h 447836"/>
                      <a:gd name="connsiteX1" fmla="*/ 853144 w 1510100"/>
                      <a:gd name="connsiteY1" fmla="*/ 5807 h 447836"/>
                      <a:gd name="connsiteX2" fmla="*/ 995463 w 1510100"/>
                      <a:gd name="connsiteY2" fmla="*/ 22336 h 447836"/>
                      <a:gd name="connsiteX3" fmla="*/ 1476894 w 1510100"/>
                      <a:gd name="connsiteY3" fmla="*/ 240938 h 447836"/>
                      <a:gd name="connsiteX4" fmla="*/ 1463087 w 1510100"/>
                      <a:gd name="connsiteY4" fmla="*/ 302674 h 447836"/>
                      <a:gd name="connsiteX5" fmla="*/ 575649 w 1510100"/>
                      <a:gd name="connsiteY5" fmla="*/ 442435 h 447836"/>
                      <a:gd name="connsiteX6" fmla="*/ 428735 w 1510100"/>
                      <a:gd name="connsiteY6" fmla="*/ 407893 h 447836"/>
                      <a:gd name="connsiteX7" fmla="*/ 18418 w 1510100"/>
                      <a:gd name="connsiteY7" fmla="*/ 207914 h 447836"/>
                      <a:gd name="connsiteX8" fmla="*/ 64672 w 1510100"/>
                      <a:gd name="connsiteY8" fmla="*/ 115407 h 447836"/>
                      <a:gd name="connsiteX0" fmla="*/ 64672 w 1513645"/>
                      <a:gd name="connsiteY0" fmla="*/ 115407 h 447836"/>
                      <a:gd name="connsiteX1" fmla="*/ 853144 w 1513645"/>
                      <a:gd name="connsiteY1" fmla="*/ 5807 h 447836"/>
                      <a:gd name="connsiteX2" fmla="*/ 995463 w 1513645"/>
                      <a:gd name="connsiteY2" fmla="*/ 22336 h 447836"/>
                      <a:gd name="connsiteX3" fmla="*/ 1476894 w 1513645"/>
                      <a:gd name="connsiteY3" fmla="*/ 240938 h 447836"/>
                      <a:gd name="connsiteX4" fmla="*/ 1463087 w 1513645"/>
                      <a:gd name="connsiteY4" fmla="*/ 302674 h 447836"/>
                      <a:gd name="connsiteX5" fmla="*/ 575649 w 1513645"/>
                      <a:gd name="connsiteY5" fmla="*/ 442435 h 447836"/>
                      <a:gd name="connsiteX6" fmla="*/ 428735 w 1513645"/>
                      <a:gd name="connsiteY6" fmla="*/ 407893 h 447836"/>
                      <a:gd name="connsiteX7" fmla="*/ 18418 w 1513645"/>
                      <a:gd name="connsiteY7" fmla="*/ 207914 h 447836"/>
                      <a:gd name="connsiteX8" fmla="*/ 64672 w 1513645"/>
                      <a:gd name="connsiteY8" fmla="*/ 115407 h 447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3645" h="447836">
                        <a:moveTo>
                          <a:pt x="64672" y="115407"/>
                        </a:moveTo>
                        <a:lnTo>
                          <a:pt x="853144" y="5807"/>
                        </a:lnTo>
                        <a:cubicBezTo>
                          <a:pt x="893328" y="-1299"/>
                          <a:pt x="932530" y="-7287"/>
                          <a:pt x="995463" y="22336"/>
                        </a:cubicBezTo>
                        <a:lnTo>
                          <a:pt x="1476894" y="240938"/>
                        </a:lnTo>
                        <a:cubicBezTo>
                          <a:pt x="1537417" y="267003"/>
                          <a:pt x="1516365" y="287283"/>
                          <a:pt x="1463087" y="302674"/>
                        </a:cubicBezTo>
                        <a:lnTo>
                          <a:pt x="575649" y="442435"/>
                        </a:lnTo>
                        <a:cubicBezTo>
                          <a:pt x="480612" y="457742"/>
                          <a:pt x="476175" y="438729"/>
                          <a:pt x="428735" y="407893"/>
                        </a:cubicBezTo>
                        <a:lnTo>
                          <a:pt x="18418" y="207914"/>
                        </a:lnTo>
                        <a:cubicBezTo>
                          <a:pt x="-23091" y="169962"/>
                          <a:pt x="11293" y="121310"/>
                          <a:pt x="64672" y="115407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0FD3627-9191-D151-2F1E-CC8CDAB29448}"/>
                  </a:ext>
                </a:extLst>
              </p:cNvPr>
              <p:cNvGrpSpPr/>
              <p:nvPr/>
            </p:nvGrpSpPr>
            <p:grpSpPr>
              <a:xfrm>
                <a:off x="342552" y="1856743"/>
                <a:ext cx="1585482" cy="4522508"/>
                <a:chOff x="1509040" y="978714"/>
                <a:chExt cx="1936002" cy="5522349"/>
              </a:xfrm>
            </p:grpSpPr>
            <p:sp>
              <p:nvSpPr>
                <p:cNvPr id="60" name="Rectangle 1">
                  <a:extLst>
                    <a:ext uri="{FF2B5EF4-FFF2-40B4-BE49-F238E27FC236}">
                      <a16:creationId xmlns:a16="http://schemas.microsoft.com/office/drawing/2014/main" id="{A1F0C841-5A3E-B496-AFF1-A069A0F82B44}"/>
                    </a:ext>
                  </a:extLst>
                </p:cNvPr>
                <p:cNvSpPr/>
                <p:nvPr/>
              </p:nvSpPr>
              <p:spPr>
                <a:xfrm>
                  <a:off x="1509040" y="978714"/>
                  <a:ext cx="1891229" cy="2859360"/>
                </a:xfrm>
                <a:custGeom>
                  <a:avLst/>
                  <a:gdLst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0 w 914400"/>
                    <a:gd name="connsiteY3" fmla="*/ 1216255 h 1216255"/>
                    <a:gd name="connsiteX4" fmla="*/ 0 w 914400"/>
                    <a:gd name="connsiteY4" fmla="*/ 0 h 1216255"/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96253 w 914400"/>
                    <a:gd name="connsiteY3" fmla="*/ 1208234 h 1216255"/>
                    <a:gd name="connsiteX4" fmla="*/ 0 w 914400"/>
                    <a:gd name="connsiteY4" fmla="*/ 0 h 1216255"/>
                    <a:gd name="connsiteX0" fmla="*/ 0 w 1892969"/>
                    <a:gd name="connsiteY0" fmla="*/ 0 h 2860571"/>
                    <a:gd name="connsiteX1" fmla="*/ 914400 w 1892969"/>
                    <a:gd name="connsiteY1" fmla="*/ 0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2969"/>
                    <a:gd name="connsiteY0" fmla="*/ 0 h 2860571"/>
                    <a:gd name="connsiteX1" fmla="*/ 1884948 w 1892969"/>
                    <a:gd name="connsiteY1" fmla="*/ 1439779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50795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43576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458771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1229"/>
                    <a:gd name="connsiteY0" fmla="*/ 0 h 2859360"/>
                    <a:gd name="connsiteX1" fmla="*/ 1883208 w 1891229"/>
                    <a:gd name="connsiteY1" fmla="*/ 1441518 h 2859360"/>
                    <a:gd name="connsiteX2" fmla="*/ 1891229 w 1891229"/>
                    <a:gd name="connsiteY2" fmla="*/ 2859360 h 2859360"/>
                    <a:gd name="connsiteX3" fmla="*/ 90502 w 1891229"/>
                    <a:gd name="connsiteY3" fmla="*/ 1190981 h 2859360"/>
                    <a:gd name="connsiteX4" fmla="*/ 0 w 1891229"/>
                    <a:gd name="connsiteY4" fmla="*/ 0 h 28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1229" h="2859360">
                      <a:moveTo>
                        <a:pt x="0" y="0"/>
                      </a:moveTo>
                      <a:lnTo>
                        <a:pt x="1883208" y="1441518"/>
                      </a:lnTo>
                      <a:cubicBezTo>
                        <a:pt x="1885882" y="1915115"/>
                        <a:pt x="1888555" y="2385763"/>
                        <a:pt x="1891229" y="2859360"/>
                      </a:cubicBezTo>
                      <a:lnTo>
                        <a:pt x="90502" y="11909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1">
                  <a:extLst>
                    <a:ext uri="{FF2B5EF4-FFF2-40B4-BE49-F238E27FC236}">
                      <a16:creationId xmlns:a16="http://schemas.microsoft.com/office/drawing/2014/main" id="{74E2C15B-A8FF-BDDF-7522-BDF1BC63E916}"/>
                    </a:ext>
                  </a:extLst>
                </p:cNvPr>
                <p:cNvSpPr/>
                <p:nvPr/>
              </p:nvSpPr>
              <p:spPr>
                <a:xfrm>
                  <a:off x="1599540" y="2164616"/>
                  <a:ext cx="1840833" cy="3085160"/>
                </a:xfrm>
                <a:custGeom>
                  <a:avLst/>
                  <a:gdLst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0 w 914400"/>
                    <a:gd name="connsiteY3" fmla="*/ 1216255 h 1216255"/>
                    <a:gd name="connsiteX4" fmla="*/ 0 w 914400"/>
                    <a:gd name="connsiteY4" fmla="*/ 0 h 1216255"/>
                    <a:gd name="connsiteX0" fmla="*/ 0 w 914400"/>
                    <a:gd name="connsiteY0" fmla="*/ 0 h 1216255"/>
                    <a:gd name="connsiteX1" fmla="*/ 914400 w 914400"/>
                    <a:gd name="connsiteY1" fmla="*/ 0 h 1216255"/>
                    <a:gd name="connsiteX2" fmla="*/ 914400 w 914400"/>
                    <a:gd name="connsiteY2" fmla="*/ 1216255 h 1216255"/>
                    <a:gd name="connsiteX3" fmla="*/ 96253 w 914400"/>
                    <a:gd name="connsiteY3" fmla="*/ 1208234 h 1216255"/>
                    <a:gd name="connsiteX4" fmla="*/ 0 w 914400"/>
                    <a:gd name="connsiteY4" fmla="*/ 0 h 1216255"/>
                    <a:gd name="connsiteX0" fmla="*/ 0 w 1892969"/>
                    <a:gd name="connsiteY0" fmla="*/ 0 h 2860571"/>
                    <a:gd name="connsiteX1" fmla="*/ 914400 w 1892969"/>
                    <a:gd name="connsiteY1" fmla="*/ 0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2969"/>
                    <a:gd name="connsiteY0" fmla="*/ 0 h 2860571"/>
                    <a:gd name="connsiteX1" fmla="*/ 1884948 w 1892969"/>
                    <a:gd name="connsiteY1" fmla="*/ 1439779 h 2860571"/>
                    <a:gd name="connsiteX2" fmla="*/ 1892969 w 1892969"/>
                    <a:gd name="connsiteY2" fmla="*/ 2860571 h 2860571"/>
                    <a:gd name="connsiteX3" fmla="*/ 96253 w 1892969"/>
                    <a:gd name="connsiteY3" fmla="*/ 1208234 h 2860571"/>
                    <a:gd name="connsiteX4" fmla="*/ 0 w 1892969"/>
                    <a:gd name="connsiteY4" fmla="*/ 0 h 2860571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4948 w 1896980"/>
                    <a:gd name="connsiteY1" fmla="*/ 1439779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50795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96980"/>
                    <a:gd name="connsiteY0" fmla="*/ 0 h 2876613"/>
                    <a:gd name="connsiteX1" fmla="*/ 1888959 w 1896980"/>
                    <a:gd name="connsiteY1" fmla="*/ 1435768 h 2876613"/>
                    <a:gd name="connsiteX2" fmla="*/ 1896980 w 1896980"/>
                    <a:gd name="connsiteY2" fmla="*/ 2876613 h 2876613"/>
                    <a:gd name="connsiteX3" fmla="*/ 96253 w 1896980"/>
                    <a:gd name="connsiteY3" fmla="*/ 1208234 h 2876613"/>
                    <a:gd name="connsiteX4" fmla="*/ 0 w 1896980"/>
                    <a:gd name="connsiteY4" fmla="*/ 0 h 2876613"/>
                    <a:gd name="connsiteX0" fmla="*/ 0 w 1889056"/>
                    <a:gd name="connsiteY0" fmla="*/ 0 h 3085160"/>
                    <a:gd name="connsiteX1" fmla="*/ 1888959 w 1889056"/>
                    <a:gd name="connsiteY1" fmla="*/ 1435768 h 3085160"/>
                    <a:gd name="connsiteX2" fmla="*/ 1840833 w 1889056"/>
                    <a:gd name="connsiteY2" fmla="*/ 3085160 h 3085160"/>
                    <a:gd name="connsiteX3" fmla="*/ 96253 w 1889056"/>
                    <a:gd name="connsiteY3" fmla="*/ 1208234 h 3085160"/>
                    <a:gd name="connsiteX4" fmla="*/ 0 w 1889056"/>
                    <a:gd name="connsiteY4" fmla="*/ 0 h 3085160"/>
                    <a:gd name="connsiteX0" fmla="*/ 0 w 1840833"/>
                    <a:gd name="connsiteY0" fmla="*/ 0 h 3085160"/>
                    <a:gd name="connsiteX1" fmla="*/ 1804738 w 1840833"/>
                    <a:gd name="connsiteY1" fmla="*/ 1660358 h 3085160"/>
                    <a:gd name="connsiteX2" fmla="*/ 1840833 w 1840833"/>
                    <a:gd name="connsiteY2" fmla="*/ 3085160 h 3085160"/>
                    <a:gd name="connsiteX3" fmla="*/ 96253 w 1840833"/>
                    <a:gd name="connsiteY3" fmla="*/ 1208234 h 3085160"/>
                    <a:gd name="connsiteX4" fmla="*/ 0 w 1840833"/>
                    <a:gd name="connsiteY4" fmla="*/ 0 h 3085160"/>
                    <a:gd name="connsiteX0" fmla="*/ 0 w 1840833"/>
                    <a:gd name="connsiteY0" fmla="*/ 0 h 3085160"/>
                    <a:gd name="connsiteX1" fmla="*/ 1804738 w 1840833"/>
                    <a:gd name="connsiteY1" fmla="*/ 1660358 h 3085160"/>
                    <a:gd name="connsiteX2" fmla="*/ 1840833 w 1840833"/>
                    <a:gd name="connsiteY2" fmla="*/ 3085160 h 3085160"/>
                    <a:gd name="connsiteX3" fmla="*/ 96253 w 1840833"/>
                    <a:gd name="connsiteY3" fmla="*/ 1208234 h 3085160"/>
                    <a:gd name="connsiteX4" fmla="*/ 0 w 1840833"/>
                    <a:gd name="connsiteY4" fmla="*/ 0 h 3085160"/>
                    <a:gd name="connsiteX0" fmla="*/ 0 w 1840833"/>
                    <a:gd name="connsiteY0" fmla="*/ 0 h 3085160"/>
                    <a:gd name="connsiteX1" fmla="*/ 1804738 w 1840833"/>
                    <a:gd name="connsiteY1" fmla="*/ 1660358 h 3085160"/>
                    <a:gd name="connsiteX2" fmla="*/ 1840833 w 1840833"/>
                    <a:gd name="connsiteY2" fmla="*/ 3085160 h 3085160"/>
                    <a:gd name="connsiteX3" fmla="*/ 108285 w 1840833"/>
                    <a:gd name="connsiteY3" fmla="*/ 1184170 h 3085160"/>
                    <a:gd name="connsiteX4" fmla="*/ 0 w 1840833"/>
                    <a:gd name="connsiteY4" fmla="*/ 0 h 3085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0833" h="3085160">
                      <a:moveTo>
                        <a:pt x="0" y="0"/>
                      </a:moveTo>
                      <a:lnTo>
                        <a:pt x="1804738" y="1660358"/>
                      </a:lnTo>
                      <a:cubicBezTo>
                        <a:pt x="1807412" y="2133955"/>
                        <a:pt x="1822117" y="2431089"/>
                        <a:pt x="1840833" y="3085160"/>
                      </a:cubicBezTo>
                      <a:lnTo>
                        <a:pt x="108285" y="1184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7">
                  <a:extLst>
                    <a:ext uri="{FF2B5EF4-FFF2-40B4-BE49-F238E27FC236}">
                      <a16:creationId xmlns:a16="http://schemas.microsoft.com/office/drawing/2014/main" id="{5A9BE51D-37F8-F7C2-87E2-66B59F911B8B}"/>
                    </a:ext>
                  </a:extLst>
                </p:cNvPr>
                <p:cNvSpPr/>
                <p:nvPr/>
              </p:nvSpPr>
              <p:spPr>
                <a:xfrm>
                  <a:off x="1728536" y="3457073"/>
                  <a:ext cx="1716506" cy="3043990"/>
                </a:xfrm>
                <a:custGeom>
                  <a:avLst/>
                  <a:gdLst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0 w 914400"/>
                    <a:gd name="connsiteY3" fmla="*/ 914400 h 914400"/>
                    <a:gd name="connsiteX4" fmla="*/ 0 w 914400"/>
                    <a:gd name="connsiteY4" fmla="*/ 0 h 914400"/>
                    <a:gd name="connsiteX0" fmla="*/ 0 w 914400"/>
                    <a:gd name="connsiteY0" fmla="*/ 0 h 914400"/>
                    <a:gd name="connsiteX1" fmla="*/ 914400 w 914400"/>
                    <a:gd name="connsiteY1" fmla="*/ 0 h 914400"/>
                    <a:gd name="connsiteX2" fmla="*/ 914400 w 914400"/>
                    <a:gd name="connsiteY2" fmla="*/ 914400 h 914400"/>
                    <a:gd name="connsiteX3" fmla="*/ 68179 w 914400"/>
                    <a:gd name="connsiteY3" fmla="*/ 914400 h 914400"/>
                    <a:gd name="connsiteX4" fmla="*/ 0 w 914400"/>
                    <a:gd name="connsiteY4" fmla="*/ 0 h 914400"/>
                    <a:gd name="connsiteX0" fmla="*/ 0 w 1692442"/>
                    <a:gd name="connsiteY0" fmla="*/ 0 h 3060032"/>
                    <a:gd name="connsiteX1" fmla="*/ 914400 w 1692442"/>
                    <a:gd name="connsiteY1" fmla="*/ 0 h 3060032"/>
                    <a:gd name="connsiteX2" fmla="*/ 1692442 w 1692442"/>
                    <a:gd name="connsiteY2" fmla="*/ 3060032 h 3060032"/>
                    <a:gd name="connsiteX3" fmla="*/ 68179 w 1692442"/>
                    <a:gd name="connsiteY3" fmla="*/ 914400 h 3060032"/>
                    <a:gd name="connsiteX4" fmla="*/ 0 w 1692442"/>
                    <a:gd name="connsiteY4" fmla="*/ 0 h 3060032"/>
                    <a:gd name="connsiteX0" fmla="*/ 0 w 1716506"/>
                    <a:gd name="connsiteY0" fmla="*/ 0 h 3060032"/>
                    <a:gd name="connsiteX1" fmla="*/ 1716506 w 1716506"/>
                    <a:gd name="connsiteY1" fmla="*/ 1788695 h 3060032"/>
                    <a:gd name="connsiteX2" fmla="*/ 1692442 w 1716506"/>
                    <a:gd name="connsiteY2" fmla="*/ 3060032 h 3060032"/>
                    <a:gd name="connsiteX3" fmla="*/ 68179 w 1716506"/>
                    <a:gd name="connsiteY3" fmla="*/ 914400 h 3060032"/>
                    <a:gd name="connsiteX4" fmla="*/ 0 w 1716506"/>
                    <a:gd name="connsiteY4" fmla="*/ 0 h 3060032"/>
                    <a:gd name="connsiteX0" fmla="*/ 0 w 1716506"/>
                    <a:gd name="connsiteY0" fmla="*/ 0 h 3043990"/>
                    <a:gd name="connsiteX1" fmla="*/ 1716506 w 1716506"/>
                    <a:gd name="connsiteY1" fmla="*/ 1788695 h 3043990"/>
                    <a:gd name="connsiteX2" fmla="*/ 1708485 w 1716506"/>
                    <a:gd name="connsiteY2" fmla="*/ 3043990 h 3043990"/>
                    <a:gd name="connsiteX3" fmla="*/ 68179 w 1716506"/>
                    <a:gd name="connsiteY3" fmla="*/ 914400 h 3043990"/>
                    <a:gd name="connsiteX4" fmla="*/ 0 w 1716506"/>
                    <a:gd name="connsiteY4" fmla="*/ 0 h 3043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6506" h="3043990">
                      <a:moveTo>
                        <a:pt x="0" y="0"/>
                      </a:moveTo>
                      <a:lnTo>
                        <a:pt x="1716506" y="1788695"/>
                      </a:lnTo>
                      <a:cubicBezTo>
                        <a:pt x="1713832" y="2207127"/>
                        <a:pt x="1711159" y="2625558"/>
                        <a:pt x="1708485" y="3043990"/>
                      </a:cubicBezTo>
                      <a:lnTo>
                        <a:pt x="68179" y="914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81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C3A98690-8138-39AA-083B-138BB3CD3A9B}"/>
                    </a:ext>
                  </a:extLst>
                </p:cNvPr>
                <p:cNvGrpSpPr/>
                <p:nvPr/>
              </p:nvGrpSpPr>
              <p:grpSpPr>
                <a:xfrm>
                  <a:off x="1539266" y="1041049"/>
                  <a:ext cx="1871771" cy="5356576"/>
                  <a:chOff x="1539266" y="1041049"/>
                  <a:chExt cx="1871771" cy="5356576"/>
                </a:xfrm>
              </p:grpSpPr>
              <p:sp>
                <p:nvSpPr>
                  <p:cNvPr id="64" name="Rectangle 35">
                    <a:extLst>
                      <a:ext uri="{FF2B5EF4-FFF2-40B4-BE49-F238E27FC236}">
                        <a16:creationId xmlns:a16="http://schemas.microsoft.com/office/drawing/2014/main" id="{AE37C0DF-A9F7-9780-F845-ADD6A6D7D0AE}"/>
                      </a:ext>
                    </a:extLst>
                  </p:cNvPr>
                  <p:cNvSpPr/>
                  <p:nvPr/>
                </p:nvSpPr>
                <p:spPr>
                  <a:xfrm>
                    <a:off x="1539266" y="1041049"/>
                    <a:ext cx="550839" cy="1491180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839" h="1491180">
                        <a:moveTo>
                          <a:pt x="937" y="47591"/>
                        </a:moveTo>
                        <a:cubicBezTo>
                          <a:pt x="-6845" y="-11444"/>
                          <a:pt x="35460" y="-13128"/>
                          <a:pt x="68200" y="29141"/>
                        </a:cubicBezTo>
                        <a:lnTo>
                          <a:pt x="432508" y="320588"/>
                        </a:lnTo>
                        <a:cubicBezTo>
                          <a:pt x="465019" y="354072"/>
                          <a:pt x="468955" y="392319"/>
                          <a:pt x="465748" y="428184"/>
                        </a:cubicBezTo>
                        <a:lnTo>
                          <a:pt x="549092" y="1414020"/>
                        </a:lnTo>
                        <a:cubicBezTo>
                          <a:pt x="559457" y="1464378"/>
                          <a:pt x="522196" y="1519498"/>
                          <a:pt x="477792" y="1474606"/>
                        </a:cubicBezTo>
                        <a:lnTo>
                          <a:pt x="144279" y="1147320"/>
                        </a:lnTo>
                        <a:cubicBezTo>
                          <a:pt x="115185" y="1123133"/>
                          <a:pt x="88473" y="1087039"/>
                          <a:pt x="85573" y="1031895"/>
                        </a:cubicBezTo>
                        <a:lnTo>
                          <a:pt x="937" y="47591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35">
                    <a:extLst>
                      <a:ext uri="{FF2B5EF4-FFF2-40B4-BE49-F238E27FC236}">
                        <a16:creationId xmlns:a16="http://schemas.microsoft.com/office/drawing/2014/main" id="{9A63C135-39E3-94A0-7A7D-480C3E2DFA21}"/>
                      </a:ext>
                    </a:extLst>
                  </p:cNvPr>
                  <p:cNvSpPr/>
                  <p:nvPr/>
                </p:nvSpPr>
                <p:spPr>
                  <a:xfrm>
                    <a:off x="2029202" y="1456859"/>
                    <a:ext cx="585203" cy="1513672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5203" h="1513672">
                        <a:moveTo>
                          <a:pt x="1603" y="71923"/>
                        </a:moveTo>
                        <a:cubicBezTo>
                          <a:pt x="-6179" y="12888"/>
                          <a:pt x="14694" y="-19752"/>
                          <a:pt x="56959" y="12992"/>
                        </a:cubicBezTo>
                        <a:lnTo>
                          <a:pt x="471274" y="349682"/>
                        </a:lnTo>
                        <a:cubicBezTo>
                          <a:pt x="513310" y="380784"/>
                          <a:pt x="531534" y="433320"/>
                          <a:pt x="533089" y="483472"/>
                        </a:cubicBezTo>
                        <a:lnTo>
                          <a:pt x="583095" y="1405015"/>
                        </a:lnTo>
                        <a:cubicBezTo>
                          <a:pt x="591079" y="1500614"/>
                          <a:pt x="577630" y="1531923"/>
                          <a:pt x="521320" y="1503700"/>
                        </a:cubicBezTo>
                        <a:lnTo>
                          <a:pt x="144945" y="1154983"/>
                        </a:lnTo>
                        <a:cubicBezTo>
                          <a:pt x="115851" y="1130796"/>
                          <a:pt x="89139" y="1094703"/>
                          <a:pt x="86239" y="1039559"/>
                        </a:cubicBezTo>
                        <a:lnTo>
                          <a:pt x="1603" y="71923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35">
                    <a:extLst>
                      <a:ext uri="{FF2B5EF4-FFF2-40B4-BE49-F238E27FC236}">
                        <a16:creationId xmlns:a16="http://schemas.microsoft.com/office/drawing/2014/main" id="{04507B7B-59AF-A191-55E6-62187152E883}"/>
                      </a:ext>
                    </a:extLst>
                  </p:cNvPr>
                  <p:cNvSpPr/>
                  <p:nvPr/>
                </p:nvSpPr>
                <p:spPr>
                  <a:xfrm>
                    <a:off x="2607984" y="1913823"/>
                    <a:ext cx="769626" cy="177924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9626" h="1779245">
                        <a:moveTo>
                          <a:pt x="1468" y="79309"/>
                        </a:moveTo>
                        <a:cubicBezTo>
                          <a:pt x="-8695" y="10749"/>
                          <a:pt x="35990" y="-19510"/>
                          <a:pt x="71111" y="13234"/>
                        </a:cubicBezTo>
                        <a:lnTo>
                          <a:pt x="706882" y="468987"/>
                        </a:lnTo>
                        <a:cubicBezTo>
                          <a:pt x="753680" y="509615"/>
                          <a:pt x="750474" y="552625"/>
                          <a:pt x="752029" y="602777"/>
                        </a:cubicBezTo>
                        <a:lnTo>
                          <a:pt x="768697" y="1669577"/>
                        </a:lnTo>
                        <a:cubicBezTo>
                          <a:pt x="776681" y="1765176"/>
                          <a:pt x="732278" y="1803628"/>
                          <a:pt x="671205" y="1763499"/>
                        </a:cubicBezTo>
                        <a:lnTo>
                          <a:pt x="106710" y="1188563"/>
                        </a:lnTo>
                        <a:cubicBezTo>
                          <a:pt x="68091" y="1154850"/>
                          <a:pt x="46143" y="1130665"/>
                          <a:pt x="40861" y="1056471"/>
                        </a:cubicBezTo>
                        <a:lnTo>
                          <a:pt x="1468" y="79309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35">
                    <a:extLst>
                      <a:ext uri="{FF2B5EF4-FFF2-40B4-BE49-F238E27FC236}">
                        <a16:creationId xmlns:a16="http://schemas.microsoft.com/office/drawing/2014/main" id="{D8956C0E-65AF-0033-B0CD-5C028057CDDB}"/>
                      </a:ext>
                    </a:extLst>
                  </p:cNvPr>
                  <p:cNvSpPr/>
                  <p:nvPr/>
                </p:nvSpPr>
                <p:spPr>
                  <a:xfrm>
                    <a:off x="2648208" y="3208372"/>
                    <a:ext cx="762829" cy="1903152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2829" h="1903152">
                        <a:moveTo>
                          <a:pt x="1468" y="79309"/>
                        </a:moveTo>
                        <a:cubicBezTo>
                          <a:pt x="-8695" y="10749"/>
                          <a:pt x="35990" y="-19510"/>
                          <a:pt x="71111" y="13234"/>
                        </a:cubicBezTo>
                        <a:lnTo>
                          <a:pt x="676288" y="625352"/>
                        </a:lnTo>
                        <a:cubicBezTo>
                          <a:pt x="723086" y="665980"/>
                          <a:pt x="733477" y="749782"/>
                          <a:pt x="735032" y="799934"/>
                        </a:cubicBezTo>
                        <a:lnTo>
                          <a:pt x="761899" y="1798748"/>
                        </a:lnTo>
                        <a:cubicBezTo>
                          <a:pt x="769883" y="1894347"/>
                          <a:pt x="725479" y="1929401"/>
                          <a:pt x="667806" y="1882473"/>
                        </a:cubicBezTo>
                        <a:lnTo>
                          <a:pt x="130505" y="1236153"/>
                        </a:lnTo>
                        <a:cubicBezTo>
                          <a:pt x="91886" y="1202440"/>
                          <a:pt x="59740" y="1164658"/>
                          <a:pt x="54458" y="1090464"/>
                        </a:cubicBezTo>
                        <a:lnTo>
                          <a:pt x="1468" y="79309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35">
                    <a:extLst>
                      <a:ext uri="{FF2B5EF4-FFF2-40B4-BE49-F238E27FC236}">
                        <a16:creationId xmlns:a16="http://schemas.microsoft.com/office/drawing/2014/main" id="{ABD3423A-D1C4-9CD5-1926-7AB3362629A6}"/>
                      </a:ext>
                    </a:extLst>
                  </p:cNvPr>
                  <p:cNvSpPr/>
                  <p:nvPr/>
                </p:nvSpPr>
                <p:spPr>
                  <a:xfrm>
                    <a:off x="2130952" y="2708113"/>
                    <a:ext cx="526293" cy="1593870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6293" h="1593870">
                        <a:moveTo>
                          <a:pt x="1468" y="79309"/>
                        </a:moveTo>
                        <a:cubicBezTo>
                          <a:pt x="-8695" y="10749"/>
                          <a:pt x="35990" y="-19510"/>
                          <a:pt x="71111" y="13234"/>
                        </a:cubicBezTo>
                        <a:lnTo>
                          <a:pt x="435782" y="377702"/>
                        </a:lnTo>
                        <a:cubicBezTo>
                          <a:pt x="482580" y="418330"/>
                          <a:pt x="478683" y="454507"/>
                          <a:pt x="480238" y="504659"/>
                        </a:cubicBezTo>
                        <a:lnTo>
                          <a:pt x="526155" y="1532048"/>
                        </a:lnTo>
                        <a:cubicBezTo>
                          <a:pt x="529376" y="1613359"/>
                          <a:pt x="475448" y="1603170"/>
                          <a:pt x="446350" y="1565767"/>
                        </a:cubicBezTo>
                        <a:lnTo>
                          <a:pt x="123361" y="1217103"/>
                        </a:lnTo>
                        <a:cubicBezTo>
                          <a:pt x="84742" y="1183390"/>
                          <a:pt x="62121" y="1157514"/>
                          <a:pt x="56839" y="1083320"/>
                        </a:cubicBezTo>
                        <a:lnTo>
                          <a:pt x="1468" y="79309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35">
                    <a:extLst>
                      <a:ext uri="{FF2B5EF4-FFF2-40B4-BE49-F238E27FC236}">
                        <a16:creationId xmlns:a16="http://schemas.microsoft.com/office/drawing/2014/main" id="{1986448F-AFCA-4D6E-F696-5BA4692E109C}"/>
                      </a:ext>
                    </a:extLst>
                  </p:cNvPr>
                  <p:cNvSpPr/>
                  <p:nvPr/>
                </p:nvSpPr>
                <p:spPr>
                  <a:xfrm>
                    <a:off x="1644509" y="2248412"/>
                    <a:ext cx="519406" cy="154137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  <a:gd name="connsiteX0" fmla="*/ 872 w 562273"/>
                      <a:gd name="connsiteY0" fmla="*/ 117337 h 1588672"/>
                      <a:gd name="connsiteX1" fmla="*/ 107091 w 562273"/>
                      <a:gd name="connsiteY1" fmla="*/ 8036 h 1588672"/>
                      <a:gd name="connsiteX2" fmla="*/ 471762 w 562273"/>
                      <a:gd name="connsiteY2" fmla="*/ 372504 h 1588672"/>
                      <a:gd name="connsiteX3" fmla="*/ 516218 w 562273"/>
                      <a:gd name="connsiteY3" fmla="*/ 499461 h 1588672"/>
                      <a:gd name="connsiteX4" fmla="*/ 562135 w 562273"/>
                      <a:gd name="connsiteY4" fmla="*/ 1526850 h 1588672"/>
                      <a:gd name="connsiteX5" fmla="*/ 482330 w 562273"/>
                      <a:gd name="connsiteY5" fmla="*/ 1560569 h 1588672"/>
                      <a:gd name="connsiteX6" fmla="*/ 159341 w 562273"/>
                      <a:gd name="connsiteY6" fmla="*/ 1211905 h 1588672"/>
                      <a:gd name="connsiteX7" fmla="*/ 92819 w 562273"/>
                      <a:gd name="connsiteY7" fmla="*/ 1078122 h 1588672"/>
                      <a:gd name="connsiteX8" fmla="*/ 872 w 562273"/>
                      <a:gd name="connsiteY8" fmla="*/ 117337 h 1588672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73423 w 563934"/>
                      <a:gd name="connsiteY2" fmla="*/ 339985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468003 w 563934"/>
                      <a:gd name="connsiteY3" fmla="*/ 520144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17944"/>
                      <a:gd name="connsiteY0" fmla="*/ 84818 h 1539473"/>
                      <a:gd name="connsiteX1" fmla="*/ 48900 w 517944"/>
                      <a:gd name="connsiteY1" fmla="*/ 12093 h 1539473"/>
                      <a:gd name="connsiteX2" fmla="*/ 400271 w 517944"/>
                      <a:gd name="connsiteY2" fmla="*/ 356610 h 1539473"/>
                      <a:gd name="connsiteX3" fmla="*/ 468003 w 517944"/>
                      <a:gd name="connsiteY3" fmla="*/ 520144 h 1539473"/>
                      <a:gd name="connsiteX4" fmla="*/ 517245 w 517944"/>
                      <a:gd name="connsiteY4" fmla="*/ 1424504 h 1539473"/>
                      <a:gd name="connsiteX5" fmla="*/ 483991 w 517944"/>
                      <a:gd name="connsiteY5" fmla="*/ 1528050 h 1539473"/>
                      <a:gd name="connsiteX6" fmla="*/ 161002 w 517944"/>
                      <a:gd name="connsiteY6" fmla="*/ 1179386 h 1539473"/>
                      <a:gd name="connsiteX7" fmla="*/ 94480 w 517944"/>
                      <a:gd name="connsiteY7" fmla="*/ 1045603 h 1539473"/>
                      <a:gd name="connsiteX8" fmla="*/ 2533 w 517944"/>
                      <a:gd name="connsiteY8" fmla="*/ 84818 h 1539473"/>
                      <a:gd name="connsiteX0" fmla="*/ 2533 w 517797"/>
                      <a:gd name="connsiteY0" fmla="*/ 84818 h 1551425"/>
                      <a:gd name="connsiteX1" fmla="*/ 48900 w 517797"/>
                      <a:gd name="connsiteY1" fmla="*/ 12093 h 1551425"/>
                      <a:gd name="connsiteX2" fmla="*/ 400271 w 517797"/>
                      <a:gd name="connsiteY2" fmla="*/ 356610 h 1551425"/>
                      <a:gd name="connsiteX3" fmla="*/ 468003 w 517797"/>
                      <a:gd name="connsiteY3" fmla="*/ 520144 h 1551425"/>
                      <a:gd name="connsiteX4" fmla="*/ 517245 w 517797"/>
                      <a:gd name="connsiteY4" fmla="*/ 1424504 h 1551425"/>
                      <a:gd name="connsiteX5" fmla="*/ 480666 w 517797"/>
                      <a:gd name="connsiteY5" fmla="*/ 1541351 h 1551425"/>
                      <a:gd name="connsiteX6" fmla="*/ 161002 w 517797"/>
                      <a:gd name="connsiteY6" fmla="*/ 1179386 h 1551425"/>
                      <a:gd name="connsiteX7" fmla="*/ 94480 w 517797"/>
                      <a:gd name="connsiteY7" fmla="*/ 1045603 h 1551425"/>
                      <a:gd name="connsiteX8" fmla="*/ 2533 w 517797"/>
                      <a:gd name="connsiteY8" fmla="*/ 84818 h 1551425"/>
                      <a:gd name="connsiteX0" fmla="*/ 2533 w 517797"/>
                      <a:gd name="connsiteY0" fmla="*/ 84818 h 1553163"/>
                      <a:gd name="connsiteX1" fmla="*/ 48900 w 517797"/>
                      <a:gd name="connsiteY1" fmla="*/ 12093 h 1553163"/>
                      <a:gd name="connsiteX2" fmla="*/ 400271 w 517797"/>
                      <a:gd name="connsiteY2" fmla="*/ 356610 h 1553163"/>
                      <a:gd name="connsiteX3" fmla="*/ 468003 w 517797"/>
                      <a:gd name="connsiteY3" fmla="*/ 520144 h 1553163"/>
                      <a:gd name="connsiteX4" fmla="*/ 517245 w 517797"/>
                      <a:gd name="connsiteY4" fmla="*/ 1441130 h 1553163"/>
                      <a:gd name="connsiteX5" fmla="*/ 480666 w 517797"/>
                      <a:gd name="connsiteY5" fmla="*/ 1541351 h 1553163"/>
                      <a:gd name="connsiteX6" fmla="*/ 161002 w 517797"/>
                      <a:gd name="connsiteY6" fmla="*/ 1179386 h 1553163"/>
                      <a:gd name="connsiteX7" fmla="*/ 94480 w 517797"/>
                      <a:gd name="connsiteY7" fmla="*/ 1045603 h 1553163"/>
                      <a:gd name="connsiteX8" fmla="*/ 2533 w 517797"/>
                      <a:gd name="connsiteY8" fmla="*/ 84818 h 1553163"/>
                      <a:gd name="connsiteX0" fmla="*/ 2533 w 519406"/>
                      <a:gd name="connsiteY0" fmla="*/ 84818 h 1548019"/>
                      <a:gd name="connsiteX1" fmla="*/ 48900 w 519406"/>
                      <a:gd name="connsiteY1" fmla="*/ 12093 h 1548019"/>
                      <a:gd name="connsiteX2" fmla="*/ 400271 w 519406"/>
                      <a:gd name="connsiteY2" fmla="*/ 356610 h 1548019"/>
                      <a:gd name="connsiteX3" fmla="*/ 468003 w 519406"/>
                      <a:gd name="connsiteY3" fmla="*/ 520144 h 1548019"/>
                      <a:gd name="connsiteX4" fmla="*/ 517245 w 519406"/>
                      <a:gd name="connsiteY4" fmla="*/ 1441130 h 1548019"/>
                      <a:gd name="connsiteX5" fmla="*/ 480666 w 519406"/>
                      <a:gd name="connsiteY5" fmla="*/ 1541351 h 1548019"/>
                      <a:gd name="connsiteX6" fmla="*/ 161002 w 519406"/>
                      <a:gd name="connsiteY6" fmla="*/ 1179386 h 1548019"/>
                      <a:gd name="connsiteX7" fmla="*/ 94480 w 519406"/>
                      <a:gd name="connsiteY7" fmla="*/ 1045603 h 1548019"/>
                      <a:gd name="connsiteX8" fmla="*/ 2533 w 519406"/>
                      <a:gd name="connsiteY8" fmla="*/ 84818 h 1548019"/>
                      <a:gd name="connsiteX0" fmla="*/ 2533 w 519406"/>
                      <a:gd name="connsiteY0" fmla="*/ 84818 h 1541375"/>
                      <a:gd name="connsiteX1" fmla="*/ 48900 w 519406"/>
                      <a:gd name="connsiteY1" fmla="*/ 12093 h 1541375"/>
                      <a:gd name="connsiteX2" fmla="*/ 400271 w 519406"/>
                      <a:gd name="connsiteY2" fmla="*/ 356610 h 1541375"/>
                      <a:gd name="connsiteX3" fmla="*/ 468003 w 519406"/>
                      <a:gd name="connsiteY3" fmla="*/ 520144 h 1541375"/>
                      <a:gd name="connsiteX4" fmla="*/ 517245 w 519406"/>
                      <a:gd name="connsiteY4" fmla="*/ 1441130 h 1541375"/>
                      <a:gd name="connsiteX5" fmla="*/ 480666 w 519406"/>
                      <a:gd name="connsiteY5" fmla="*/ 1541351 h 1541375"/>
                      <a:gd name="connsiteX6" fmla="*/ 161002 w 519406"/>
                      <a:gd name="connsiteY6" fmla="*/ 1179386 h 1541375"/>
                      <a:gd name="connsiteX7" fmla="*/ 94480 w 519406"/>
                      <a:gd name="connsiteY7" fmla="*/ 1045603 h 1541375"/>
                      <a:gd name="connsiteX8" fmla="*/ 2533 w 519406"/>
                      <a:gd name="connsiteY8" fmla="*/ 84818 h 1541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9406" h="1541375">
                        <a:moveTo>
                          <a:pt x="2533" y="84818"/>
                        </a:moveTo>
                        <a:cubicBezTo>
                          <a:pt x="-7630" y="16258"/>
                          <a:pt x="13779" y="-20651"/>
                          <a:pt x="48900" y="12093"/>
                        </a:cubicBezTo>
                        <a:lnTo>
                          <a:pt x="400271" y="356610"/>
                        </a:lnTo>
                        <a:cubicBezTo>
                          <a:pt x="447069" y="397238"/>
                          <a:pt x="466448" y="469992"/>
                          <a:pt x="468003" y="520144"/>
                        </a:cubicBezTo>
                        <a:lnTo>
                          <a:pt x="517245" y="1441130"/>
                        </a:lnTo>
                        <a:cubicBezTo>
                          <a:pt x="520466" y="1522441"/>
                          <a:pt x="526389" y="1542178"/>
                          <a:pt x="480666" y="1541351"/>
                        </a:cubicBezTo>
                        <a:lnTo>
                          <a:pt x="161002" y="1179386"/>
                        </a:lnTo>
                        <a:cubicBezTo>
                          <a:pt x="122383" y="1145673"/>
                          <a:pt x="99762" y="1119797"/>
                          <a:pt x="94480" y="1045603"/>
                        </a:cubicBezTo>
                        <a:lnTo>
                          <a:pt x="2533" y="84818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35">
                    <a:extLst>
                      <a:ext uri="{FF2B5EF4-FFF2-40B4-BE49-F238E27FC236}">
                        <a16:creationId xmlns:a16="http://schemas.microsoft.com/office/drawing/2014/main" id="{2DC241F2-788A-EB0C-8F99-5E2DCED5057B}"/>
                      </a:ext>
                    </a:extLst>
                  </p:cNvPr>
                  <p:cNvSpPr/>
                  <p:nvPr/>
                </p:nvSpPr>
                <p:spPr>
                  <a:xfrm>
                    <a:off x="1766705" y="3487703"/>
                    <a:ext cx="446103" cy="132888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  <a:gd name="connsiteX0" fmla="*/ 872 w 562273"/>
                      <a:gd name="connsiteY0" fmla="*/ 117337 h 1588672"/>
                      <a:gd name="connsiteX1" fmla="*/ 107091 w 562273"/>
                      <a:gd name="connsiteY1" fmla="*/ 8036 h 1588672"/>
                      <a:gd name="connsiteX2" fmla="*/ 471762 w 562273"/>
                      <a:gd name="connsiteY2" fmla="*/ 372504 h 1588672"/>
                      <a:gd name="connsiteX3" fmla="*/ 516218 w 562273"/>
                      <a:gd name="connsiteY3" fmla="*/ 499461 h 1588672"/>
                      <a:gd name="connsiteX4" fmla="*/ 562135 w 562273"/>
                      <a:gd name="connsiteY4" fmla="*/ 1526850 h 1588672"/>
                      <a:gd name="connsiteX5" fmla="*/ 482330 w 562273"/>
                      <a:gd name="connsiteY5" fmla="*/ 1560569 h 1588672"/>
                      <a:gd name="connsiteX6" fmla="*/ 159341 w 562273"/>
                      <a:gd name="connsiteY6" fmla="*/ 1211905 h 1588672"/>
                      <a:gd name="connsiteX7" fmla="*/ 92819 w 562273"/>
                      <a:gd name="connsiteY7" fmla="*/ 1078122 h 1588672"/>
                      <a:gd name="connsiteX8" fmla="*/ 872 w 562273"/>
                      <a:gd name="connsiteY8" fmla="*/ 117337 h 1588672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73423 w 563934"/>
                      <a:gd name="connsiteY2" fmla="*/ 339985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517879 w 563934"/>
                      <a:gd name="connsiteY3" fmla="*/ 466942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63934"/>
                      <a:gd name="connsiteY0" fmla="*/ 84818 h 1556153"/>
                      <a:gd name="connsiteX1" fmla="*/ 48900 w 563934"/>
                      <a:gd name="connsiteY1" fmla="*/ 12093 h 1556153"/>
                      <a:gd name="connsiteX2" fmla="*/ 400271 w 563934"/>
                      <a:gd name="connsiteY2" fmla="*/ 356610 h 1556153"/>
                      <a:gd name="connsiteX3" fmla="*/ 468003 w 563934"/>
                      <a:gd name="connsiteY3" fmla="*/ 520144 h 1556153"/>
                      <a:gd name="connsiteX4" fmla="*/ 563796 w 563934"/>
                      <a:gd name="connsiteY4" fmla="*/ 1494331 h 1556153"/>
                      <a:gd name="connsiteX5" fmla="*/ 483991 w 563934"/>
                      <a:gd name="connsiteY5" fmla="*/ 1528050 h 1556153"/>
                      <a:gd name="connsiteX6" fmla="*/ 161002 w 563934"/>
                      <a:gd name="connsiteY6" fmla="*/ 1179386 h 1556153"/>
                      <a:gd name="connsiteX7" fmla="*/ 94480 w 563934"/>
                      <a:gd name="connsiteY7" fmla="*/ 1045603 h 1556153"/>
                      <a:gd name="connsiteX8" fmla="*/ 2533 w 563934"/>
                      <a:gd name="connsiteY8" fmla="*/ 84818 h 1556153"/>
                      <a:gd name="connsiteX0" fmla="*/ 2533 w 517944"/>
                      <a:gd name="connsiteY0" fmla="*/ 84818 h 1539473"/>
                      <a:gd name="connsiteX1" fmla="*/ 48900 w 517944"/>
                      <a:gd name="connsiteY1" fmla="*/ 12093 h 1539473"/>
                      <a:gd name="connsiteX2" fmla="*/ 400271 w 517944"/>
                      <a:gd name="connsiteY2" fmla="*/ 356610 h 1539473"/>
                      <a:gd name="connsiteX3" fmla="*/ 468003 w 517944"/>
                      <a:gd name="connsiteY3" fmla="*/ 520144 h 1539473"/>
                      <a:gd name="connsiteX4" fmla="*/ 517245 w 517944"/>
                      <a:gd name="connsiteY4" fmla="*/ 1424504 h 1539473"/>
                      <a:gd name="connsiteX5" fmla="*/ 483991 w 517944"/>
                      <a:gd name="connsiteY5" fmla="*/ 1528050 h 1539473"/>
                      <a:gd name="connsiteX6" fmla="*/ 161002 w 517944"/>
                      <a:gd name="connsiteY6" fmla="*/ 1179386 h 1539473"/>
                      <a:gd name="connsiteX7" fmla="*/ 94480 w 517944"/>
                      <a:gd name="connsiteY7" fmla="*/ 1045603 h 1539473"/>
                      <a:gd name="connsiteX8" fmla="*/ 2533 w 517944"/>
                      <a:gd name="connsiteY8" fmla="*/ 84818 h 1539473"/>
                      <a:gd name="connsiteX0" fmla="*/ 2533 w 517797"/>
                      <a:gd name="connsiteY0" fmla="*/ 84818 h 1551425"/>
                      <a:gd name="connsiteX1" fmla="*/ 48900 w 517797"/>
                      <a:gd name="connsiteY1" fmla="*/ 12093 h 1551425"/>
                      <a:gd name="connsiteX2" fmla="*/ 400271 w 517797"/>
                      <a:gd name="connsiteY2" fmla="*/ 356610 h 1551425"/>
                      <a:gd name="connsiteX3" fmla="*/ 468003 w 517797"/>
                      <a:gd name="connsiteY3" fmla="*/ 520144 h 1551425"/>
                      <a:gd name="connsiteX4" fmla="*/ 517245 w 517797"/>
                      <a:gd name="connsiteY4" fmla="*/ 1424504 h 1551425"/>
                      <a:gd name="connsiteX5" fmla="*/ 480666 w 517797"/>
                      <a:gd name="connsiteY5" fmla="*/ 1541351 h 1551425"/>
                      <a:gd name="connsiteX6" fmla="*/ 161002 w 517797"/>
                      <a:gd name="connsiteY6" fmla="*/ 1179386 h 1551425"/>
                      <a:gd name="connsiteX7" fmla="*/ 94480 w 517797"/>
                      <a:gd name="connsiteY7" fmla="*/ 1045603 h 1551425"/>
                      <a:gd name="connsiteX8" fmla="*/ 2533 w 517797"/>
                      <a:gd name="connsiteY8" fmla="*/ 84818 h 1551425"/>
                      <a:gd name="connsiteX0" fmla="*/ 2533 w 517797"/>
                      <a:gd name="connsiteY0" fmla="*/ 84818 h 1553163"/>
                      <a:gd name="connsiteX1" fmla="*/ 48900 w 517797"/>
                      <a:gd name="connsiteY1" fmla="*/ 12093 h 1553163"/>
                      <a:gd name="connsiteX2" fmla="*/ 400271 w 517797"/>
                      <a:gd name="connsiteY2" fmla="*/ 356610 h 1553163"/>
                      <a:gd name="connsiteX3" fmla="*/ 468003 w 517797"/>
                      <a:gd name="connsiteY3" fmla="*/ 520144 h 1553163"/>
                      <a:gd name="connsiteX4" fmla="*/ 517245 w 517797"/>
                      <a:gd name="connsiteY4" fmla="*/ 1441130 h 1553163"/>
                      <a:gd name="connsiteX5" fmla="*/ 480666 w 517797"/>
                      <a:gd name="connsiteY5" fmla="*/ 1541351 h 1553163"/>
                      <a:gd name="connsiteX6" fmla="*/ 161002 w 517797"/>
                      <a:gd name="connsiteY6" fmla="*/ 1179386 h 1553163"/>
                      <a:gd name="connsiteX7" fmla="*/ 94480 w 517797"/>
                      <a:gd name="connsiteY7" fmla="*/ 1045603 h 1553163"/>
                      <a:gd name="connsiteX8" fmla="*/ 2533 w 517797"/>
                      <a:gd name="connsiteY8" fmla="*/ 84818 h 1553163"/>
                      <a:gd name="connsiteX0" fmla="*/ 2533 w 519406"/>
                      <a:gd name="connsiteY0" fmla="*/ 84818 h 1548019"/>
                      <a:gd name="connsiteX1" fmla="*/ 48900 w 519406"/>
                      <a:gd name="connsiteY1" fmla="*/ 12093 h 1548019"/>
                      <a:gd name="connsiteX2" fmla="*/ 400271 w 519406"/>
                      <a:gd name="connsiteY2" fmla="*/ 356610 h 1548019"/>
                      <a:gd name="connsiteX3" fmla="*/ 468003 w 519406"/>
                      <a:gd name="connsiteY3" fmla="*/ 520144 h 1548019"/>
                      <a:gd name="connsiteX4" fmla="*/ 517245 w 519406"/>
                      <a:gd name="connsiteY4" fmla="*/ 1441130 h 1548019"/>
                      <a:gd name="connsiteX5" fmla="*/ 480666 w 519406"/>
                      <a:gd name="connsiteY5" fmla="*/ 1541351 h 1548019"/>
                      <a:gd name="connsiteX6" fmla="*/ 161002 w 519406"/>
                      <a:gd name="connsiteY6" fmla="*/ 1179386 h 1548019"/>
                      <a:gd name="connsiteX7" fmla="*/ 94480 w 519406"/>
                      <a:gd name="connsiteY7" fmla="*/ 1045603 h 1548019"/>
                      <a:gd name="connsiteX8" fmla="*/ 2533 w 519406"/>
                      <a:gd name="connsiteY8" fmla="*/ 84818 h 1548019"/>
                      <a:gd name="connsiteX0" fmla="*/ 2533 w 519406"/>
                      <a:gd name="connsiteY0" fmla="*/ 84818 h 1541375"/>
                      <a:gd name="connsiteX1" fmla="*/ 48900 w 519406"/>
                      <a:gd name="connsiteY1" fmla="*/ 12093 h 1541375"/>
                      <a:gd name="connsiteX2" fmla="*/ 400271 w 519406"/>
                      <a:gd name="connsiteY2" fmla="*/ 356610 h 1541375"/>
                      <a:gd name="connsiteX3" fmla="*/ 468003 w 519406"/>
                      <a:gd name="connsiteY3" fmla="*/ 520144 h 1541375"/>
                      <a:gd name="connsiteX4" fmla="*/ 517245 w 519406"/>
                      <a:gd name="connsiteY4" fmla="*/ 1441130 h 1541375"/>
                      <a:gd name="connsiteX5" fmla="*/ 480666 w 519406"/>
                      <a:gd name="connsiteY5" fmla="*/ 1541351 h 1541375"/>
                      <a:gd name="connsiteX6" fmla="*/ 161002 w 519406"/>
                      <a:gd name="connsiteY6" fmla="*/ 1179386 h 1541375"/>
                      <a:gd name="connsiteX7" fmla="*/ 94480 w 519406"/>
                      <a:gd name="connsiteY7" fmla="*/ 1045603 h 1541375"/>
                      <a:gd name="connsiteX8" fmla="*/ 2533 w 519406"/>
                      <a:gd name="connsiteY8" fmla="*/ 84818 h 1541375"/>
                      <a:gd name="connsiteX0" fmla="*/ 16072 w 489719"/>
                      <a:gd name="connsiteY0" fmla="*/ 311522 h 1531997"/>
                      <a:gd name="connsiteX1" fmla="*/ 19213 w 489719"/>
                      <a:gd name="connsiteY1" fmla="*/ 2715 h 1531997"/>
                      <a:gd name="connsiteX2" fmla="*/ 370584 w 489719"/>
                      <a:gd name="connsiteY2" fmla="*/ 347232 h 1531997"/>
                      <a:gd name="connsiteX3" fmla="*/ 438316 w 489719"/>
                      <a:gd name="connsiteY3" fmla="*/ 510766 h 1531997"/>
                      <a:gd name="connsiteX4" fmla="*/ 487558 w 489719"/>
                      <a:gd name="connsiteY4" fmla="*/ 1431752 h 1531997"/>
                      <a:gd name="connsiteX5" fmla="*/ 450979 w 489719"/>
                      <a:gd name="connsiteY5" fmla="*/ 1531973 h 1531997"/>
                      <a:gd name="connsiteX6" fmla="*/ 131315 w 489719"/>
                      <a:gd name="connsiteY6" fmla="*/ 1170008 h 1531997"/>
                      <a:gd name="connsiteX7" fmla="*/ 64793 w 489719"/>
                      <a:gd name="connsiteY7" fmla="*/ 1036225 h 1531997"/>
                      <a:gd name="connsiteX8" fmla="*/ 16072 w 489719"/>
                      <a:gd name="connsiteY8" fmla="*/ 311522 h 1531997"/>
                      <a:gd name="connsiteX0" fmla="*/ 1798 w 475445"/>
                      <a:gd name="connsiteY0" fmla="*/ 79309 h 1299784"/>
                      <a:gd name="connsiteX1" fmla="*/ 61466 w 475445"/>
                      <a:gd name="connsiteY1" fmla="*/ 13234 h 1299784"/>
                      <a:gd name="connsiteX2" fmla="*/ 356310 w 475445"/>
                      <a:gd name="connsiteY2" fmla="*/ 115019 h 1299784"/>
                      <a:gd name="connsiteX3" fmla="*/ 424042 w 475445"/>
                      <a:gd name="connsiteY3" fmla="*/ 278553 h 1299784"/>
                      <a:gd name="connsiteX4" fmla="*/ 473284 w 475445"/>
                      <a:gd name="connsiteY4" fmla="*/ 1199539 h 1299784"/>
                      <a:gd name="connsiteX5" fmla="*/ 436705 w 475445"/>
                      <a:gd name="connsiteY5" fmla="*/ 1299760 h 1299784"/>
                      <a:gd name="connsiteX6" fmla="*/ 117041 w 475445"/>
                      <a:gd name="connsiteY6" fmla="*/ 937795 h 1299784"/>
                      <a:gd name="connsiteX7" fmla="*/ 50519 w 475445"/>
                      <a:gd name="connsiteY7" fmla="*/ 804012 h 1299784"/>
                      <a:gd name="connsiteX8" fmla="*/ 1798 w 475445"/>
                      <a:gd name="connsiteY8" fmla="*/ 79309 h 1299784"/>
                      <a:gd name="connsiteX0" fmla="*/ 1798 w 473439"/>
                      <a:gd name="connsiteY0" fmla="*/ 79309 h 1306428"/>
                      <a:gd name="connsiteX1" fmla="*/ 61466 w 473439"/>
                      <a:gd name="connsiteY1" fmla="*/ 13234 h 1306428"/>
                      <a:gd name="connsiteX2" fmla="*/ 356310 w 473439"/>
                      <a:gd name="connsiteY2" fmla="*/ 115019 h 1306428"/>
                      <a:gd name="connsiteX3" fmla="*/ 424042 w 473439"/>
                      <a:gd name="connsiteY3" fmla="*/ 278553 h 1306428"/>
                      <a:gd name="connsiteX4" fmla="*/ 473284 w 473439"/>
                      <a:gd name="connsiteY4" fmla="*/ 1199539 h 1306428"/>
                      <a:gd name="connsiteX5" fmla="*/ 383503 w 473439"/>
                      <a:gd name="connsiteY5" fmla="*/ 1306410 h 1306428"/>
                      <a:gd name="connsiteX6" fmla="*/ 117041 w 473439"/>
                      <a:gd name="connsiteY6" fmla="*/ 937795 h 1306428"/>
                      <a:gd name="connsiteX7" fmla="*/ 50519 w 473439"/>
                      <a:gd name="connsiteY7" fmla="*/ 804012 h 1306428"/>
                      <a:gd name="connsiteX8" fmla="*/ 1798 w 473439"/>
                      <a:gd name="connsiteY8" fmla="*/ 79309 h 1306428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56310 w 450294"/>
                      <a:gd name="connsiteY2" fmla="*/ 115019 h 1326434"/>
                      <a:gd name="connsiteX3" fmla="*/ 424042 w 450294"/>
                      <a:gd name="connsiteY3" fmla="*/ 278553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0519 w 450294"/>
                      <a:gd name="connsiteY7" fmla="*/ 804012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56310 w 450294"/>
                      <a:gd name="connsiteY2" fmla="*/ 115019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0519 w 450294"/>
                      <a:gd name="connsiteY7" fmla="*/ 804012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49660 w 450294"/>
                      <a:gd name="connsiteY2" fmla="*/ 354425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0519 w 450294"/>
                      <a:gd name="connsiteY7" fmla="*/ 804012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49660 w 450294"/>
                      <a:gd name="connsiteY2" fmla="*/ 354425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3844 w 450294"/>
                      <a:gd name="connsiteY7" fmla="*/ 807337 h 1326434"/>
                      <a:gd name="connsiteX8" fmla="*/ 1798 w 450294"/>
                      <a:gd name="connsiteY8" fmla="*/ 79309 h 1326434"/>
                      <a:gd name="connsiteX0" fmla="*/ 1798 w 450294"/>
                      <a:gd name="connsiteY0" fmla="*/ 79309 h 1326434"/>
                      <a:gd name="connsiteX1" fmla="*/ 61466 w 450294"/>
                      <a:gd name="connsiteY1" fmla="*/ 13234 h 1326434"/>
                      <a:gd name="connsiteX2" fmla="*/ 349660 w 450294"/>
                      <a:gd name="connsiteY2" fmla="*/ 354425 h 1326434"/>
                      <a:gd name="connsiteX3" fmla="*/ 400766 w 450294"/>
                      <a:gd name="connsiteY3" fmla="*/ 501334 h 1326434"/>
                      <a:gd name="connsiteX4" fmla="*/ 450008 w 450294"/>
                      <a:gd name="connsiteY4" fmla="*/ 1282667 h 1326434"/>
                      <a:gd name="connsiteX5" fmla="*/ 383503 w 450294"/>
                      <a:gd name="connsiteY5" fmla="*/ 1306410 h 1326434"/>
                      <a:gd name="connsiteX6" fmla="*/ 117041 w 450294"/>
                      <a:gd name="connsiteY6" fmla="*/ 937795 h 1326434"/>
                      <a:gd name="connsiteX7" fmla="*/ 53844 w 450294"/>
                      <a:gd name="connsiteY7" fmla="*/ 807337 h 1326434"/>
                      <a:gd name="connsiteX8" fmla="*/ 1798 w 450294"/>
                      <a:gd name="connsiteY8" fmla="*/ 79309 h 1326434"/>
                      <a:gd name="connsiteX0" fmla="*/ 2107 w 443953"/>
                      <a:gd name="connsiteY0" fmla="*/ 99226 h 1323076"/>
                      <a:gd name="connsiteX1" fmla="*/ 55125 w 443953"/>
                      <a:gd name="connsiteY1" fmla="*/ 9876 h 1323076"/>
                      <a:gd name="connsiteX2" fmla="*/ 343319 w 443953"/>
                      <a:gd name="connsiteY2" fmla="*/ 351067 h 1323076"/>
                      <a:gd name="connsiteX3" fmla="*/ 394425 w 443953"/>
                      <a:gd name="connsiteY3" fmla="*/ 497976 h 1323076"/>
                      <a:gd name="connsiteX4" fmla="*/ 443667 w 443953"/>
                      <a:gd name="connsiteY4" fmla="*/ 1279309 h 1323076"/>
                      <a:gd name="connsiteX5" fmla="*/ 377162 w 443953"/>
                      <a:gd name="connsiteY5" fmla="*/ 1303052 h 1323076"/>
                      <a:gd name="connsiteX6" fmla="*/ 110700 w 443953"/>
                      <a:gd name="connsiteY6" fmla="*/ 934437 h 1323076"/>
                      <a:gd name="connsiteX7" fmla="*/ 47503 w 443953"/>
                      <a:gd name="connsiteY7" fmla="*/ 803979 h 1323076"/>
                      <a:gd name="connsiteX8" fmla="*/ 2107 w 443953"/>
                      <a:gd name="connsiteY8" fmla="*/ 99226 h 1323076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44023 w 444657"/>
                      <a:gd name="connsiteY2" fmla="*/ 357023 h 1329032"/>
                      <a:gd name="connsiteX3" fmla="*/ 395129 w 444657"/>
                      <a:gd name="connsiteY3" fmla="*/ 503932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44023 w 444657"/>
                      <a:gd name="connsiteY2" fmla="*/ 357023 h 1329032"/>
                      <a:gd name="connsiteX3" fmla="*/ 401779 w 444657"/>
                      <a:gd name="connsiteY3" fmla="*/ 547158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57323 w 444657"/>
                      <a:gd name="connsiteY2" fmla="*/ 373649 h 1329032"/>
                      <a:gd name="connsiteX3" fmla="*/ 401779 w 444657"/>
                      <a:gd name="connsiteY3" fmla="*/ 547158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29032"/>
                      <a:gd name="connsiteX1" fmla="*/ 45854 w 444657"/>
                      <a:gd name="connsiteY1" fmla="*/ 9182 h 1329032"/>
                      <a:gd name="connsiteX2" fmla="*/ 357323 w 444657"/>
                      <a:gd name="connsiteY2" fmla="*/ 373649 h 1329032"/>
                      <a:gd name="connsiteX3" fmla="*/ 401779 w 444657"/>
                      <a:gd name="connsiteY3" fmla="*/ 547158 h 1329032"/>
                      <a:gd name="connsiteX4" fmla="*/ 444371 w 444657"/>
                      <a:gd name="connsiteY4" fmla="*/ 1285265 h 1329032"/>
                      <a:gd name="connsiteX5" fmla="*/ 377866 w 444657"/>
                      <a:gd name="connsiteY5" fmla="*/ 1309008 h 1329032"/>
                      <a:gd name="connsiteX6" fmla="*/ 111404 w 444657"/>
                      <a:gd name="connsiteY6" fmla="*/ 940393 h 1329032"/>
                      <a:gd name="connsiteX7" fmla="*/ 48207 w 444657"/>
                      <a:gd name="connsiteY7" fmla="*/ 809935 h 1329032"/>
                      <a:gd name="connsiteX8" fmla="*/ 2811 w 444657"/>
                      <a:gd name="connsiteY8" fmla="*/ 105182 h 1329032"/>
                      <a:gd name="connsiteX0" fmla="*/ 2811 w 444657"/>
                      <a:gd name="connsiteY0" fmla="*/ 105182 h 1309839"/>
                      <a:gd name="connsiteX1" fmla="*/ 45854 w 444657"/>
                      <a:gd name="connsiteY1" fmla="*/ 9182 h 1309839"/>
                      <a:gd name="connsiteX2" fmla="*/ 357323 w 444657"/>
                      <a:gd name="connsiteY2" fmla="*/ 373649 h 1309839"/>
                      <a:gd name="connsiteX3" fmla="*/ 401779 w 444657"/>
                      <a:gd name="connsiteY3" fmla="*/ 547158 h 1309839"/>
                      <a:gd name="connsiteX4" fmla="*/ 444371 w 444657"/>
                      <a:gd name="connsiteY4" fmla="*/ 1238714 h 1309839"/>
                      <a:gd name="connsiteX5" fmla="*/ 377866 w 444657"/>
                      <a:gd name="connsiteY5" fmla="*/ 1309008 h 1309839"/>
                      <a:gd name="connsiteX6" fmla="*/ 111404 w 444657"/>
                      <a:gd name="connsiteY6" fmla="*/ 940393 h 1309839"/>
                      <a:gd name="connsiteX7" fmla="*/ 48207 w 444657"/>
                      <a:gd name="connsiteY7" fmla="*/ 809935 h 1309839"/>
                      <a:gd name="connsiteX8" fmla="*/ 2811 w 444657"/>
                      <a:gd name="connsiteY8" fmla="*/ 105182 h 1309839"/>
                      <a:gd name="connsiteX0" fmla="*/ 2811 w 444745"/>
                      <a:gd name="connsiteY0" fmla="*/ 105182 h 1304344"/>
                      <a:gd name="connsiteX1" fmla="*/ 45854 w 444745"/>
                      <a:gd name="connsiteY1" fmla="*/ 9182 h 1304344"/>
                      <a:gd name="connsiteX2" fmla="*/ 357323 w 444745"/>
                      <a:gd name="connsiteY2" fmla="*/ 373649 h 1304344"/>
                      <a:gd name="connsiteX3" fmla="*/ 401779 w 444745"/>
                      <a:gd name="connsiteY3" fmla="*/ 547158 h 1304344"/>
                      <a:gd name="connsiteX4" fmla="*/ 444371 w 444745"/>
                      <a:gd name="connsiteY4" fmla="*/ 1238714 h 1304344"/>
                      <a:gd name="connsiteX5" fmla="*/ 384516 w 444745"/>
                      <a:gd name="connsiteY5" fmla="*/ 1302358 h 1304344"/>
                      <a:gd name="connsiteX6" fmla="*/ 111404 w 444745"/>
                      <a:gd name="connsiteY6" fmla="*/ 940393 h 1304344"/>
                      <a:gd name="connsiteX7" fmla="*/ 48207 w 444745"/>
                      <a:gd name="connsiteY7" fmla="*/ 809935 h 1304344"/>
                      <a:gd name="connsiteX8" fmla="*/ 2811 w 444745"/>
                      <a:gd name="connsiteY8" fmla="*/ 105182 h 1304344"/>
                      <a:gd name="connsiteX0" fmla="*/ 2811 w 444629"/>
                      <a:gd name="connsiteY0" fmla="*/ 105182 h 1324998"/>
                      <a:gd name="connsiteX1" fmla="*/ 45854 w 444629"/>
                      <a:gd name="connsiteY1" fmla="*/ 9182 h 1324998"/>
                      <a:gd name="connsiteX2" fmla="*/ 357323 w 444629"/>
                      <a:gd name="connsiteY2" fmla="*/ 373649 h 1324998"/>
                      <a:gd name="connsiteX3" fmla="*/ 401779 w 444629"/>
                      <a:gd name="connsiteY3" fmla="*/ 547158 h 1324998"/>
                      <a:gd name="connsiteX4" fmla="*/ 444371 w 444629"/>
                      <a:gd name="connsiteY4" fmla="*/ 1238714 h 1324998"/>
                      <a:gd name="connsiteX5" fmla="*/ 384516 w 444629"/>
                      <a:gd name="connsiteY5" fmla="*/ 1302358 h 1324998"/>
                      <a:gd name="connsiteX6" fmla="*/ 111404 w 444629"/>
                      <a:gd name="connsiteY6" fmla="*/ 940393 h 1324998"/>
                      <a:gd name="connsiteX7" fmla="*/ 48207 w 444629"/>
                      <a:gd name="connsiteY7" fmla="*/ 809935 h 1324998"/>
                      <a:gd name="connsiteX8" fmla="*/ 2811 w 444629"/>
                      <a:gd name="connsiteY8" fmla="*/ 105182 h 1324998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111404 w 446103"/>
                      <a:gd name="connsiteY6" fmla="*/ 940393 h 1328885"/>
                      <a:gd name="connsiteX7" fmla="*/ 48207 w 446103"/>
                      <a:gd name="connsiteY7" fmla="*/ 809935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809935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  <a:gd name="connsiteX0" fmla="*/ 2811 w 446103"/>
                      <a:gd name="connsiteY0" fmla="*/ 105182 h 1328885"/>
                      <a:gd name="connsiteX1" fmla="*/ 45854 w 446103"/>
                      <a:gd name="connsiteY1" fmla="*/ 9182 h 1328885"/>
                      <a:gd name="connsiteX2" fmla="*/ 357323 w 446103"/>
                      <a:gd name="connsiteY2" fmla="*/ 373649 h 1328885"/>
                      <a:gd name="connsiteX3" fmla="*/ 401779 w 446103"/>
                      <a:gd name="connsiteY3" fmla="*/ 547158 h 1328885"/>
                      <a:gd name="connsiteX4" fmla="*/ 444371 w 446103"/>
                      <a:gd name="connsiteY4" fmla="*/ 1238714 h 1328885"/>
                      <a:gd name="connsiteX5" fmla="*/ 384516 w 446103"/>
                      <a:gd name="connsiteY5" fmla="*/ 1302358 h 1328885"/>
                      <a:gd name="connsiteX6" fmla="*/ 98104 w 446103"/>
                      <a:gd name="connsiteY6" fmla="*/ 917117 h 1328885"/>
                      <a:gd name="connsiteX7" fmla="*/ 48207 w 446103"/>
                      <a:gd name="connsiteY7" fmla="*/ 786659 h 1328885"/>
                      <a:gd name="connsiteX8" fmla="*/ 2811 w 446103"/>
                      <a:gd name="connsiteY8" fmla="*/ 105182 h 1328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6103" h="1328885">
                        <a:moveTo>
                          <a:pt x="2811" y="105182"/>
                        </a:moveTo>
                        <a:cubicBezTo>
                          <a:pt x="-7352" y="36622"/>
                          <a:pt x="10733" y="-23562"/>
                          <a:pt x="45854" y="9182"/>
                        </a:cubicBezTo>
                        <a:lnTo>
                          <a:pt x="357323" y="373649"/>
                        </a:lnTo>
                        <a:cubicBezTo>
                          <a:pt x="407446" y="430902"/>
                          <a:pt x="400224" y="497006"/>
                          <a:pt x="401779" y="547158"/>
                        </a:cubicBezTo>
                        <a:lnTo>
                          <a:pt x="444371" y="1238714"/>
                        </a:lnTo>
                        <a:cubicBezTo>
                          <a:pt x="454242" y="1336650"/>
                          <a:pt x="420264" y="1349736"/>
                          <a:pt x="384516" y="1302358"/>
                        </a:cubicBezTo>
                        <a:lnTo>
                          <a:pt x="98104" y="917117"/>
                        </a:lnTo>
                        <a:cubicBezTo>
                          <a:pt x="56160" y="873428"/>
                          <a:pt x="56814" y="847553"/>
                          <a:pt x="48207" y="786659"/>
                        </a:cubicBezTo>
                        <a:lnTo>
                          <a:pt x="2811" y="105182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35">
                    <a:extLst>
                      <a:ext uri="{FF2B5EF4-FFF2-40B4-BE49-F238E27FC236}">
                        <a16:creationId xmlns:a16="http://schemas.microsoft.com/office/drawing/2014/main" id="{EAACC8DC-3A07-1A94-5FB0-CF19BBD87C48}"/>
                      </a:ext>
                    </a:extLst>
                  </p:cNvPr>
                  <p:cNvSpPr/>
                  <p:nvPr/>
                </p:nvSpPr>
                <p:spPr>
                  <a:xfrm>
                    <a:off x="2189933" y="3988658"/>
                    <a:ext cx="483392" cy="1395772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435782 w 762829"/>
                      <a:gd name="connsiteY2" fmla="*/ 377702 h 1903152"/>
                      <a:gd name="connsiteX3" fmla="*/ 480238 w 762829"/>
                      <a:gd name="connsiteY3" fmla="*/ 504659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4458 w 762075"/>
                      <a:gd name="connsiteY7" fmla="*/ 1090464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30505 w 762075"/>
                      <a:gd name="connsiteY6" fmla="*/ 123615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762075"/>
                      <a:gd name="connsiteY0" fmla="*/ 79309 h 1818406"/>
                      <a:gd name="connsiteX1" fmla="*/ 71111 w 762075"/>
                      <a:gd name="connsiteY1" fmla="*/ 13234 h 1818406"/>
                      <a:gd name="connsiteX2" fmla="*/ 435782 w 762075"/>
                      <a:gd name="connsiteY2" fmla="*/ 377702 h 1818406"/>
                      <a:gd name="connsiteX3" fmla="*/ 480238 w 762075"/>
                      <a:gd name="connsiteY3" fmla="*/ 504659 h 1818406"/>
                      <a:gd name="connsiteX4" fmla="*/ 761899 w 762075"/>
                      <a:gd name="connsiteY4" fmla="*/ 1798748 h 1818406"/>
                      <a:gd name="connsiteX5" fmla="*/ 446350 w 762075"/>
                      <a:gd name="connsiteY5" fmla="*/ 1565767 h 1818406"/>
                      <a:gd name="connsiteX6" fmla="*/ 123361 w 762075"/>
                      <a:gd name="connsiteY6" fmla="*/ 1217103 h 1818406"/>
                      <a:gd name="connsiteX7" fmla="*/ 56839 w 762075"/>
                      <a:gd name="connsiteY7" fmla="*/ 1083320 h 1818406"/>
                      <a:gd name="connsiteX8" fmla="*/ 1468 w 762075"/>
                      <a:gd name="connsiteY8" fmla="*/ 79309 h 1818406"/>
                      <a:gd name="connsiteX0" fmla="*/ 1468 w 527422"/>
                      <a:gd name="connsiteY0" fmla="*/ 79309 h 1602589"/>
                      <a:gd name="connsiteX1" fmla="*/ 71111 w 527422"/>
                      <a:gd name="connsiteY1" fmla="*/ 13234 h 1602589"/>
                      <a:gd name="connsiteX2" fmla="*/ 435782 w 527422"/>
                      <a:gd name="connsiteY2" fmla="*/ 377702 h 1602589"/>
                      <a:gd name="connsiteX3" fmla="*/ 480238 w 527422"/>
                      <a:gd name="connsiteY3" fmla="*/ 504659 h 1602589"/>
                      <a:gd name="connsiteX4" fmla="*/ 526155 w 527422"/>
                      <a:gd name="connsiteY4" fmla="*/ 1532048 h 1602589"/>
                      <a:gd name="connsiteX5" fmla="*/ 446350 w 527422"/>
                      <a:gd name="connsiteY5" fmla="*/ 1565767 h 1602589"/>
                      <a:gd name="connsiteX6" fmla="*/ 123361 w 527422"/>
                      <a:gd name="connsiteY6" fmla="*/ 1217103 h 1602589"/>
                      <a:gd name="connsiteX7" fmla="*/ 56839 w 527422"/>
                      <a:gd name="connsiteY7" fmla="*/ 1083320 h 1602589"/>
                      <a:gd name="connsiteX8" fmla="*/ 1468 w 527422"/>
                      <a:gd name="connsiteY8" fmla="*/ 79309 h 1602589"/>
                      <a:gd name="connsiteX0" fmla="*/ 1468 w 526894"/>
                      <a:gd name="connsiteY0" fmla="*/ 79309 h 1598844"/>
                      <a:gd name="connsiteX1" fmla="*/ 71111 w 526894"/>
                      <a:gd name="connsiteY1" fmla="*/ 13234 h 1598844"/>
                      <a:gd name="connsiteX2" fmla="*/ 435782 w 526894"/>
                      <a:gd name="connsiteY2" fmla="*/ 377702 h 1598844"/>
                      <a:gd name="connsiteX3" fmla="*/ 480238 w 526894"/>
                      <a:gd name="connsiteY3" fmla="*/ 504659 h 1598844"/>
                      <a:gd name="connsiteX4" fmla="*/ 526155 w 526894"/>
                      <a:gd name="connsiteY4" fmla="*/ 1532048 h 1598844"/>
                      <a:gd name="connsiteX5" fmla="*/ 446350 w 526894"/>
                      <a:gd name="connsiteY5" fmla="*/ 1565767 h 1598844"/>
                      <a:gd name="connsiteX6" fmla="*/ 123361 w 526894"/>
                      <a:gd name="connsiteY6" fmla="*/ 1217103 h 1598844"/>
                      <a:gd name="connsiteX7" fmla="*/ 56839 w 526894"/>
                      <a:gd name="connsiteY7" fmla="*/ 1083320 h 1598844"/>
                      <a:gd name="connsiteX8" fmla="*/ 1468 w 526894"/>
                      <a:gd name="connsiteY8" fmla="*/ 79309 h 1598844"/>
                      <a:gd name="connsiteX0" fmla="*/ 1468 w 526293"/>
                      <a:gd name="connsiteY0" fmla="*/ 79309 h 1593870"/>
                      <a:gd name="connsiteX1" fmla="*/ 71111 w 526293"/>
                      <a:gd name="connsiteY1" fmla="*/ 13234 h 1593870"/>
                      <a:gd name="connsiteX2" fmla="*/ 435782 w 526293"/>
                      <a:gd name="connsiteY2" fmla="*/ 377702 h 1593870"/>
                      <a:gd name="connsiteX3" fmla="*/ 480238 w 526293"/>
                      <a:gd name="connsiteY3" fmla="*/ 504659 h 1593870"/>
                      <a:gd name="connsiteX4" fmla="*/ 526155 w 526293"/>
                      <a:gd name="connsiteY4" fmla="*/ 1532048 h 1593870"/>
                      <a:gd name="connsiteX5" fmla="*/ 446350 w 526293"/>
                      <a:gd name="connsiteY5" fmla="*/ 1565767 h 1593870"/>
                      <a:gd name="connsiteX6" fmla="*/ 123361 w 526293"/>
                      <a:gd name="connsiteY6" fmla="*/ 1217103 h 1593870"/>
                      <a:gd name="connsiteX7" fmla="*/ 56839 w 526293"/>
                      <a:gd name="connsiteY7" fmla="*/ 1083320 h 1593870"/>
                      <a:gd name="connsiteX8" fmla="*/ 1468 w 526293"/>
                      <a:gd name="connsiteY8" fmla="*/ 79309 h 1593870"/>
                      <a:gd name="connsiteX0" fmla="*/ 1468 w 526252"/>
                      <a:gd name="connsiteY0" fmla="*/ 79309 h 1627050"/>
                      <a:gd name="connsiteX1" fmla="*/ 71111 w 526252"/>
                      <a:gd name="connsiteY1" fmla="*/ 13234 h 1627050"/>
                      <a:gd name="connsiteX2" fmla="*/ 435782 w 526252"/>
                      <a:gd name="connsiteY2" fmla="*/ 377702 h 1627050"/>
                      <a:gd name="connsiteX3" fmla="*/ 480238 w 526252"/>
                      <a:gd name="connsiteY3" fmla="*/ 504659 h 1627050"/>
                      <a:gd name="connsiteX4" fmla="*/ 526155 w 526252"/>
                      <a:gd name="connsiteY4" fmla="*/ 1532048 h 1627050"/>
                      <a:gd name="connsiteX5" fmla="*/ 423074 w 526252"/>
                      <a:gd name="connsiteY5" fmla="*/ 1612318 h 1627050"/>
                      <a:gd name="connsiteX6" fmla="*/ 123361 w 526252"/>
                      <a:gd name="connsiteY6" fmla="*/ 1217103 h 1627050"/>
                      <a:gd name="connsiteX7" fmla="*/ 56839 w 526252"/>
                      <a:gd name="connsiteY7" fmla="*/ 1083320 h 1627050"/>
                      <a:gd name="connsiteX8" fmla="*/ 1468 w 526252"/>
                      <a:gd name="connsiteY8" fmla="*/ 79309 h 1627050"/>
                      <a:gd name="connsiteX0" fmla="*/ 1468 w 512971"/>
                      <a:gd name="connsiteY0" fmla="*/ 79309 h 1637747"/>
                      <a:gd name="connsiteX1" fmla="*/ 71111 w 512971"/>
                      <a:gd name="connsiteY1" fmla="*/ 13234 h 1637747"/>
                      <a:gd name="connsiteX2" fmla="*/ 435782 w 512971"/>
                      <a:gd name="connsiteY2" fmla="*/ 377702 h 1637747"/>
                      <a:gd name="connsiteX3" fmla="*/ 480238 w 512971"/>
                      <a:gd name="connsiteY3" fmla="*/ 504659 h 1637747"/>
                      <a:gd name="connsiteX4" fmla="*/ 512854 w 512971"/>
                      <a:gd name="connsiteY4" fmla="*/ 1571949 h 1637747"/>
                      <a:gd name="connsiteX5" fmla="*/ 423074 w 512971"/>
                      <a:gd name="connsiteY5" fmla="*/ 1612318 h 1637747"/>
                      <a:gd name="connsiteX6" fmla="*/ 123361 w 512971"/>
                      <a:gd name="connsiteY6" fmla="*/ 1217103 h 1637747"/>
                      <a:gd name="connsiteX7" fmla="*/ 56839 w 512971"/>
                      <a:gd name="connsiteY7" fmla="*/ 1083320 h 1637747"/>
                      <a:gd name="connsiteX8" fmla="*/ 1468 w 512971"/>
                      <a:gd name="connsiteY8" fmla="*/ 79309 h 1637747"/>
                      <a:gd name="connsiteX0" fmla="*/ 1468 w 513000"/>
                      <a:gd name="connsiteY0" fmla="*/ 79309 h 1647743"/>
                      <a:gd name="connsiteX1" fmla="*/ 71111 w 513000"/>
                      <a:gd name="connsiteY1" fmla="*/ 13234 h 1647743"/>
                      <a:gd name="connsiteX2" fmla="*/ 435782 w 513000"/>
                      <a:gd name="connsiteY2" fmla="*/ 377702 h 1647743"/>
                      <a:gd name="connsiteX3" fmla="*/ 480238 w 513000"/>
                      <a:gd name="connsiteY3" fmla="*/ 504659 h 1647743"/>
                      <a:gd name="connsiteX4" fmla="*/ 512854 w 513000"/>
                      <a:gd name="connsiteY4" fmla="*/ 1571949 h 1647743"/>
                      <a:gd name="connsiteX5" fmla="*/ 423074 w 513000"/>
                      <a:gd name="connsiteY5" fmla="*/ 1612318 h 1647743"/>
                      <a:gd name="connsiteX6" fmla="*/ 123361 w 513000"/>
                      <a:gd name="connsiteY6" fmla="*/ 1217103 h 1647743"/>
                      <a:gd name="connsiteX7" fmla="*/ 56839 w 513000"/>
                      <a:gd name="connsiteY7" fmla="*/ 1083320 h 1647743"/>
                      <a:gd name="connsiteX8" fmla="*/ 1468 w 513000"/>
                      <a:gd name="connsiteY8" fmla="*/ 79309 h 1647743"/>
                      <a:gd name="connsiteX0" fmla="*/ 1468 w 513000"/>
                      <a:gd name="connsiteY0" fmla="*/ 79309 h 1652742"/>
                      <a:gd name="connsiteX1" fmla="*/ 71111 w 513000"/>
                      <a:gd name="connsiteY1" fmla="*/ 13234 h 1652742"/>
                      <a:gd name="connsiteX2" fmla="*/ 435782 w 513000"/>
                      <a:gd name="connsiteY2" fmla="*/ 377702 h 1652742"/>
                      <a:gd name="connsiteX3" fmla="*/ 480238 w 513000"/>
                      <a:gd name="connsiteY3" fmla="*/ 504659 h 1652742"/>
                      <a:gd name="connsiteX4" fmla="*/ 512854 w 513000"/>
                      <a:gd name="connsiteY4" fmla="*/ 1571949 h 1652742"/>
                      <a:gd name="connsiteX5" fmla="*/ 423074 w 513000"/>
                      <a:gd name="connsiteY5" fmla="*/ 1612318 h 1652742"/>
                      <a:gd name="connsiteX6" fmla="*/ 123361 w 513000"/>
                      <a:gd name="connsiteY6" fmla="*/ 1217103 h 1652742"/>
                      <a:gd name="connsiteX7" fmla="*/ 56839 w 513000"/>
                      <a:gd name="connsiteY7" fmla="*/ 1083320 h 1652742"/>
                      <a:gd name="connsiteX8" fmla="*/ 1468 w 513000"/>
                      <a:gd name="connsiteY8" fmla="*/ 79309 h 1652742"/>
                      <a:gd name="connsiteX0" fmla="*/ 1468 w 513000"/>
                      <a:gd name="connsiteY0" fmla="*/ 79309 h 1652742"/>
                      <a:gd name="connsiteX1" fmla="*/ 71111 w 513000"/>
                      <a:gd name="connsiteY1" fmla="*/ 13234 h 1652742"/>
                      <a:gd name="connsiteX2" fmla="*/ 435782 w 513000"/>
                      <a:gd name="connsiteY2" fmla="*/ 377702 h 1652742"/>
                      <a:gd name="connsiteX3" fmla="*/ 486888 w 513000"/>
                      <a:gd name="connsiteY3" fmla="*/ 797267 h 1652742"/>
                      <a:gd name="connsiteX4" fmla="*/ 512854 w 513000"/>
                      <a:gd name="connsiteY4" fmla="*/ 1571949 h 1652742"/>
                      <a:gd name="connsiteX5" fmla="*/ 423074 w 513000"/>
                      <a:gd name="connsiteY5" fmla="*/ 1612318 h 1652742"/>
                      <a:gd name="connsiteX6" fmla="*/ 123361 w 513000"/>
                      <a:gd name="connsiteY6" fmla="*/ 1217103 h 1652742"/>
                      <a:gd name="connsiteX7" fmla="*/ 56839 w 513000"/>
                      <a:gd name="connsiteY7" fmla="*/ 1083320 h 1652742"/>
                      <a:gd name="connsiteX8" fmla="*/ 1468 w 513000"/>
                      <a:gd name="connsiteY8" fmla="*/ 79309 h 1652742"/>
                      <a:gd name="connsiteX0" fmla="*/ 1468 w 513000"/>
                      <a:gd name="connsiteY0" fmla="*/ 79309 h 1652742"/>
                      <a:gd name="connsiteX1" fmla="*/ 71111 w 513000"/>
                      <a:gd name="connsiteY1" fmla="*/ 13234 h 1652742"/>
                      <a:gd name="connsiteX2" fmla="*/ 452407 w 513000"/>
                      <a:gd name="connsiteY2" fmla="*/ 637059 h 1652742"/>
                      <a:gd name="connsiteX3" fmla="*/ 486888 w 513000"/>
                      <a:gd name="connsiteY3" fmla="*/ 797267 h 1652742"/>
                      <a:gd name="connsiteX4" fmla="*/ 512854 w 513000"/>
                      <a:gd name="connsiteY4" fmla="*/ 1571949 h 1652742"/>
                      <a:gd name="connsiteX5" fmla="*/ 423074 w 513000"/>
                      <a:gd name="connsiteY5" fmla="*/ 1612318 h 1652742"/>
                      <a:gd name="connsiteX6" fmla="*/ 123361 w 513000"/>
                      <a:gd name="connsiteY6" fmla="*/ 1217103 h 1652742"/>
                      <a:gd name="connsiteX7" fmla="*/ 56839 w 513000"/>
                      <a:gd name="connsiteY7" fmla="*/ 1083320 h 1652742"/>
                      <a:gd name="connsiteX8" fmla="*/ 1468 w 513000"/>
                      <a:gd name="connsiteY8" fmla="*/ 79309 h 1652742"/>
                      <a:gd name="connsiteX0" fmla="*/ 3149 w 484755"/>
                      <a:gd name="connsiteY0" fmla="*/ 337900 h 1642000"/>
                      <a:gd name="connsiteX1" fmla="*/ 42866 w 484755"/>
                      <a:gd name="connsiteY1" fmla="*/ 2492 h 1642000"/>
                      <a:gd name="connsiteX2" fmla="*/ 424162 w 484755"/>
                      <a:gd name="connsiteY2" fmla="*/ 626317 h 1642000"/>
                      <a:gd name="connsiteX3" fmla="*/ 458643 w 484755"/>
                      <a:gd name="connsiteY3" fmla="*/ 786525 h 1642000"/>
                      <a:gd name="connsiteX4" fmla="*/ 484609 w 484755"/>
                      <a:gd name="connsiteY4" fmla="*/ 1561207 h 1642000"/>
                      <a:gd name="connsiteX5" fmla="*/ 394829 w 484755"/>
                      <a:gd name="connsiteY5" fmla="*/ 1601576 h 1642000"/>
                      <a:gd name="connsiteX6" fmla="*/ 95116 w 484755"/>
                      <a:gd name="connsiteY6" fmla="*/ 1206361 h 1642000"/>
                      <a:gd name="connsiteX7" fmla="*/ 28594 w 484755"/>
                      <a:gd name="connsiteY7" fmla="*/ 1072578 h 1642000"/>
                      <a:gd name="connsiteX8" fmla="*/ 3149 w 484755"/>
                      <a:gd name="connsiteY8" fmla="*/ 337900 h 1642000"/>
                      <a:gd name="connsiteX0" fmla="*/ 1565 w 483171"/>
                      <a:gd name="connsiteY0" fmla="*/ 82042 h 1386142"/>
                      <a:gd name="connsiteX1" fmla="*/ 67883 w 483171"/>
                      <a:gd name="connsiteY1" fmla="*/ 12642 h 1386142"/>
                      <a:gd name="connsiteX2" fmla="*/ 422578 w 483171"/>
                      <a:gd name="connsiteY2" fmla="*/ 370459 h 1386142"/>
                      <a:gd name="connsiteX3" fmla="*/ 457059 w 483171"/>
                      <a:gd name="connsiteY3" fmla="*/ 530667 h 1386142"/>
                      <a:gd name="connsiteX4" fmla="*/ 483025 w 483171"/>
                      <a:gd name="connsiteY4" fmla="*/ 1305349 h 1386142"/>
                      <a:gd name="connsiteX5" fmla="*/ 393245 w 483171"/>
                      <a:gd name="connsiteY5" fmla="*/ 1345718 h 1386142"/>
                      <a:gd name="connsiteX6" fmla="*/ 93532 w 483171"/>
                      <a:gd name="connsiteY6" fmla="*/ 950503 h 1386142"/>
                      <a:gd name="connsiteX7" fmla="*/ 27010 w 483171"/>
                      <a:gd name="connsiteY7" fmla="*/ 816720 h 1386142"/>
                      <a:gd name="connsiteX8" fmla="*/ 1565 w 483171"/>
                      <a:gd name="connsiteY8" fmla="*/ 82042 h 1386142"/>
                      <a:gd name="connsiteX0" fmla="*/ 4539 w 486145"/>
                      <a:gd name="connsiteY0" fmla="*/ 88711 h 1392811"/>
                      <a:gd name="connsiteX1" fmla="*/ 70857 w 486145"/>
                      <a:gd name="connsiteY1" fmla="*/ 19311 h 1392811"/>
                      <a:gd name="connsiteX2" fmla="*/ 425552 w 486145"/>
                      <a:gd name="connsiteY2" fmla="*/ 377128 h 1392811"/>
                      <a:gd name="connsiteX3" fmla="*/ 460033 w 486145"/>
                      <a:gd name="connsiteY3" fmla="*/ 537336 h 1392811"/>
                      <a:gd name="connsiteX4" fmla="*/ 485999 w 486145"/>
                      <a:gd name="connsiteY4" fmla="*/ 1312018 h 1392811"/>
                      <a:gd name="connsiteX5" fmla="*/ 396219 w 486145"/>
                      <a:gd name="connsiteY5" fmla="*/ 1352387 h 1392811"/>
                      <a:gd name="connsiteX6" fmla="*/ 96506 w 486145"/>
                      <a:gd name="connsiteY6" fmla="*/ 957172 h 1392811"/>
                      <a:gd name="connsiteX7" fmla="*/ 29984 w 486145"/>
                      <a:gd name="connsiteY7" fmla="*/ 823389 h 1392811"/>
                      <a:gd name="connsiteX8" fmla="*/ 4539 w 486145"/>
                      <a:gd name="connsiteY8" fmla="*/ 88711 h 1392811"/>
                      <a:gd name="connsiteX0" fmla="*/ 4983 w 486589"/>
                      <a:gd name="connsiteY0" fmla="*/ 96073 h 1400173"/>
                      <a:gd name="connsiteX1" fmla="*/ 71301 w 486589"/>
                      <a:gd name="connsiteY1" fmla="*/ 26673 h 1400173"/>
                      <a:gd name="connsiteX2" fmla="*/ 425996 w 486589"/>
                      <a:gd name="connsiteY2" fmla="*/ 384490 h 1400173"/>
                      <a:gd name="connsiteX3" fmla="*/ 460477 w 486589"/>
                      <a:gd name="connsiteY3" fmla="*/ 544698 h 1400173"/>
                      <a:gd name="connsiteX4" fmla="*/ 486443 w 486589"/>
                      <a:gd name="connsiteY4" fmla="*/ 1319380 h 1400173"/>
                      <a:gd name="connsiteX5" fmla="*/ 396663 w 486589"/>
                      <a:gd name="connsiteY5" fmla="*/ 1359749 h 1400173"/>
                      <a:gd name="connsiteX6" fmla="*/ 96950 w 486589"/>
                      <a:gd name="connsiteY6" fmla="*/ 964534 h 1400173"/>
                      <a:gd name="connsiteX7" fmla="*/ 30428 w 486589"/>
                      <a:gd name="connsiteY7" fmla="*/ 830751 h 1400173"/>
                      <a:gd name="connsiteX8" fmla="*/ 4983 w 486589"/>
                      <a:gd name="connsiteY8" fmla="*/ 96073 h 1400173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0089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93753 w 483392"/>
                      <a:gd name="connsiteY6" fmla="*/ 960133 h 1395772"/>
                      <a:gd name="connsiteX7" fmla="*/ 27231 w 483392"/>
                      <a:gd name="connsiteY7" fmla="*/ 826350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93753 w 483392"/>
                      <a:gd name="connsiteY6" fmla="*/ 960133 h 1395772"/>
                      <a:gd name="connsiteX7" fmla="*/ 27231 w 483392"/>
                      <a:gd name="connsiteY7" fmla="*/ 826350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93753 w 483392"/>
                      <a:gd name="connsiteY6" fmla="*/ 9601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80453 w 483392"/>
                      <a:gd name="connsiteY6" fmla="*/ 9468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80453 w 483392"/>
                      <a:gd name="connsiteY6" fmla="*/ 9468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  <a:gd name="connsiteX0" fmla="*/ 1786 w 483392"/>
                      <a:gd name="connsiteY0" fmla="*/ 91672 h 1395772"/>
                      <a:gd name="connsiteX1" fmla="*/ 68104 w 483392"/>
                      <a:gd name="connsiteY1" fmla="*/ 22272 h 1395772"/>
                      <a:gd name="connsiteX2" fmla="*/ 422799 w 483392"/>
                      <a:gd name="connsiteY2" fmla="*/ 383414 h 1395772"/>
                      <a:gd name="connsiteX3" fmla="*/ 457280 w 483392"/>
                      <a:gd name="connsiteY3" fmla="*/ 540297 h 1395772"/>
                      <a:gd name="connsiteX4" fmla="*/ 483246 w 483392"/>
                      <a:gd name="connsiteY4" fmla="*/ 1314979 h 1395772"/>
                      <a:gd name="connsiteX5" fmla="*/ 393466 w 483392"/>
                      <a:gd name="connsiteY5" fmla="*/ 1355348 h 1395772"/>
                      <a:gd name="connsiteX6" fmla="*/ 80453 w 483392"/>
                      <a:gd name="connsiteY6" fmla="*/ 946833 h 1395772"/>
                      <a:gd name="connsiteX7" fmla="*/ 27231 w 483392"/>
                      <a:gd name="connsiteY7" fmla="*/ 789774 h 1395772"/>
                      <a:gd name="connsiteX8" fmla="*/ 1786 w 483392"/>
                      <a:gd name="connsiteY8" fmla="*/ 91672 h 1395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3392" h="1395772">
                        <a:moveTo>
                          <a:pt x="1786" y="91672"/>
                        </a:moveTo>
                        <a:cubicBezTo>
                          <a:pt x="-8377" y="9811"/>
                          <a:pt x="26333" y="-27098"/>
                          <a:pt x="68104" y="22272"/>
                        </a:cubicBezTo>
                        <a:lnTo>
                          <a:pt x="422799" y="383414"/>
                        </a:lnTo>
                        <a:cubicBezTo>
                          <a:pt x="469597" y="424042"/>
                          <a:pt x="455725" y="490145"/>
                          <a:pt x="457280" y="540297"/>
                        </a:cubicBezTo>
                        <a:lnTo>
                          <a:pt x="483246" y="1314979"/>
                        </a:lnTo>
                        <a:cubicBezTo>
                          <a:pt x="486467" y="1412916"/>
                          <a:pt x="435864" y="1416027"/>
                          <a:pt x="393466" y="1355348"/>
                        </a:cubicBezTo>
                        <a:lnTo>
                          <a:pt x="80453" y="946833"/>
                        </a:lnTo>
                        <a:cubicBezTo>
                          <a:pt x="28534" y="899820"/>
                          <a:pt x="29188" y="880593"/>
                          <a:pt x="27231" y="789774"/>
                        </a:cubicBezTo>
                        <a:lnTo>
                          <a:pt x="1786" y="91672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35">
                    <a:extLst>
                      <a:ext uri="{FF2B5EF4-FFF2-40B4-BE49-F238E27FC236}">
                        <a16:creationId xmlns:a16="http://schemas.microsoft.com/office/drawing/2014/main" id="{1B66D220-E0F0-9885-4360-A0594A0C2298}"/>
                      </a:ext>
                    </a:extLst>
                  </p:cNvPr>
                  <p:cNvSpPr/>
                  <p:nvPr/>
                </p:nvSpPr>
                <p:spPr>
                  <a:xfrm>
                    <a:off x="2671705" y="4491820"/>
                    <a:ext cx="737582" cy="1905805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0 w 914400"/>
                      <a:gd name="connsiteY0" fmla="*/ 0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0 h 1017722"/>
                      <a:gd name="connsiteX0" fmla="*/ 0 w 914400"/>
                      <a:gd name="connsiteY0" fmla="*/ 61993 h 1017722"/>
                      <a:gd name="connsiteX1" fmla="*/ 914400 w 914400"/>
                      <a:gd name="connsiteY1" fmla="*/ 0 h 1017722"/>
                      <a:gd name="connsiteX2" fmla="*/ 914400 w 914400"/>
                      <a:gd name="connsiteY2" fmla="*/ 914400 h 1017722"/>
                      <a:gd name="connsiteX3" fmla="*/ 77492 w 914400"/>
                      <a:gd name="connsiteY3" fmla="*/ 1017722 h 1017722"/>
                      <a:gd name="connsiteX4" fmla="*/ 0 w 914400"/>
                      <a:gd name="connsiteY4" fmla="*/ 61993 h 1017722"/>
                      <a:gd name="connsiteX0" fmla="*/ 0 w 914400"/>
                      <a:gd name="connsiteY0" fmla="*/ 61993 h 1472339"/>
                      <a:gd name="connsiteX1" fmla="*/ 914400 w 914400"/>
                      <a:gd name="connsiteY1" fmla="*/ 0 h 1472339"/>
                      <a:gd name="connsiteX2" fmla="*/ 464949 w 914400"/>
                      <a:gd name="connsiteY2" fmla="*/ 1472339 h 1472339"/>
                      <a:gd name="connsiteX3" fmla="*/ 77492 w 914400"/>
                      <a:gd name="connsiteY3" fmla="*/ 1017722 h 1472339"/>
                      <a:gd name="connsiteX4" fmla="*/ 0 w 914400"/>
                      <a:gd name="connsiteY4" fmla="*/ 61993 h 1472339"/>
                      <a:gd name="connsiteX0" fmla="*/ 0 w 464949"/>
                      <a:gd name="connsiteY0" fmla="*/ 0 h 1410346"/>
                      <a:gd name="connsiteX1" fmla="*/ 444285 w 464949"/>
                      <a:gd name="connsiteY1" fmla="*/ 28930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433953 w 464949"/>
                      <a:gd name="connsiteY1" fmla="*/ 263472 h 1410346"/>
                      <a:gd name="connsiteX2" fmla="*/ 464949 w 464949"/>
                      <a:gd name="connsiteY2" fmla="*/ 1410346 h 1410346"/>
                      <a:gd name="connsiteX3" fmla="*/ 77492 w 464949"/>
                      <a:gd name="connsiteY3" fmla="*/ 955729 h 1410346"/>
                      <a:gd name="connsiteX4" fmla="*/ 0 w 464949"/>
                      <a:gd name="connsiteY4" fmla="*/ 0 h 1410346"/>
                      <a:gd name="connsiteX0" fmla="*/ 0 w 464949"/>
                      <a:gd name="connsiteY0" fmla="*/ 0 h 1410346"/>
                      <a:gd name="connsiteX1" fmla="*/ 81954 w 464949"/>
                      <a:gd name="connsiteY1" fmla="*/ 53069 h 1410346"/>
                      <a:gd name="connsiteX2" fmla="*/ 433953 w 464949"/>
                      <a:gd name="connsiteY2" fmla="*/ 263472 h 1410346"/>
                      <a:gd name="connsiteX3" fmla="*/ 464949 w 464949"/>
                      <a:gd name="connsiteY3" fmla="*/ 1410346 h 1410346"/>
                      <a:gd name="connsiteX4" fmla="*/ 77492 w 464949"/>
                      <a:gd name="connsiteY4" fmla="*/ 955729 h 1410346"/>
                      <a:gd name="connsiteX5" fmla="*/ 0 w 464949"/>
                      <a:gd name="connsiteY5" fmla="*/ 0 h 1410346"/>
                      <a:gd name="connsiteX0" fmla="*/ 0 w 464949"/>
                      <a:gd name="connsiteY0" fmla="*/ 8925 h 1419271"/>
                      <a:gd name="connsiteX1" fmla="*/ 76788 w 464949"/>
                      <a:gd name="connsiteY1" fmla="*/ 0 h 1419271"/>
                      <a:gd name="connsiteX2" fmla="*/ 433953 w 464949"/>
                      <a:gd name="connsiteY2" fmla="*/ 272397 h 1419271"/>
                      <a:gd name="connsiteX3" fmla="*/ 464949 w 464949"/>
                      <a:gd name="connsiteY3" fmla="*/ 1419271 h 1419271"/>
                      <a:gd name="connsiteX4" fmla="*/ 77492 w 464949"/>
                      <a:gd name="connsiteY4" fmla="*/ 964654 h 1419271"/>
                      <a:gd name="connsiteX5" fmla="*/ 0 w 464949"/>
                      <a:gd name="connsiteY5" fmla="*/ 8925 h 1419271"/>
                      <a:gd name="connsiteX0" fmla="*/ 360 w 465309"/>
                      <a:gd name="connsiteY0" fmla="*/ 37502 h 1447848"/>
                      <a:gd name="connsiteX1" fmla="*/ 77148 w 465309"/>
                      <a:gd name="connsiteY1" fmla="*/ 28577 h 1447848"/>
                      <a:gd name="connsiteX2" fmla="*/ 434313 w 465309"/>
                      <a:gd name="connsiteY2" fmla="*/ 300974 h 1447848"/>
                      <a:gd name="connsiteX3" fmla="*/ 465309 w 465309"/>
                      <a:gd name="connsiteY3" fmla="*/ 1447848 h 1447848"/>
                      <a:gd name="connsiteX4" fmla="*/ 77852 w 465309"/>
                      <a:gd name="connsiteY4" fmla="*/ 993231 h 1447848"/>
                      <a:gd name="connsiteX5" fmla="*/ 360 w 465309"/>
                      <a:gd name="connsiteY5" fmla="*/ 37502 h 1447848"/>
                      <a:gd name="connsiteX0" fmla="*/ 427 w 465376"/>
                      <a:gd name="connsiteY0" fmla="*/ 40436 h 1450782"/>
                      <a:gd name="connsiteX1" fmla="*/ 67690 w 465376"/>
                      <a:gd name="connsiteY1" fmla="*/ 21986 h 1450782"/>
                      <a:gd name="connsiteX2" fmla="*/ 434380 w 465376"/>
                      <a:gd name="connsiteY2" fmla="*/ 303908 h 1450782"/>
                      <a:gd name="connsiteX3" fmla="*/ 465376 w 465376"/>
                      <a:gd name="connsiteY3" fmla="*/ 1450782 h 1450782"/>
                      <a:gd name="connsiteX4" fmla="*/ 77919 w 465376"/>
                      <a:gd name="connsiteY4" fmla="*/ 996165 h 1450782"/>
                      <a:gd name="connsiteX5" fmla="*/ 427 w 465376"/>
                      <a:gd name="connsiteY5" fmla="*/ 40436 h 1450782"/>
                      <a:gd name="connsiteX0" fmla="*/ 621 w 465570"/>
                      <a:gd name="connsiteY0" fmla="*/ 57954 h 1468300"/>
                      <a:gd name="connsiteX1" fmla="*/ 67884 w 465570"/>
                      <a:gd name="connsiteY1" fmla="*/ 39504 h 1468300"/>
                      <a:gd name="connsiteX2" fmla="*/ 434574 w 465570"/>
                      <a:gd name="connsiteY2" fmla="*/ 321426 h 1468300"/>
                      <a:gd name="connsiteX3" fmla="*/ 465570 w 465570"/>
                      <a:gd name="connsiteY3" fmla="*/ 1468300 h 1468300"/>
                      <a:gd name="connsiteX4" fmla="*/ 78113 w 465570"/>
                      <a:gd name="connsiteY4" fmla="*/ 1013683 h 1468300"/>
                      <a:gd name="connsiteX5" fmla="*/ 621 w 465570"/>
                      <a:gd name="connsiteY5" fmla="*/ 57954 h 1468300"/>
                      <a:gd name="connsiteX0" fmla="*/ 3974 w 468923"/>
                      <a:gd name="connsiteY0" fmla="*/ 54543 h 1464889"/>
                      <a:gd name="connsiteX1" fmla="*/ 71237 w 468923"/>
                      <a:gd name="connsiteY1" fmla="*/ 36093 h 1464889"/>
                      <a:gd name="connsiteX2" fmla="*/ 437927 w 468923"/>
                      <a:gd name="connsiteY2" fmla="*/ 318015 h 1464889"/>
                      <a:gd name="connsiteX3" fmla="*/ 468923 w 468923"/>
                      <a:gd name="connsiteY3" fmla="*/ 1464889 h 1464889"/>
                      <a:gd name="connsiteX4" fmla="*/ 81466 w 468923"/>
                      <a:gd name="connsiteY4" fmla="*/ 1010272 h 1464889"/>
                      <a:gd name="connsiteX5" fmla="*/ 3974 w 468923"/>
                      <a:gd name="connsiteY5" fmla="*/ 54543 h 1464889"/>
                      <a:gd name="connsiteX0" fmla="*/ 3448 w 468397"/>
                      <a:gd name="connsiteY0" fmla="*/ 51736 h 1462082"/>
                      <a:gd name="connsiteX1" fmla="*/ 70711 w 468397"/>
                      <a:gd name="connsiteY1" fmla="*/ 33286 h 1462082"/>
                      <a:gd name="connsiteX2" fmla="*/ 437401 w 468397"/>
                      <a:gd name="connsiteY2" fmla="*/ 315208 h 1462082"/>
                      <a:gd name="connsiteX3" fmla="*/ 468397 w 468397"/>
                      <a:gd name="connsiteY3" fmla="*/ 1462082 h 1462082"/>
                      <a:gd name="connsiteX4" fmla="*/ 80940 w 468397"/>
                      <a:gd name="connsiteY4" fmla="*/ 1007465 h 1462082"/>
                      <a:gd name="connsiteX5" fmla="*/ 3448 w 468397"/>
                      <a:gd name="connsiteY5" fmla="*/ 51736 h 1462082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886 w 465886"/>
                      <a:gd name="connsiteY3" fmla="*/ 1457937 h 1457937"/>
                      <a:gd name="connsiteX4" fmla="*/ 78429 w 465886"/>
                      <a:gd name="connsiteY4" fmla="*/ 1003320 h 1457937"/>
                      <a:gd name="connsiteX5" fmla="*/ 937 w 465886"/>
                      <a:gd name="connsiteY5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37173 w 465886"/>
                      <a:gd name="connsiteY3" fmla="*/ 413896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4890 w 465886"/>
                      <a:gd name="connsiteY2" fmla="*/ 311063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5886"/>
                      <a:gd name="connsiteY0" fmla="*/ 47591 h 1457937"/>
                      <a:gd name="connsiteX1" fmla="*/ 68200 w 465886"/>
                      <a:gd name="connsiteY1" fmla="*/ 29141 h 1457937"/>
                      <a:gd name="connsiteX2" fmla="*/ 432508 w 465886"/>
                      <a:gd name="connsiteY2" fmla="*/ 320588 h 1457937"/>
                      <a:gd name="connsiteX3" fmla="*/ 465748 w 465886"/>
                      <a:gd name="connsiteY3" fmla="*/ 428184 h 1457937"/>
                      <a:gd name="connsiteX4" fmla="*/ 465886 w 465886"/>
                      <a:gd name="connsiteY4" fmla="*/ 1457937 h 1457937"/>
                      <a:gd name="connsiteX5" fmla="*/ 78429 w 465886"/>
                      <a:gd name="connsiteY5" fmla="*/ 1003320 h 1457937"/>
                      <a:gd name="connsiteX6" fmla="*/ 937 w 465886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78429 w 466660"/>
                      <a:gd name="connsiteY5" fmla="*/ 1003320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85573 w 466660"/>
                      <a:gd name="connsiteY5" fmla="*/ 1031895 h 1457937"/>
                      <a:gd name="connsiteX6" fmla="*/ 937 w 466660"/>
                      <a:gd name="connsiteY6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39516 w 466660"/>
                      <a:gd name="connsiteY5" fmla="*/ 1092552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66660"/>
                      <a:gd name="connsiteY0" fmla="*/ 47591 h 1457937"/>
                      <a:gd name="connsiteX1" fmla="*/ 68200 w 466660"/>
                      <a:gd name="connsiteY1" fmla="*/ 29141 h 1457937"/>
                      <a:gd name="connsiteX2" fmla="*/ 432508 w 466660"/>
                      <a:gd name="connsiteY2" fmla="*/ 320588 h 1457937"/>
                      <a:gd name="connsiteX3" fmla="*/ 465748 w 466660"/>
                      <a:gd name="connsiteY3" fmla="*/ 428184 h 1457937"/>
                      <a:gd name="connsiteX4" fmla="*/ 465886 w 466660"/>
                      <a:gd name="connsiteY4" fmla="*/ 1457937 h 1457937"/>
                      <a:gd name="connsiteX5" fmla="*/ 144279 w 466660"/>
                      <a:gd name="connsiteY5" fmla="*/ 1147320 h 1457937"/>
                      <a:gd name="connsiteX6" fmla="*/ 85573 w 466660"/>
                      <a:gd name="connsiteY6" fmla="*/ 1031895 h 1457937"/>
                      <a:gd name="connsiteX7" fmla="*/ 937 w 466660"/>
                      <a:gd name="connsiteY7" fmla="*/ 47591 h 1457937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7792 w 477792"/>
                      <a:gd name="connsiteY4" fmla="*/ 1474606 h 1474606"/>
                      <a:gd name="connsiteX5" fmla="*/ 144279 w 477792"/>
                      <a:gd name="connsiteY5" fmla="*/ 1147320 h 1474606"/>
                      <a:gd name="connsiteX6" fmla="*/ 85573 w 477792"/>
                      <a:gd name="connsiteY6" fmla="*/ 1031895 h 1474606"/>
                      <a:gd name="connsiteX7" fmla="*/ 937 w 477792"/>
                      <a:gd name="connsiteY7" fmla="*/ 47591 h 1474606"/>
                      <a:gd name="connsiteX0" fmla="*/ 937 w 477792"/>
                      <a:gd name="connsiteY0" fmla="*/ 47591 h 1474606"/>
                      <a:gd name="connsiteX1" fmla="*/ 68200 w 477792"/>
                      <a:gd name="connsiteY1" fmla="*/ 29141 h 1474606"/>
                      <a:gd name="connsiteX2" fmla="*/ 432508 w 477792"/>
                      <a:gd name="connsiteY2" fmla="*/ 320588 h 1474606"/>
                      <a:gd name="connsiteX3" fmla="*/ 465748 w 477792"/>
                      <a:gd name="connsiteY3" fmla="*/ 428184 h 1474606"/>
                      <a:gd name="connsiteX4" fmla="*/ 475273 w 477792"/>
                      <a:gd name="connsiteY4" fmla="*/ 1380682 h 1474606"/>
                      <a:gd name="connsiteX5" fmla="*/ 477792 w 477792"/>
                      <a:gd name="connsiteY5" fmla="*/ 1474606 h 1474606"/>
                      <a:gd name="connsiteX6" fmla="*/ 144279 w 477792"/>
                      <a:gd name="connsiteY6" fmla="*/ 1147320 h 1474606"/>
                      <a:gd name="connsiteX7" fmla="*/ 85573 w 477792"/>
                      <a:gd name="connsiteY7" fmla="*/ 1031895 h 1474606"/>
                      <a:gd name="connsiteX8" fmla="*/ 937 w 477792"/>
                      <a:gd name="connsiteY8" fmla="*/ 47591 h 1474606"/>
                      <a:gd name="connsiteX0" fmla="*/ 937 w 549099"/>
                      <a:gd name="connsiteY0" fmla="*/ 47591 h 1474606"/>
                      <a:gd name="connsiteX1" fmla="*/ 68200 w 549099"/>
                      <a:gd name="connsiteY1" fmla="*/ 29141 h 1474606"/>
                      <a:gd name="connsiteX2" fmla="*/ 432508 w 549099"/>
                      <a:gd name="connsiteY2" fmla="*/ 320588 h 1474606"/>
                      <a:gd name="connsiteX3" fmla="*/ 465748 w 549099"/>
                      <a:gd name="connsiteY3" fmla="*/ 428184 h 1474606"/>
                      <a:gd name="connsiteX4" fmla="*/ 549092 w 549099"/>
                      <a:gd name="connsiteY4" fmla="*/ 1414020 h 1474606"/>
                      <a:gd name="connsiteX5" fmla="*/ 477792 w 549099"/>
                      <a:gd name="connsiteY5" fmla="*/ 1474606 h 1474606"/>
                      <a:gd name="connsiteX6" fmla="*/ 144279 w 549099"/>
                      <a:gd name="connsiteY6" fmla="*/ 1147320 h 1474606"/>
                      <a:gd name="connsiteX7" fmla="*/ 85573 w 549099"/>
                      <a:gd name="connsiteY7" fmla="*/ 1031895 h 1474606"/>
                      <a:gd name="connsiteX8" fmla="*/ 937 w 549099"/>
                      <a:gd name="connsiteY8" fmla="*/ 47591 h 1474606"/>
                      <a:gd name="connsiteX0" fmla="*/ 937 w 549110"/>
                      <a:gd name="connsiteY0" fmla="*/ 47591 h 1488672"/>
                      <a:gd name="connsiteX1" fmla="*/ 68200 w 549110"/>
                      <a:gd name="connsiteY1" fmla="*/ 29141 h 1488672"/>
                      <a:gd name="connsiteX2" fmla="*/ 432508 w 549110"/>
                      <a:gd name="connsiteY2" fmla="*/ 320588 h 1488672"/>
                      <a:gd name="connsiteX3" fmla="*/ 465748 w 549110"/>
                      <a:gd name="connsiteY3" fmla="*/ 428184 h 1488672"/>
                      <a:gd name="connsiteX4" fmla="*/ 549092 w 549110"/>
                      <a:gd name="connsiteY4" fmla="*/ 1414020 h 1488672"/>
                      <a:gd name="connsiteX5" fmla="*/ 477792 w 549110"/>
                      <a:gd name="connsiteY5" fmla="*/ 1474606 h 1488672"/>
                      <a:gd name="connsiteX6" fmla="*/ 144279 w 549110"/>
                      <a:gd name="connsiteY6" fmla="*/ 1147320 h 1488672"/>
                      <a:gd name="connsiteX7" fmla="*/ 85573 w 549110"/>
                      <a:gd name="connsiteY7" fmla="*/ 1031895 h 1488672"/>
                      <a:gd name="connsiteX8" fmla="*/ 937 w 549110"/>
                      <a:gd name="connsiteY8" fmla="*/ 47591 h 1488672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32508 w 550839"/>
                      <a:gd name="connsiteY2" fmla="*/ 320588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465748 w 550839"/>
                      <a:gd name="connsiteY3" fmla="*/ 428184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47320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31895 h 1491180"/>
                      <a:gd name="connsiteX8" fmla="*/ 937 w 550839"/>
                      <a:gd name="connsiteY8" fmla="*/ 47591 h 1491180"/>
                      <a:gd name="connsiteX0" fmla="*/ 937 w 550839"/>
                      <a:gd name="connsiteY0" fmla="*/ 47591 h 1491180"/>
                      <a:gd name="connsiteX1" fmla="*/ 68200 w 550839"/>
                      <a:gd name="connsiteY1" fmla="*/ 29141 h 1491180"/>
                      <a:gd name="connsiteX2" fmla="*/ 470608 w 550839"/>
                      <a:gd name="connsiteY2" fmla="*/ 349163 h 1491180"/>
                      <a:gd name="connsiteX3" fmla="*/ 530042 w 550839"/>
                      <a:gd name="connsiteY3" fmla="*/ 463903 h 1491180"/>
                      <a:gd name="connsiteX4" fmla="*/ 549092 w 550839"/>
                      <a:gd name="connsiteY4" fmla="*/ 1414020 h 1491180"/>
                      <a:gd name="connsiteX5" fmla="*/ 477792 w 550839"/>
                      <a:gd name="connsiteY5" fmla="*/ 1474606 h 1491180"/>
                      <a:gd name="connsiteX6" fmla="*/ 144279 w 550839"/>
                      <a:gd name="connsiteY6" fmla="*/ 1161607 h 1491180"/>
                      <a:gd name="connsiteX7" fmla="*/ 85573 w 550839"/>
                      <a:gd name="connsiteY7" fmla="*/ 1046183 h 1491180"/>
                      <a:gd name="connsiteX8" fmla="*/ 937 w 550839"/>
                      <a:gd name="connsiteY8" fmla="*/ 47591 h 1491180"/>
                      <a:gd name="connsiteX0" fmla="*/ 937 w 556363"/>
                      <a:gd name="connsiteY0" fmla="*/ 47591 h 1522422"/>
                      <a:gd name="connsiteX1" fmla="*/ 68200 w 556363"/>
                      <a:gd name="connsiteY1" fmla="*/ 29141 h 1522422"/>
                      <a:gd name="connsiteX2" fmla="*/ 470608 w 556363"/>
                      <a:gd name="connsiteY2" fmla="*/ 349163 h 1522422"/>
                      <a:gd name="connsiteX3" fmla="*/ 530042 w 556363"/>
                      <a:gd name="connsiteY3" fmla="*/ 463903 h 1522422"/>
                      <a:gd name="connsiteX4" fmla="*/ 549092 w 556363"/>
                      <a:gd name="connsiteY4" fmla="*/ 1414020 h 1522422"/>
                      <a:gd name="connsiteX5" fmla="*/ 520654 w 556363"/>
                      <a:gd name="connsiteY5" fmla="*/ 1510324 h 1522422"/>
                      <a:gd name="connsiteX6" fmla="*/ 144279 w 556363"/>
                      <a:gd name="connsiteY6" fmla="*/ 1161607 h 1522422"/>
                      <a:gd name="connsiteX7" fmla="*/ 85573 w 556363"/>
                      <a:gd name="connsiteY7" fmla="*/ 1046183 h 1522422"/>
                      <a:gd name="connsiteX8" fmla="*/ 937 w 556363"/>
                      <a:gd name="connsiteY8" fmla="*/ 47591 h 1522422"/>
                      <a:gd name="connsiteX0" fmla="*/ 937 w 589130"/>
                      <a:gd name="connsiteY0" fmla="*/ 47591 h 1523907"/>
                      <a:gd name="connsiteX1" fmla="*/ 68200 w 589130"/>
                      <a:gd name="connsiteY1" fmla="*/ 29141 h 1523907"/>
                      <a:gd name="connsiteX2" fmla="*/ 470608 w 589130"/>
                      <a:gd name="connsiteY2" fmla="*/ 349163 h 1523907"/>
                      <a:gd name="connsiteX3" fmla="*/ 530042 w 589130"/>
                      <a:gd name="connsiteY3" fmla="*/ 463903 h 1523907"/>
                      <a:gd name="connsiteX4" fmla="*/ 587192 w 589130"/>
                      <a:gd name="connsiteY4" fmla="*/ 1428307 h 1523907"/>
                      <a:gd name="connsiteX5" fmla="*/ 520654 w 589130"/>
                      <a:gd name="connsiteY5" fmla="*/ 1510324 h 1523907"/>
                      <a:gd name="connsiteX6" fmla="*/ 144279 w 589130"/>
                      <a:gd name="connsiteY6" fmla="*/ 1161607 h 1523907"/>
                      <a:gd name="connsiteX7" fmla="*/ 85573 w 589130"/>
                      <a:gd name="connsiteY7" fmla="*/ 1046183 h 1523907"/>
                      <a:gd name="connsiteX8" fmla="*/ 937 w 589130"/>
                      <a:gd name="connsiteY8" fmla="*/ 47591 h 1523907"/>
                      <a:gd name="connsiteX0" fmla="*/ 937 w 590577"/>
                      <a:gd name="connsiteY0" fmla="*/ 47591 h 1533604"/>
                      <a:gd name="connsiteX1" fmla="*/ 68200 w 590577"/>
                      <a:gd name="connsiteY1" fmla="*/ 29141 h 1533604"/>
                      <a:gd name="connsiteX2" fmla="*/ 470608 w 590577"/>
                      <a:gd name="connsiteY2" fmla="*/ 349163 h 1533604"/>
                      <a:gd name="connsiteX3" fmla="*/ 530042 w 590577"/>
                      <a:gd name="connsiteY3" fmla="*/ 463903 h 1533604"/>
                      <a:gd name="connsiteX4" fmla="*/ 587192 w 590577"/>
                      <a:gd name="connsiteY4" fmla="*/ 1428307 h 1533604"/>
                      <a:gd name="connsiteX5" fmla="*/ 520654 w 590577"/>
                      <a:gd name="connsiteY5" fmla="*/ 1510324 h 1533604"/>
                      <a:gd name="connsiteX6" fmla="*/ 144279 w 590577"/>
                      <a:gd name="connsiteY6" fmla="*/ 1161607 h 1533604"/>
                      <a:gd name="connsiteX7" fmla="*/ 85573 w 590577"/>
                      <a:gd name="connsiteY7" fmla="*/ 1046183 h 1533604"/>
                      <a:gd name="connsiteX8" fmla="*/ 937 w 590577"/>
                      <a:gd name="connsiteY8" fmla="*/ 47591 h 1533604"/>
                      <a:gd name="connsiteX0" fmla="*/ 937 w 593463"/>
                      <a:gd name="connsiteY0" fmla="*/ 47591 h 1534579"/>
                      <a:gd name="connsiteX1" fmla="*/ 68200 w 593463"/>
                      <a:gd name="connsiteY1" fmla="*/ 29141 h 1534579"/>
                      <a:gd name="connsiteX2" fmla="*/ 470608 w 593463"/>
                      <a:gd name="connsiteY2" fmla="*/ 349163 h 1534579"/>
                      <a:gd name="connsiteX3" fmla="*/ 530042 w 593463"/>
                      <a:gd name="connsiteY3" fmla="*/ 463903 h 1534579"/>
                      <a:gd name="connsiteX4" fmla="*/ 587192 w 593463"/>
                      <a:gd name="connsiteY4" fmla="*/ 1428307 h 1534579"/>
                      <a:gd name="connsiteX5" fmla="*/ 520654 w 593463"/>
                      <a:gd name="connsiteY5" fmla="*/ 1510324 h 1534579"/>
                      <a:gd name="connsiteX6" fmla="*/ 144279 w 593463"/>
                      <a:gd name="connsiteY6" fmla="*/ 1161607 h 1534579"/>
                      <a:gd name="connsiteX7" fmla="*/ 85573 w 593463"/>
                      <a:gd name="connsiteY7" fmla="*/ 1046183 h 1534579"/>
                      <a:gd name="connsiteX8" fmla="*/ 937 w 593463"/>
                      <a:gd name="connsiteY8" fmla="*/ 47591 h 1534579"/>
                      <a:gd name="connsiteX0" fmla="*/ 937 w 592895"/>
                      <a:gd name="connsiteY0" fmla="*/ 47591 h 1528604"/>
                      <a:gd name="connsiteX1" fmla="*/ 68200 w 592895"/>
                      <a:gd name="connsiteY1" fmla="*/ 29141 h 1528604"/>
                      <a:gd name="connsiteX2" fmla="*/ 470608 w 592895"/>
                      <a:gd name="connsiteY2" fmla="*/ 349163 h 1528604"/>
                      <a:gd name="connsiteX3" fmla="*/ 530042 w 592895"/>
                      <a:gd name="connsiteY3" fmla="*/ 463903 h 1528604"/>
                      <a:gd name="connsiteX4" fmla="*/ 587192 w 592895"/>
                      <a:gd name="connsiteY4" fmla="*/ 1428307 h 1528604"/>
                      <a:gd name="connsiteX5" fmla="*/ 520654 w 592895"/>
                      <a:gd name="connsiteY5" fmla="*/ 1510324 h 1528604"/>
                      <a:gd name="connsiteX6" fmla="*/ 144279 w 592895"/>
                      <a:gd name="connsiteY6" fmla="*/ 1161607 h 1528604"/>
                      <a:gd name="connsiteX7" fmla="*/ 85573 w 592895"/>
                      <a:gd name="connsiteY7" fmla="*/ 1046183 h 1528604"/>
                      <a:gd name="connsiteX8" fmla="*/ 937 w 592895"/>
                      <a:gd name="connsiteY8" fmla="*/ 47591 h 1528604"/>
                      <a:gd name="connsiteX0" fmla="*/ 937 w 588764"/>
                      <a:gd name="connsiteY0" fmla="*/ 47591 h 1523614"/>
                      <a:gd name="connsiteX1" fmla="*/ 68200 w 588764"/>
                      <a:gd name="connsiteY1" fmla="*/ 29141 h 1523614"/>
                      <a:gd name="connsiteX2" fmla="*/ 470608 w 588764"/>
                      <a:gd name="connsiteY2" fmla="*/ 349163 h 1523614"/>
                      <a:gd name="connsiteX3" fmla="*/ 530042 w 588764"/>
                      <a:gd name="connsiteY3" fmla="*/ 463903 h 1523614"/>
                      <a:gd name="connsiteX4" fmla="*/ 582429 w 588764"/>
                      <a:gd name="connsiteY4" fmla="*/ 1380682 h 1523614"/>
                      <a:gd name="connsiteX5" fmla="*/ 520654 w 588764"/>
                      <a:gd name="connsiteY5" fmla="*/ 1510324 h 1523614"/>
                      <a:gd name="connsiteX6" fmla="*/ 144279 w 588764"/>
                      <a:gd name="connsiteY6" fmla="*/ 1161607 h 1523614"/>
                      <a:gd name="connsiteX7" fmla="*/ 85573 w 588764"/>
                      <a:gd name="connsiteY7" fmla="*/ 1046183 h 1523614"/>
                      <a:gd name="connsiteX8" fmla="*/ 937 w 588764"/>
                      <a:gd name="connsiteY8" fmla="*/ 47591 h 1523614"/>
                      <a:gd name="connsiteX0" fmla="*/ 937 w 589758"/>
                      <a:gd name="connsiteY0" fmla="*/ 47591 h 1523966"/>
                      <a:gd name="connsiteX1" fmla="*/ 68200 w 589758"/>
                      <a:gd name="connsiteY1" fmla="*/ 29141 h 1523966"/>
                      <a:gd name="connsiteX2" fmla="*/ 470608 w 589758"/>
                      <a:gd name="connsiteY2" fmla="*/ 349163 h 1523966"/>
                      <a:gd name="connsiteX3" fmla="*/ 530042 w 589758"/>
                      <a:gd name="connsiteY3" fmla="*/ 463903 h 1523966"/>
                      <a:gd name="connsiteX4" fmla="*/ 582429 w 589758"/>
                      <a:gd name="connsiteY4" fmla="*/ 1380682 h 1523966"/>
                      <a:gd name="connsiteX5" fmla="*/ 520654 w 589758"/>
                      <a:gd name="connsiteY5" fmla="*/ 1510324 h 1523966"/>
                      <a:gd name="connsiteX6" fmla="*/ 144279 w 589758"/>
                      <a:gd name="connsiteY6" fmla="*/ 1161607 h 1523966"/>
                      <a:gd name="connsiteX7" fmla="*/ 85573 w 589758"/>
                      <a:gd name="connsiteY7" fmla="*/ 1046183 h 1523966"/>
                      <a:gd name="connsiteX8" fmla="*/ 937 w 589758"/>
                      <a:gd name="connsiteY8" fmla="*/ 47591 h 152396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0042 w 590093"/>
                      <a:gd name="connsiteY3" fmla="*/ 463903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49163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90093"/>
                      <a:gd name="connsiteY0" fmla="*/ 47591 h 1514106"/>
                      <a:gd name="connsiteX1" fmla="*/ 68200 w 590093"/>
                      <a:gd name="connsiteY1" fmla="*/ 29141 h 1514106"/>
                      <a:gd name="connsiteX2" fmla="*/ 470608 w 590093"/>
                      <a:gd name="connsiteY2" fmla="*/ 356306 h 1514106"/>
                      <a:gd name="connsiteX3" fmla="*/ 532423 w 590093"/>
                      <a:gd name="connsiteY3" fmla="*/ 490096 h 1514106"/>
                      <a:gd name="connsiteX4" fmla="*/ 582429 w 590093"/>
                      <a:gd name="connsiteY4" fmla="*/ 1380682 h 1514106"/>
                      <a:gd name="connsiteX5" fmla="*/ 520654 w 590093"/>
                      <a:gd name="connsiteY5" fmla="*/ 1510324 h 1514106"/>
                      <a:gd name="connsiteX6" fmla="*/ 144279 w 590093"/>
                      <a:gd name="connsiteY6" fmla="*/ 1161607 h 1514106"/>
                      <a:gd name="connsiteX7" fmla="*/ 85573 w 590093"/>
                      <a:gd name="connsiteY7" fmla="*/ 1046183 h 1514106"/>
                      <a:gd name="connsiteX8" fmla="*/ 937 w 590093"/>
                      <a:gd name="connsiteY8" fmla="*/ 47591 h 1514106"/>
                      <a:gd name="connsiteX0" fmla="*/ 937 w 589086"/>
                      <a:gd name="connsiteY0" fmla="*/ 47591 h 1515173"/>
                      <a:gd name="connsiteX1" fmla="*/ 68200 w 589086"/>
                      <a:gd name="connsiteY1" fmla="*/ 29141 h 1515173"/>
                      <a:gd name="connsiteX2" fmla="*/ 470608 w 589086"/>
                      <a:gd name="connsiteY2" fmla="*/ 356306 h 1515173"/>
                      <a:gd name="connsiteX3" fmla="*/ 532423 w 589086"/>
                      <a:gd name="connsiteY3" fmla="*/ 490096 h 1515173"/>
                      <a:gd name="connsiteX4" fmla="*/ 582429 w 589086"/>
                      <a:gd name="connsiteY4" fmla="*/ 1380682 h 1515173"/>
                      <a:gd name="connsiteX5" fmla="*/ 520654 w 589086"/>
                      <a:gd name="connsiteY5" fmla="*/ 1510324 h 1515173"/>
                      <a:gd name="connsiteX6" fmla="*/ 144279 w 589086"/>
                      <a:gd name="connsiteY6" fmla="*/ 1161607 h 1515173"/>
                      <a:gd name="connsiteX7" fmla="*/ 85573 w 589086"/>
                      <a:gd name="connsiteY7" fmla="*/ 1046183 h 1515173"/>
                      <a:gd name="connsiteX8" fmla="*/ 937 w 589086"/>
                      <a:gd name="connsiteY8" fmla="*/ 47591 h 1515173"/>
                      <a:gd name="connsiteX0" fmla="*/ 937 w 586125"/>
                      <a:gd name="connsiteY0" fmla="*/ 47591 h 1513887"/>
                      <a:gd name="connsiteX1" fmla="*/ 68200 w 586125"/>
                      <a:gd name="connsiteY1" fmla="*/ 29141 h 1513887"/>
                      <a:gd name="connsiteX2" fmla="*/ 470608 w 586125"/>
                      <a:gd name="connsiteY2" fmla="*/ 356306 h 1513887"/>
                      <a:gd name="connsiteX3" fmla="*/ 532423 w 586125"/>
                      <a:gd name="connsiteY3" fmla="*/ 490096 h 1513887"/>
                      <a:gd name="connsiteX4" fmla="*/ 582429 w 586125"/>
                      <a:gd name="connsiteY4" fmla="*/ 1380682 h 1513887"/>
                      <a:gd name="connsiteX5" fmla="*/ 520654 w 586125"/>
                      <a:gd name="connsiteY5" fmla="*/ 1510324 h 1513887"/>
                      <a:gd name="connsiteX6" fmla="*/ 144279 w 586125"/>
                      <a:gd name="connsiteY6" fmla="*/ 1161607 h 1513887"/>
                      <a:gd name="connsiteX7" fmla="*/ 85573 w 586125"/>
                      <a:gd name="connsiteY7" fmla="*/ 1046183 h 1513887"/>
                      <a:gd name="connsiteX8" fmla="*/ 937 w 586125"/>
                      <a:gd name="connsiteY8" fmla="*/ 47591 h 1513887"/>
                      <a:gd name="connsiteX0" fmla="*/ 937 w 587097"/>
                      <a:gd name="connsiteY0" fmla="*/ 47591 h 1510501"/>
                      <a:gd name="connsiteX1" fmla="*/ 68200 w 587097"/>
                      <a:gd name="connsiteY1" fmla="*/ 29141 h 1510501"/>
                      <a:gd name="connsiteX2" fmla="*/ 470608 w 587097"/>
                      <a:gd name="connsiteY2" fmla="*/ 356306 h 1510501"/>
                      <a:gd name="connsiteX3" fmla="*/ 532423 w 587097"/>
                      <a:gd name="connsiteY3" fmla="*/ 490096 h 1510501"/>
                      <a:gd name="connsiteX4" fmla="*/ 582429 w 587097"/>
                      <a:gd name="connsiteY4" fmla="*/ 1380682 h 1510501"/>
                      <a:gd name="connsiteX5" fmla="*/ 520654 w 587097"/>
                      <a:gd name="connsiteY5" fmla="*/ 1510324 h 1510501"/>
                      <a:gd name="connsiteX6" fmla="*/ 144279 w 587097"/>
                      <a:gd name="connsiteY6" fmla="*/ 1161607 h 1510501"/>
                      <a:gd name="connsiteX7" fmla="*/ 85573 w 587097"/>
                      <a:gd name="connsiteY7" fmla="*/ 1046183 h 1510501"/>
                      <a:gd name="connsiteX8" fmla="*/ 937 w 587097"/>
                      <a:gd name="connsiteY8" fmla="*/ 47591 h 1510501"/>
                      <a:gd name="connsiteX0" fmla="*/ 937 w 586742"/>
                      <a:gd name="connsiteY0" fmla="*/ 47591 h 1510324"/>
                      <a:gd name="connsiteX1" fmla="*/ 68200 w 586742"/>
                      <a:gd name="connsiteY1" fmla="*/ 29141 h 1510324"/>
                      <a:gd name="connsiteX2" fmla="*/ 470608 w 586742"/>
                      <a:gd name="connsiteY2" fmla="*/ 356306 h 1510324"/>
                      <a:gd name="connsiteX3" fmla="*/ 532423 w 586742"/>
                      <a:gd name="connsiteY3" fmla="*/ 490096 h 1510324"/>
                      <a:gd name="connsiteX4" fmla="*/ 582429 w 586742"/>
                      <a:gd name="connsiteY4" fmla="*/ 1380682 h 1510324"/>
                      <a:gd name="connsiteX5" fmla="*/ 520654 w 586742"/>
                      <a:gd name="connsiteY5" fmla="*/ 1510324 h 1510324"/>
                      <a:gd name="connsiteX6" fmla="*/ 144279 w 586742"/>
                      <a:gd name="connsiteY6" fmla="*/ 1161607 h 1510324"/>
                      <a:gd name="connsiteX7" fmla="*/ 85573 w 586742"/>
                      <a:gd name="connsiteY7" fmla="*/ 1046183 h 1510324"/>
                      <a:gd name="connsiteX8" fmla="*/ 937 w 586742"/>
                      <a:gd name="connsiteY8" fmla="*/ 47591 h 1510324"/>
                      <a:gd name="connsiteX0" fmla="*/ 937 w 587902"/>
                      <a:gd name="connsiteY0" fmla="*/ 47591 h 1512762"/>
                      <a:gd name="connsiteX1" fmla="*/ 68200 w 587902"/>
                      <a:gd name="connsiteY1" fmla="*/ 29141 h 1512762"/>
                      <a:gd name="connsiteX2" fmla="*/ 470608 w 587902"/>
                      <a:gd name="connsiteY2" fmla="*/ 356306 h 1512762"/>
                      <a:gd name="connsiteX3" fmla="*/ 532423 w 587902"/>
                      <a:gd name="connsiteY3" fmla="*/ 490096 h 1512762"/>
                      <a:gd name="connsiteX4" fmla="*/ 582429 w 587902"/>
                      <a:gd name="connsiteY4" fmla="*/ 1380682 h 1512762"/>
                      <a:gd name="connsiteX5" fmla="*/ 520654 w 587902"/>
                      <a:gd name="connsiteY5" fmla="*/ 1510324 h 1512762"/>
                      <a:gd name="connsiteX6" fmla="*/ 144279 w 587902"/>
                      <a:gd name="connsiteY6" fmla="*/ 1161607 h 1512762"/>
                      <a:gd name="connsiteX7" fmla="*/ 85573 w 587902"/>
                      <a:gd name="connsiteY7" fmla="*/ 1046183 h 1512762"/>
                      <a:gd name="connsiteX8" fmla="*/ 937 w 587902"/>
                      <a:gd name="connsiteY8" fmla="*/ 47591 h 1512762"/>
                      <a:gd name="connsiteX0" fmla="*/ 937 w 587902"/>
                      <a:gd name="connsiteY0" fmla="*/ 47591 h 1513713"/>
                      <a:gd name="connsiteX1" fmla="*/ 68200 w 587902"/>
                      <a:gd name="connsiteY1" fmla="*/ 29141 h 1513713"/>
                      <a:gd name="connsiteX2" fmla="*/ 470608 w 587902"/>
                      <a:gd name="connsiteY2" fmla="*/ 356306 h 1513713"/>
                      <a:gd name="connsiteX3" fmla="*/ 532423 w 587902"/>
                      <a:gd name="connsiteY3" fmla="*/ 490096 h 1513713"/>
                      <a:gd name="connsiteX4" fmla="*/ 582429 w 587902"/>
                      <a:gd name="connsiteY4" fmla="*/ 1411639 h 1513713"/>
                      <a:gd name="connsiteX5" fmla="*/ 520654 w 587902"/>
                      <a:gd name="connsiteY5" fmla="*/ 1510324 h 1513713"/>
                      <a:gd name="connsiteX6" fmla="*/ 144279 w 587902"/>
                      <a:gd name="connsiteY6" fmla="*/ 1161607 h 1513713"/>
                      <a:gd name="connsiteX7" fmla="*/ 85573 w 587902"/>
                      <a:gd name="connsiteY7" fmla="*/ 1046183 h 1513713"/>
                      <a:gd name="connsiteX8" fmla="*/ 937 w 587902"/>
                      <a:gd name="connsiteY8" fmla="*/ 47591 h 1513713"/>
                      <a:gd name="connsiteX0" fmla="*/ 937 w 585402"/>
                      <a:gd name="connsiteY0" fmla="*/ 47591 h 1516673"/>
                      <a:gd name="connsiteX1" fmla="*/ 68200 w 585402"/>
                      <a:gd name="connsiteY1" fmla="*/ 29141 h 1516673"/>
                      <a:gd name="connsiteX2" fmla="*/ 470608 w 585402"/>
                      <a:gd name="connsiteY2" fmla="*/ 356306 h 1516673"/>
                      <a:gd name="connsiteX3" fmla="*/ 532423 w 585402"/>
                      <a:gd name="connsiteY3" fmla="*/ 490096 h 1516673"/>
                      <a:gd name="connsiteX4" fmla="*/ 582429 w 585402"/>
                      <a:gd name="connsiteY4" fmla="*/ 1411639 h 1516673"/>
                      <a:gd name="connsiteX5" fmla="*/ 520654 w 585402"/>
                      <a:gd name="connsiteY5" fmla="*/ 1510324 h 1516673"/>
                      <a:gd name="connsiteX6" fmla="*/ 144279 w 585402"/>
                      <a:gd name="connsiteY6" fmla="*/ 1161607 h 1516673"/>
                      <a:gd name="connsiteX7" fmla="*/ 85573 w 585402"/>
                      <a:gd name="connsiteY7" fmla="*/ 1046183 h 1516673"/>
                      <a:gd name="connsiteX8" fmla="*/ 937 w 585402"/>
                      <a:gd name="connsiteY8" fmla="*/ 47591 h 1516673"/>
                      <a:gd name="connsiteX0" fmla="*/ 937 w 586304"/>
                      <a:gd name="connsiteY0" fmla="*/ 47591 h 1518477"/>
                      <a:gd name="connsiteX1" fmla="*/ 68200 w 586304"/>
                      <a:gd name="connsiteY1" fmla="*/ 29141 h 1518477"/>
                      <a:gd name="connsiteX2" fmla="*/ 470608 w 586304"/>
                      <a:gd name="connsiteY2" fmla="*/ 356306 h 1518477"/>
                      <a:gd name="connsiteX3" fmla="*/ 532423 w 586304"/>
                      <a:gd name="connsiteY3" fmla="*/ 490096 h 1518477"/>
                      <a:gd name="connsiteX4" fmla="*/ 582429 w 586304"/>
                      <a:gd name="connsiteY4" fmla="*/ 1411639 h 1518477"/>
                      <a:gd name="connsiteX5" fmla="*/ 520654 w 586304"/>
                      <a:gd name="connsiteY5" fmla="*/ 1510324 h 1518477"/>
                      <a:gd name="connsiteX6" fmla="*/ 144279 w 586304"/>
                      <a:gd name="connsiteY6" fmla="*/ 1161607 h 1518477"/>
                      <a:gd name="connsiteX7" fmla="*/ 85573 w 586304"/>
                      <a:gd name="connsiteY7" fmla="*/ 1046183 h 1518477"/>
                      <a:gd name="connsiteX8" fmla="*/ 937 w 586304"/>
                      <a:gd name="connsiteY8" fmla="*/ 47591 h 1518477"/>
                      <a:gd name="connsiteX0" fmla="*/ 937 w 584537"/>
                      <a:gd name="connsiteY0" fmla="*/ 47591 h 1520296"/>
                      <a:gd name="connsiteX1" fmla="*/ 68200 w 584537"/>
                      <a:gd name="connsiteY1" fmla="*/ 29141 h 1520296"/>
                      <a:gd name="connsiteX2" fmla="*/ 470608 w 584537"/>
                      <a:gd name="connsiteY2" fmla="*/ 356306 h 1520296"/>
                      <a:gd name="connsiteX3" fmla="*/ 532423 w 584537"/>
                      <a:gd name="connsiteY3" fmla="*/ 490096 h 1520296"/>
                      <a:gd name="connsiteX4" fmla="*/ 582429 w 584537"/>
                      <a:gd name="connsiteY4" fmla="*/ 1411639 h 1520296"/>
                      <a:gd name="connsiteX5" fmla="*/ 520654 w 584537"/>
                      <a:gd name="connsiteY5" fmla="*/ 1510324 h 1520296"/>
                      <a:gd name="connsiteX6" fmla="*/ 144279 w 584537"/>
                      <a:gd name="connsiteY6" fmla="*/ 1161607 h 1520296"/>
                      <a:gd name="connsiteX7" fmla="*/ 85573 w 584537"/>
                      <a:gd name="connsiteY7" fmla="*/ 1046183 h 1520296"/>
                      <a:gd name="connsiteX8" fmla="*/ 937 w 584537"/>
                      <a:gd name="connsiteY8" fmla="*/ 47591 h 1520296"/>
                      <a:gd name="connsiteX0" fmla="*/ 937 w 584537"/>
                      <a:gd name="connsiteY0" fmla="*/ 68569 h 1510318"/>
                      <a:gd name="connsiteX1" fmla="*/ 68200 w 584537"/>
                      <a:gd name="connsiteY1" fmla="*/ 19163 h 1510318"/>
                      <a:gd name="connsiteX2" fmla="*/ 470608 w 584537"/>
                      <a:gd name="connsiteY2" fmla="*/ 346328 h 1510318"/>
                      <a:gd name="connsiteX3" fmla="*/ 532423 w 584537"/>
                      <a:gd name="connsiteY3" fmla="*/ 480118 h 1510318"/>
                      <a:gd name="connsiteX4" fmla="*/ 582429 w 584537"/>
                      <a:gd name="connsiteY4" fmla="*/ 1401661 h 1510318"/>
                      <a:gd name="connsiteX5" fmla="*/ 520654 w 584537"/>
                      <a:gd name="connsiteY5" fmla="*/ 1500346 h 1510318"/>
                      <a:gd name="connsiteX6" fmla="*/ 144279 w 584537"/>
                      <a:gd name="connsiteY6" fmla="*/ 1151629 h 1510318"/>
                      <a:gd name="connsiteX7" fmla="*/ 85573 w 584537"/>
                      <a:gd name="connsiteY7" fmla="*/ 1036205 h 1510318"/>
                      <a:gd name="connsiteX8" fmla="*/ 937 w 584537"/>
                      <a:gd name="connsiteY8" fmla="*/ 68569 h 1510318"/>
                      <a:gd name="connsiteX0" fmla="*/ 1230 w 584830"/>
                      <a:gd name="connsiteY0" fmla="*/ 76062 h 1517811"/>
                      <a:gd name="connsiteX1" fmla="*/ 56586 w 584830"/>
                      <a:gd name="connsiteY1" fmla="*/ 17131 h 1517811"/>
                      <a:gd name="connsiteX2" fmla="*/ 470901 w 584830"/>
                      <a:gd name="connsiteY2" fmla="*/ 353821 h 1517811"/>
                      <a:gd name="connsiteX3" fmla="*/ 532716 w 584830"/>
                      <a:gd name="connsiteY3" fmla="*/ 487611 h 1517811"/>
                      <a:gd name="connsiteX4" fmla="*/ 582722 w 584830"/>
                      <a:gd name="connsiteY4" fmla="*/ 1409154 h 1517811"/>
                      <a:gd name="connsiteX5" fmla="*/ 520947 w 584830"/>
                      <a:gd name="connsiteY5" fmla="*/ 1507839 h 1517811"/>
                      <a:gd name="connsiteX6" fmla="*/ 144572 w 584830"/>
                      <a:gd name="connsiteY6" fmla="*/ 1159122 h 1517811"/>
                      <a:gd name="connsiteX7" fmla="*/ 85866 w 584830"/>
                      <a:gd name="connsiteY7" fmla="*/ 1043698 h 1517811"/>
                      <a:gd name="connsiteX8" fmla="*/ 1230 w 584830"/>
                      <a:gd name="connsiteY8" fmla="*/ 76062 h 1517811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86239 w 585203"/>
                      <a:gd name="connsiteY7" fmla="*/ 1039559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44945 w 585203"/>
                      <a:gd name="connsiteY6" fmla="*/ 115498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585203"/>
                      <a:gd name="connsiteY0" fmla="*/ 71923 h 1513672"/>
                      <a:gd name="connsiteX1" fmla="*/ 56959 w 585203"/>
                      <a:gd name="connsiteY1" fmla="*/ 12992 h 1513672"/>
                      <a:gd name="connsiteX2" fmla="*/ 471274 w 585203"/>
                      <a:gd name="connsiteY2" fmla="*/ 349682 h 1513672"/>
                      <a:gd name="connsiteX3" fmla="*/ 533089 w 585203"/>
                      <a:gd name="connsiteY3" fmla="*/ 483472 h 1513672"/>
                      <a:gd name="connsiteX4" fmla="*/ 583095 w 585203"/>
                      <a:gd name="connsiteY4" fmla="*/ 1405015 h 1513672"/>
                      <a:gd name="connsiteX5" fmla="*/ 521320 w 585203"/>
                      <a:gd name="connsiteY5" fmla="*/ 1503700 h 1513672"/>
                      <a:gd name="connsiteX6" fmla="*/ 121133 w 585203"/>
                      <a:gd name="connsiteY6" fmla="*/ 1212133 h 1513672"/>
                      <a:gd name="connsiteX7" fmla="*/ 40996 w 585203"/>
                      <a:gd name="connsiteY7" fmla="*/ 1065753 h 1513672"/>
                      <a:gd name="connsiteX8" fmla="*/ 1603 w 585203"/>
                      <a:gd name="connsiteY8" fmla="*/ 71923 h 1513672"/>
                      <a:gd name="connsiteX0" fmla="*/ 1603 w 680528"/>
                      <a:gd name="connsiteY0" fmla="*/ 71923 h 1762808"/>
                      <a:gd name="connsiteX1" fmla="*/ 56959 w 680528"/>
                      <a:gd name="connsiteY1" fmla="*/ 12992 h 1762808"/>
                      <a:gd name="connsiteX2" fmla="*/ 471274 w 680528"/>
                      <a:gd name="connsiteY2" fmla="*/ 349682 h 1762808"/>
                      <a:gd name="connsiteX3" fmla="*/ 533089 w 680528"/>
                      <a:gd name="connsiteY3" fmla="*/ 483472 h 1762808"/>
                      <a:gd name="connsiteX4" fmla="*/ 583095 w 680528"/>
                      <a:gd name="connsiteY4" fmla="*/ 1405015 h 1762808"/>
                      <a:gd name="connsiteX5" fmla="*/ 666577 w 680528"/>
                      <a:gd name="connsiteY5" fmla="*/ 1760875 h 1762808"/>
                      <a:gd name="connsiteX6" fmla="*/ 121133 w 680528"/>
                      <a:gd name="connsiteY6" fmla="*/ 1212133 h 1762808"/>
                      <a:gd name="connsiteX7" fmla="*/ 40996 w 680528"/>
                      <a:gd name="connsiteY7" fmla="*/ 1065753 h 1762808"/>
                      <a:gd name="connsiteX8" fmla="*/ 1603 w 680528"/>
                      <a:gd name="connsiteY8" fmla="*/ 71923 h 1762808"/>
                      <a:gd name="connsiteX0" fmla="*/ 1603 w 760238"/>
                      <a:gd name="connsiteY0" fmla="*/ 71923 h 1766805"/>
                      <a:gd name="connsiteX1" fmla="*/ 56959 w 760238"/>
                      <a:gd name="connsiteY1" fmla="*/ 12992 h 1766805"/>
                      <a:gd name="connsiteX2" fmla="*/ 471274 w 760238"/>
                      <a:gd name="connsiteY2" fmla="*/ 349682 h 1766805"/>
                      <a:gd name="connsiteX3" fmla="*/ 533089 w 760238"/>
                      <a:gd name="connsiteY3" fmla="*/ 483472 h 1766805"/>
                      <a:gd name="connsiteX4" fmla="*/ 759307 w 760238"/>
                      <a:gd name="connsiteY4" fmla="*/ 1616947 h 1766805"/>
                      <a:gd name="connsiteX5" fmla="*/ 666577 w 760238"/>
                      <a:gd name="connsiteY5" fmla="*/ 1760875 h 1766805"/>
                      <a:gd name="connsiteX6" fmla="*/ 121133 w 760238"/>
                      <a:gd name="connsiteY6" fmla="*/ 1212133 h 1766805"/>
                      <a:gd name="connsiteX7" fmla="*/ 40996 w 760238"/>
                      <a:gd name="connsiteY7" fmla="*/ 1065753 h 1766805"/>
                      <a:gd name="connsiteX8" fmla="*/ 1603 w 760238"/>
                      <a:gd name="connsiteY8" fmla="*/ 71923 h 1766805"/>
                      <a:gd name="connsiteX0" fmla="*/ 1603 w 760329"/>
                      <a:gd name="connsiteY0" fmla="*/ 71923 h 1778113"/>
                      <a:gd name="connsiteX1" fmla="*/ 56959 w 760329"/>
                      <a:gd name="connsiteY1" fmla="*/ 12992 h 1778113"/>
                      <a:gd name="connsiteX2" fmla="*/ 471274 w 760329"/>
                      <a:gd name="connsiteY2" fmla="*/ 349682 h 1778113"/>
                      <a:gd name="connsiteX3" fmla="*/ 533089 w 760329"/>
                      <a:gd name="connsiteY3" fmla="*/ 483472 h 1778113"/>
                      <a:gd name="connsiteX4" fmla="*/ 759307 w 760329"/>
                      <a:gd name="connsiteY4" fmla="*/ 1616947 h 1778113"/>
                      <a:gd name="connsiteX5" fmla="*/ 671340 w 760329"/>
                      <a:gd name="connsiteY5" fmla="*/ 1772781 h 1778113"/>
                      <a:gd name="connsiteX6" fmla="*/ 121133 w 760329"/>
                      <a:gd name="connsiteY6" fmla="*/ 1212133 h 1778113"/>
                      <a:gd name="connsiteX7" fmla="*/ 40996 w 760329"/>
                      <a:gd name="connsiteY7" fmla="*/ 1065753 h 1778113"/>
                      <a:gd name="connsiteX8" fmla="*/ 1603 w 760329"/>
                      <a:gd name="connsiteY8" fmla="*/ 71923 h 1778113"/>
                      <a:gd name="connsiteX0" fmla="*/ 1603 w 760436"/>
                      <a:gd name="connsiteY0" fmla="*/ 71923 h 1781855"/>
                      <a:gd name="connsiteX1" fmla="*/ 56959 w 760436"/>
                      <a:gd name="connsiteY1" fmla="*/ 12992 h 1781855"/>
                      <a:gd name="connsiteX2" fmla="*/ 471274 w 760436"/>
                      <a:gd name="connsiteY2" fmla="*/ 349682 h 1781855"/>
                      <a:gd name="connsiteX3" fmla="*/ 533089 w 760436"/>
                      <a:gd name="connsiteY3" fmla="*/ 483472 h 1781855"/>
                      <a:gd name="connsiteX4" fmla="*/ 759307 w 760436"/>
                      <a:gd name="connsiteY4" fmla="*/ 1616947 h 1781855"/>
                      <a:gd name="connsiteX5" fmla="*/ 671340 w 760436"/>
                      <a:gd name="connsiteY5" fmla="*/ 1772781 h 1781855"/>
                      <a:gd name="connsiteX6" fmla="*/ 121133 w 760436"/>
                      <a:gd name="connsiteY6" fmla="*/ 1212133 h 1781855"/>
                      <a:gd name="connsiteX7" fmla="*/ 40996 w 760436"/>
                      <a:gd name="connsiteY7" fmla="*/ 1065753 h 1781855"/>
                      <a:gd name="connsiteX8" fmla="*/ 1603 w 760436"/>
                      <a:gd name="connsiteY8" fmla="*/ 71923 h 1781855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533089 w 769761"/>
                      <a:gd name="connsiteY3" fmla="*/ 483472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471274 w 769761"/>
                      <a:gd name="connsiteY2" fmla="*/ 34968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43016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1603 w 769761"/>
                      <a:gd name="connsiteY0" fmla="*/ 71923 h 1788527"/>
                      <a:gd name="connsiteX1" fmla="*/ 56959 w 769761"/>
                      <a:gd name="connsiteY1" fmla="*/ 12992 h 1788527"/>
                      <a:gd name="connsiteX2" fmla="*/ 714161 w 769761"/>
                      <a:gd name="connsiteY2" fmla="*/ 483032 h 1788527"/>
                      <a:gd name="connsiteX3" fmla="*/ 752164 w 769761"/>
                      <a:gd name="connsiteY3" fmla="*/ 626347 h 1788527"/>
                      <a:gd name="connsiteX4" fmla="*/ 768832 w 769761"/>
                      <a:gd name="connsiteY4" fmla="*/ 1678859 h 1788527"/>
                      <a:gd name="connsiteX5" fmla="*/ 671340 w 769761"/>
                      <a:gd name="connsiteY5" fmla="*/ 1772781 h 1788527"/>
                      <a:gd name="connsiteX6" fmla="*/ 121133 w 769761"/>
                      <a:gd name="connsiteY6" fmla="*/ 1212133 h 1788527"/>
                      <a:gd name="connsiteX7" fmla="*/ 40996 w 769761"/>
                      <a:gd name="connsiteY7" fmla="*/ 1065753 h 1788527"/>
                      <a:gd name="connsiteX8" fmla="*/ 1603 w 769761"/>
                      <a:gd name="connsiteY8" fmla="*/ 71923 h 1788527"/>
                      <a:gd name="connsiteX0" fmla="*/ 932 w 769090"/>
                      <a:gd name="connsiteY0" fmla="*/ 60742 h 1777346"/>
                      <a:gd name="connsiteX1" fmla="*/ 77719 w 769090"/>
                      <a:gd name="connsiteY1" fmla="*/ 16098 h 1777346"/>
                      <a:gd name="connsiteX2" fmla="*/ 713490 w 769090"/>
                      <a:gd name="connsiteY2" fmla="*/ 471851 h 1777346"/>
                      <a:gd name="connsiteX3" fmla="*/ 751493 w 769090"/>
                      <a:gd name="connsiteY3" fmla="*/ 615166 h 1777346"/>
                      <a:gd name="connsiteX4" fmla="*/ 768161 w 769090"/>
                      <a:gd name="connsiteY4" fmla="*/ 1667678 h 1777346"/>
                      <a:gd name="connsiteX5" fmla="*/ 670669 w 769090"/>
                      <a:gd name="connsiteY5" fmla="*/ 1761600 h 1777346"/>
                      <a:gd name="connsiteX6" fmla="*/ 120462 w 769090"/>
                      <a:gd name="connsiteY6" fmla="*/ 1200952 h 1777346"/>
                      <a:gd name="connsiteX7" fmla="*/ 40325 w 769090"/>
                      <a:gd name="connsiteY7" fmla="*/ 1054572 h 1777346"/>
                      <a:gd name="connsiteX8" fmla="*/ 932 w 769090"/>
                      <a:gd name="connsiteY8" fmla="*/ 60742 h 1777346"/>
                      <a:gd name="connsiteX0" fmla="*/ 1461 w 769619"/>
                      <a:gd name="connsiteY0" fmla="*/ 63000 h 1779604"/>
                      <a:gd name="connsiteX1" fmla="*/ 78248 w 769619"/>
                      <a:gd name="connsiteY1" fmla="*/ 18356 h 1779604"/>
                      <a:gd name="connsiteX2" fmla="*/ 714019 w 769619"/>
                      <a:gd name="connsiteY2" fmla="*/ 474109 h 1779604"/>
                      <a:gd name="connsiteX3" fmla="*/ 752022 w 769619"/>
                      <a:gd name="connsiteY3" fmla="*/ 617424 h 1779604"/>
                      <a:gd name="connsiteX4" fmla="*/ 768690 w 769619"/>
                      <a:gd name="connsiteY4" fmla="*/ 1669936 h 1779604"/>
                      <a:gd name="connsiteX5" fmla="*/ 671198 w 769619"/>
                      <a:gd name="connsiteY5" fmla="*/ 1763858 h 1779604"/>
                      <a:gd name="connsiteX6" fmla="*/ 120991 w 769619"/>
                      <a:gd name="connsiteY6" fmla="*/ 1203210 h 1779604"/>
                      <a:gd name="connsiteX7" fmla="*/ 40854 w 769619"/>
                      <a:gd name="connsiteY7" fmla="*/ 1056830 h 1779604"/>
                      <a:gd name="connsiteX8" fmla="*/ 1461 w 769619"/>
                      <a:gd name="connsiteY8" fmla="*/ 63000 h 1779604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20581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13808 w 769408"/>
                      <a:gd name="connsiteY2" fmla="*/ 477266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66157 h 1782761"/>
                      <a:gd name="connsiteX1" fmla="*/ 78037 w 769408"/>
                      <a:gd name="connsiteY1" fmla="*/ 21513 h 1782761"/>
                      <a:gd name="connsiteX2" fmla="*/ 706664 w 769408"/>
                      <a:gd name="connsiteY2" fmla="*/ 472503 h 1782761"/>
                      <a:gd name="connsiteX3" fmla="*/ 751811 w 769408"/>
                      <a:gd name="connsiteY3" fmla="*/ 606293 h 1782761"/>
                      <a:gd name="connsiteX4" fmla="*/ 768479 w 769408"/>
                      <a:gd name="connsiteY4" fmla="*/ 1673093 h 1782761"/>
                      <a:gd name="connsiteX5" fmla="*/ 670987 w 769408"/>
                      <a:gd name="connsiteY5" fmla="*/ 1767015 h 1782761"/>
                      <a:gd name="connsiteX6" fmla="*/ 120780 w 769408"/>
                      <a:gd name="connsiteY6" fmla="*/ 1206367 h 1782761"/>
                      <a:gd name="connsiteX7" fmla="*/ 40643 w 769408"/>
                      <a:gd name="connsiteY7" fmla="*/ 1059987 h 1782761"/>
                      <a:gd name="connsiteX8" fmla="*/ 1250 w 769408"/>
                      <a:gd name="connsiteY8" fmla="*/ 66157 h 1782761"/>
                      <a:gd name="connsiteX0" fmla="*/ 1250 w 769408"/>
                      <a:gd name="connsiteY0" fmla="*/ 78619 h 1778555"/>
                      <a:gd name="connsiteX1" fmla="*/ 78037 w 769408"/>
                      <a:gd name="connsiteY1" fmla="*/ 17307 h 1778555"/>
                      <a:gd name="connsiteX2" fmla="*/ 706664 w 769408"/>
                      <a:gd name="connsiteY2" fmla="*/ 468297 h 1778555"/>
                      <a:gd name="connsiteX3" fmla="*/ 751811 w 769408"/>
                      <a:gd name="connsiteY3" fmla="*/ 602087 h 1778555"/>
                      <a:gd name="connsiteX4" fmla="*/ 768479 w 769408"/>
                      <a:gd name="connsiteY4" fmla="*/ 1668887 h 1778555"/>
                      <a:gd name="connsiteX5" fmla="*/ 670987 w 769408"/>
                      <a:gd name="connsiteY5" fmla="*/ 1762809 h 1778555"/>
                      <a:gd name="connsiteX6" fmla="*/ 120780 w 769408"/>
                      <a:gd name="connsiteY6" fmla="*/ 1202161 h 1778555"/>
                      <a:gd name="connsiteX7" fmla="*/ 40643 w 769408"/>
                      <a:gd name="connsiteY7" fmla="*/ 1055781 h 1778555"/>
                      <a:gd name="connsiteX8" fmla="*/ 1250 w 769408"/>
                      <a:gd name="connsiteY8" fmla="*/ 78619 h 1778555"/>
                      <a:gd name="connsiteX0" fmla="*/ 1408 w 769566"/>
                      <a:gd name="connsiteY0" fmla="*/ 82415 h 1782351"/>
                      <a:gd name="connsiteX1" fmla="*/ 71051 w 769566"/>
                      <a:gd name="connsiteY1" fmla="*/ 16340 h 1782351"/>
                      <a:gd name="connsiteX2" fmla="*/ 706822 w 769566"/>
                      <a:gd name="connsiteY2" fmla="*/ 472093 h 1782351"/>
                      <a:gd name="connsiteX3" fmla="*/ 751969 w 769566"/>
                      <a:gd name="connsiteY3" fmla="*/ 605883 h 1782351"/>
                      <a:gd name="connsiteX4" fmla="*/ 768637 w 769566"/>
                      <a:gd name="connsiteY4" fmla="*/ 1672683 h 1782351"/>
                      <a:gd name="connsiteX5" fmla="*/ 671145 w 769566"/>
                      <a:gd name="connsiteY5" fmla="*/ 1766605 h 1782351"/>
                      <a:gd name="connsiteX6" fmla="*/ 120938 w 769566"/>
                      <a:gd name="connsiteY6" fmla="*/ 1205957 h 1782351"/>
                      <a:gd name="connsiteX7" fmla="*/ 40801 w 769566"/>
                      <a:gd name="connsiteY7" fmla="*/ 1059577 h 1782351"/>
                      <a:gd name="connsiteX8" fmla="*/ 1408 w 769566"/>
                      <a:gd name="connsiteY8" fmla="*/ 82415 h 1782351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20998 w 769626"/>
                      <a:gd name="connsiteY6" fmla="*/ 1202851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0861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06710 w 769626"/>
                      <a:gd name="connsiteY6" fmla="*/ 118856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47659 w 769626"/>
                      <a:gd name="connsiteY7" fmla="*/ 1056471 h 1779245"/>
                      <a:gd name="connsiteX8" fmla="*/ 1468 w 769626"/>
                      <a:gd name="connsiteY8" fmla="*/ 79309 h 1779245"/>
                      <a:gd name="connsiteX0" fmla="*/ 1468 w 769626"/>
                      <a:gd name="connsiteY0" fmla="*/ 79309 h 1779245"/>
                      <a:gd name="connsiteX1" fmla="*/ 71111 w 769626"/>
                      <a:gd name="connsiteY1" fmla="*/ 13234 h 1779245"/>
                      <a:gd name="connsiteX2" fmla="*/ 706882 w 769626"/>
                      <a:gd name="connsiteY2" fmla="*/ 468987 h 1779245"/>
                      <a:gd name="connsiteX3" fmla="*/ 752029 w 769626"/>
                      <a:gd name="connsiteY3" fmla="*/ 602777 h 1779245"/>
                      <a:gd name="connsiteX4" fmla="*/ 768697 w 769626"/>
                      <a:gd name="connsiteY4" fmla="*/ 1669577 h 1779245"/>
                      <a:gd name="connsiteX5" fmla="*/ 671205 w 769626"/>
                      <a:gd name="connsiteY5" fmla="*/ 1763499 h 1779245"/>
                      <a:gd name="connsiteX6" fmla="*/ 130505 w 769626"/>
                      <a:gd name="connsiteY6" fmla="*/ 1236153 h 1779245"/>
                      <a:gd name="connsiteX7" fmla="*/ 54458 w 769626"/>
                      <a:gd name="connsiteY7" fmla="*/ 1090464 h 1779245"/>
                      <a:gd name="connsiteX8" fmla="*/ 1468 w 769626"/>
                      <a:gd name="connsiteY8" fmla="*/ 79309 h 1779245"/>
                      <a:gd name="connsiteX0" fmla="*/ 1468 w 769570"/>
                      <a:gd name="connsiteY0" fmla="*/ 79309 h 1888889"/>
                      <a:gd name="connsiteX1" fmla="*/ 71111 w 769570"/>
                      <a:gd name="connsiteY1" fmla="*/ 13234 h 1888889"/>
                      <a:gd name="connsiteX2" fmla="*/ 706882 w 769570"/>
                      <a:gd name="connsiteY2" fmla="*/ 468987 h 1888889"/>
                      <a:gd name="connsiteX3" fmla="*/ 752029 w 769570"/>
                      <a:gd name="connsiteY3" fmla="*/ 602777 h 1888889"/>
                      <a:gd name="connsiteX4" fmla="*/ 768697 w 769570"/>
                      <a:gd name="connsiteY4" fmla="*/ 1669577 h 1888889"/>
                      <a:gd name="connsiteX5" fmla="*/ 667806 w 769570"/>
                      <a:gd name="connsiteY5" fmla="*/ 1882473 h 1888889"/>
                      <a:gd name="connsiteX6" fmla="*/ 130505 w 769570"/>
                      <a:gd name="connsiteY6" fmla="*/ 1236153 h 1888889"/>
                      <a:gd name="connsiteX7" fmla="*/ 54458 w 769570"/>
                      <a:gd name="connsiteY7" fmla="*/ 1090464 h 1888889"/>
                      <a:gd name="connsiteX8" fmla="*/ 1468 w 769570"/>
                      <a:gd name="connsiteY8" fmla="*/ 79309 h 1888889"/>
                      <a:gd name="connsiteX0" fmla="*/ 1468 w 766227"/>
                      <a:gd name="connsiteY0" fmla="*/ 79309 h 1904310"/>
                      <a:gd name="connsiteX1" fmla="*/ 71111 w 766227"/>
                      <a:gd name="connsiteY1" fmla="*/ 13234 h 1904310"/>
                      <a:gd name="connsiteX2" fmla="*/ 706882 w 766227"/>
                      <a:gd name="connsiteY2" fmla="*/ 468987 h 1904310"/>
                      <a:gd name="connsiteX3" fmla="*/ 752029 w 766227"/>
                      <a:gd name="connsiteY3" fmla="*/ 602777 h 1904310"/>
                      <a:gd name="connsiteX4" fmla="*/ 765298 w 766227"/>
                      <a:gd name="connsiteY4" fmla="*/ 1815745 h 1904310"/>
                      <a:gd name="connsiteX5" fmla="*/ 667806 w 766227"/>
                      <a:gd name="connsiteY5" fmla="*/ 1882473 h 1904310"/>
                      <a:gd name="connsiteX6" fmla="*/ 130505 w 766227"/>
                      <a:gd name="connsiteY6" fmla="*/ 1236153 h 1904310"/>
                      <a:gd name="connsiteX7" fmla="*/ 54458 w 766227"/>
                      <a:gd name="connsiteY7" fmla="*/ 1090464 h 1904310"/>
                      <a:gd name="connsiteX8" fmla="*/ 1468 w 766227"/>
                      <a:gd name="connsiteY8" fmla="*/ 79309 h 1904310"/>
                      <a:gd name="connsiteX0" fmla="*/ 1468 w 766227"/>
                      <a:gd name="connsiteY0" fmla="*/ 79309 h 1900892"/>
                      <a:gd name="connsiteX1" fmla="*/ 71111 w 766227"/>
                      <a:gd name="connsiteY1" fmla="*/ 13234 h 1900892"/>
                      <a:gd name="connsiteX2" fmla="*/ 706882 w 766227"/>
                      <a:gd name="connsiteY2" fmla="*/ 468987 h 1900892"/>
                      <a:gd name="connsiteX3" fmla="*/ 752029 w 766227"/>
                      <a:gd name="connsiteY3" fmla="*/ 602777 h 1900892"/>
                      <a:gd name="connsiteX4" fmla="*/ 765298 w 766227"/>
                      <a:gd name="connsiteY4" fmla="*/ 1802148 h 1900892"/>
                      <a:gd name="connsiteX5" fmla="*/ 667806 w 766227"/>
                      <a:gd name="connsiteY5" fmla="*/ 1882473 h 1900892"/>
                      <a:gd name="connsiteX6" fmla="*/ 130505 w 766227"/>
                      <a:gd name="connsiteY6" fmla="*/ 1236153 h 1900892"/>
                      <a:gd name="connsiteX7" fmla="*/ 54458 w 766227"/>
                      <a:gd name="connsiteY7" fmla="*/ 1090464 h 1900892"/>
                      <a:gd name="connsiteX8" fmla="*/ 1468 w 766227"/>
                      <a:gd name="connsiteY8" fmla="*/ 79309 h 1900892"/>
                      <a:gd name="connsiteX0" fmla="*/ 1468 w 766172"/>
                      <a:gd name="connsiteY0" fmla="*/ 79309 h 1894893"/>
                      <a:gd name="connsiteX1" fmla="*/ 71111 w 766172"/>
                      <a:gd name="connsiteY1" fmla="*/ 13234 h 1894893"/>
                      <a:gd name="connsiteX2" fmla="*/ 706882 w 766172"/>
                      <a:gd name="connsiteY2" fmla="*/ 468987 h 1894893"/>
                      <a:gd name="connsiteX3" fmla="*/ 752029 w 766172"/>
                      <a:gd name="connsiteY3" fmla="*/ 602777 h 1894893"/>
                      <a:gd name="connsiteX4" fmla="*/ 765298 w 766172"/>
                      <a:gd name="connsiteY4" fmla="*/ 1802148 h 1894893"/>
                      <a:gd name="connsiteX5" fmla="*/ 667806 w 766172"/>
                      <a:gd name="connsiteY5" fmla="*/ 1882473 h 1894893"/>
                      <a:gd name="connsiteX6" fmla="*/ 130505 w 766172"/>
                      <a:gd name="connsiteY6" fmla="*/ 1236153 h 1894893"/>
                      <a:gd name="connsiteX7" fmla="*/ 54458 w 766172"/>
                      <a:gd name="connsiteY7" fmla="*/ 1090464 h 1894893"/>
                      <a:gd name="connsiteX8" fmla="*/ 1468 w 766172"/>
                      <a:gd name="connsiteY8" fmla="*/ 79309 h 1894893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52029 w 762829"/>
                      <a:gd name="connsiteY3" fmla="*/ 602777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706882 w 762829"/>
                      <a:gd name="connsiteY2" fmla="*/ 468987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894201"/>
                      <a:gd name="connsiteX1" fmla="*/ 71111 w 762829"/>
                      <a:gd name="connsiteY1" fmla="*/ 13234 h 1894201"/>
                      <a:gd name="connsiteX2" fmla="*/ 676288 w 762829"/>
                      <a:gd name="connsiteY2" fmla="*/ 625352 h 1894201"/>
                      <a:gd name="connsiteX3" fmla="*/ 735032 w 762829"/>
                      <a:gd name="connsiteY3" fmla="*/ 799934 h 1894201"/>
                      <a:gd name="connsiteX4" fmla="*/ 761899 w 762829"/>
                      <a:gd name="connsiteY4" fmla="*/ 1798748 h 1894201"/>
                      <a:gd name="connsiteX5" fmla="*/ 667806 w 762829"/>
                      <a:gd name="connsiteY5" fmla="*/ 1882473 h 1894201"/>
                      <a:gd name="connsiteX6" fmla="*/ 130505 w 762829"/>
                      <a:gd name="connsiteY6" fmla="*/ 1236153 h 1894201"/>
                      <a:gd name="connsiteX7" fmla="*/ 54458 w 762829"/>
                      <a:gd name="connsiteY7" fmla="*/ 1090464 h 1894201"/>
                      <a:gd name="connsiteX8" fmla="*/ 1468 w 762829"/>
                      <a:gd name="connsiteY8" fmla="*/ 79309 h 1894201"/>
                      <a:gd name="connsiteX0" fmla="*/ 1468 w 762829"/>
                      <a:gd name="connsiteY0" fmla="*/ 79309 h 1903152"/>
                      <a:gd name="connsiteX1" fmla="*/ 71111 w 762829"/>
                      <a:gd name="connsiteY1" fmla="*/ 13234 h 1903152"/>
                      <a:gd name="connsiteX2" fmla="*/ 676288 w 762829"/>
                      <a:gd name="connsiteY2" fmla="*/ 625352 h 1903152"/>
                      <a:gd name="connsiteX3" fmla="*/ 735032 w 762829"/>
                      <a:gd name="connsiteY3" fmla="*/ 799934 h 1903152"/>
                      <a:gd name="connsiteX4" fmla="*/ 761899 w 762829"/>
                      <a:gd name="connsiteY4" fmla="*/ 1798748 h 1903152"/>
                      <a:gd name="connsiteX5" fmla="*/ 667806 w 762829"/>
                      <a:gd name="connsiteY5" fmla="*/ 1882473 h 1903152"/>
                      <a:gd name="connsiteX6" fmla="*/ 130505 w 762829"/>
                      <a:gd name="connsiteY6" fmla="*/ 1236153 h 1903152"/>
                      <a:gd name="connsiteX7" fmla="*/ 54458 w 762829"/>
                      <a:gd name="connsiteY7" fmla="*/ 1090464 h 1903152"/>
                      <a:gd name="connsiteX8" fmla="*/ 1468 w 762829"/>
                      <a:gd name="connsiteY8" fmla="*/ 79309 h 1903152"/>
                      <a:gd name="connsiteX0" fmla="*/ 1468 w 763923"/>
                      <a:gd name="connsiteY0" fmla="*/ 79309 h 2036395"/>
                      <a:gd name="connsiteX1" fmla="*/ 71111 w 763923"/>
                      <a:gd name="connsiteY1" fmla="*/ 13234 h 2036395"/>
                      <a:gd name="connsiteX2" fmla="*/ 676288 w 763923"/>
                      <a:gd name="connsiteY2" fmla="*/ 625352 h 2036395"/>
                      <a:gd name="connsiteX3" fmla="*/ 735032 w 763923"/>
                      <a:gd name="connsiteY3" fmla="*/ 799934 h 2036395"/>
                      <a:gd name="connsiteX4" fmla="*/ 761899 w 763923"/>
                      <a:gd name="connsiteY4" fmla="*/ 1798748 h 2036395"/>
                      <a:gd name="connsiteX5" fmla="*/ 697732 w 763923"/>
                      <a:gd name="connsiteY5" fmla="*/ 2028777 h 2036395"/>
                      <a:gd name="connsiteX6" fmla="*/ 130505 w 763923"/>
                      <a:gd name="connsiteY6" fmla="*/ 1236153 h 2036395"/>
                      <a:gd name="connsiteX7" fmla="*/ 54458 w 763923"/>
                      <a:gd name="connsiteY7" fmla="*/ 1090464 h 2036395"/>
                      <a:gd name="connsiteX8" fmla="*/ 1468 w 763923"/>
                      <a:gd name="connsiteY8" fmla="*/ 79309 h 2036395"/>
                      <a:gd name="connsiteX0" fmla="*/ 1468 w 776544"/>
                      <a:gd name="connsiteY0" fmla="*/ 79309 h 2046905"/>
                      <a:gd name="connsiteX1" fmla="*/ 71111 w 776544"/>
                      <a:gd name="connsiteY1" fmla="*/ 13234 h 2046905"/>
                      <a:gd name="connsiteX2" fmla="*/ 676288 w 776544"/>
                      <a:gd name="connsiteY2" fmla="*/ 625352 h 2046905"/>
                      <a:gd name="connsiteX3" fmla="*/ 735032 w 776544"/>
                      <a:gd name="connsiteY3" fmla="*/ 799934 h 2046905"/>
                      <a:gd name="connsiteX4" fmla="*/ 775199 w 776544"/>
                      <a:gd name="connsiteY4" fmla="*/ 1931752 h 2046905"/>
                      <a:gd name="connsiteX5" fmla="*/ 697732 w 776544"/>
                      <a:gd name="connsiteY5" fmla="*/ 2028777 h 2046905"/>
                      <a:gd name="connsiteX6" fmla="*/ 130505 w 776544"/>
                      <a:gd name="connsiteY6" fmla="*/ 1236153 h 2046905"/>
                      <a:gd name="connsiteX7" fmla="*/ 54458 w 776544"/>
                      <a:gd name="connsiteY7" fmla="*/ 1090464 h 2046905"/>
                      <a:gd name="connsiteX8" fmla="*/ 1468 w 776544"/>
                      <a:gd name="connsiteY8" fmla="*/ 79309 h 2046905"/>
                      <a:gd name="connsiteX0" fmla="*/ 1468 w 776544"/>
                      <a:gd name="connsiteY0" fmla="*/ 79309 h 2042651"/>
                      <a:gd name="connsiteX1" fmla="*/ 71111 w 776544"/>
                      <a:gd name="connsiteY1" fmla="*/ 13234 h 2042651"/>
                      <a:gd name="connsiteX2" fmla="*/ 676288 w 776544"/>
                      <a:gd name="connsiteY2" fmla="*/ 625352 h 2042651"/>
                      <a:gd name="connsiteX3" fmla="*/ 735032 w 776544"/>
                      <a:gd name="connsiteY3" fmla="*/ 799934 h 2042651"/>
                      <a:gd name="connsiteX4" fmla="*/ 775199 w 776544"/>
                      <a:gd name="connsiteY4" fmla="*/ 1931752 h 2042651"/>
                      <a:gd name="connsiteX5" fmla="*/ 697732 w 776544"/>
                      <a:gd name="connsiteY5" fmla="*/ 2028777 h 2042651"/>
                      <a:gd name="connsiteX6" fmla="*/ 130505 w 776544"/>
                      <a:gd name="connsiteY6" fmla="*/ 1236153 h 2042651"/>
                      <a:gd name="connsiteX7" fmla="*/ 54458 w 776544"/>
                      <a:gd name="connsiteY7" fmla="*/ 1090464 h 2042651"/>
                      <a:gd name="connsiteX8" fmla="*/ 1468 w 776544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676288 w 778258"/>
                      <a:gd name="connsiteY2" fmla="*/ 625352 h 2042651"/>
                      <a:gd name="connsiteX3" fmla="*/ 778258 w 778258"/>
                      <a:gd name="connsiteY3" fmla="*/ 101274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716189 w 778258"/>
                      <a:gd name="connsiteY2" fmla="*/ 828183 h 2042651"/>
                      <a:gd name="connsiteX3" fmla="*/ 778258 w 778258"/>
                      <a:gd name="connsiteY3" fmla="*/ 101274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716189 w 778258"/>
                      <a:gd name="connsiteY2" fmla="*/ 828183 h 2042651"/>
                      <a:gd name="connsiteX3" fmla="*/ 778258 w 778258"/>
                      <a:gd name="connsiteY3" fmla="*/ 103269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1468 w 778258"/>
                      <a:gd name="connsiteY0" fmla="*/ 79309 h 2042651"/>
                      <a:gd name="connsiteX1" fmla="*/ 71111 w 778258"/>
                      <a:gd name="connsiteY1" fmla="*/ 13234 h 2042651"/>
                      <a:gd name="connsiteX2" fmla="*/ 726165 w 778258"/>
                      <a:gd name="connsiteY2" fmla="*/ 848133 h 2042651"/>
                      <a:gd name="connsiteX3" fmla="*/ 778258 w 778258"/>
                      <a:gd name="connsiteY3" fmla="*/ 1032690 h 2042651"/>
                      <a:gd name="connsiteX4" fmla="*/ 775199 w 778258"/>
                      <a:gd name="connsiteY4" fmla="*/ 1931752 h 2042651"/>
                      <a:gd name="connsiteX5" fmla="*/ 697732 w 778258"/>
                      <a:gd name="connsiteY5" fmla="*/ 2028777 h 2042651"/>
                      <a:gd name="connsiteX6" fmla="*/ 130505 w 778258"/>
                      <a:gd name="connsiteY6" fmla="*/ 1236153 h 2042651"/>
                      <a:gd name="connsiteX7" fmla="*/ 54458 w 778258"/>
                      <a:gd name="connsiteY7" fmla="*/ 1090464 h 2042651"/>
                      <a:gd name="connsiteX8" fmla="*/ 1468 w 778258"/>
                      <a:gd name="connsiteY8" fmla="*/ 79309 h 2042651"/>
                      <a:gd name="connsiteX0" fmla="*/ 4069 w 744283"/>
                      <a:gd name="connsiteY0" fmla="*/ 245799 h 2032911"/>
                      <a:gd name="connsiteX1" fmla="*/ 37136 w 744283"/>
                      <a:gd name="connsiteY1" fmla="*/ 3494 h 2032911"/>
                      <a:gd name="connsiteX2" fmla="*/ 692190 w 744283"/>
                      <a:gd name="connsiteY2" fmla="*/ 838393 h 2032911"/>
                      <a:gd name="connsiteX3" fmla="*/ 744283 w 744283"/>
                      <a:gd name="connsiteY3" fmla="*/ 1022950 h 2032911"/>
                      <a:gd name="connsiteX4" fmla="*/ 741224 w 744283"/>
                      <a:gd name="connsiteY4" fmla="*/ 1922012 h 2032911"/>
                      <a:gd name="connsiteX5" fmla="*/ 663757 w 744283"/>
                      <a:gd name="connsiteY5" fmla="*/ 2019037 h 2032911"/>
                      <a:gd name="connsiteX6" fmla="*/ 96530 w 744283"/>
                      <a:gd name="connsiteY6" fmla="*/ 1226413 h 2032911"/>
                      <a:gd name="connsiteX7" fmla="*/ 20483 w 744283"/>
                      <a:gd name="connsiteY7" fmla="*/ 1080724 h 2032911"/>
                      <a:gd name="connsiteX8" fmla="*/ 4069 w 744283"/>
                      <a:gd name="connsiteY8" fmla="*/ 245799 h 2032911"/>
                      <a:gd name="connsiteX0" fmla="*/ 982 w 741196"/>
                      <a:gd name="connsiteY0" fmla="*/ 102194 h 1889306"/>
                      <a:gd name="connsiteX1" fmla="*/ 97226 w 741196"/>
                      <a:gd name="connsiteY1" fmla="*/ 9518 h 1889306"/>
                      <a:gd name="connsiteX2" fmla="*/ 689103 w 741196"/>
                      <a:gd name="connsiteY2" fmla="*/ 694788 h 1889306"/>
                      <a:gd name="connsiteX3" fmla="*/ 741196 w 741196"/>
                      <a:gd name="connsiteY3" fmla="*/ 879345 h 1889306"/>
                      <a:gd name="connsiteX4" fmla="*/ 738137 w 741196"/>
                      <a:gd name="connsiteY4" fmla="*/ 1778407 h 1889306"/>
                      <a:gd name="connsiteX5" fmla="*/ 660670 w 741196"/>
                      <a:gd name="connsiteY5" fmla="*/ 1875432 h 1889306"/>
                      <a:gd name="connsiteX6" fmla="*/ 93443 w 741196"/>
                      <a:gd name="connsiteY6" fmla="*/ 1082808 h 1889306"/>
                      <a:gd name="connsiteX7" fmla="*/ 17396 w 741196"/>
                      <a:gd name="connsiteY7" fmla="*/ 937119 h 1889306"/>
                      <a:gd name="connsiteX8" fmla="*/ 982 w 741196"/>
                      <a:gd name="connsiteY8" fmla="*/ 102194 h 1889306"/>
                      <a:gd name="connsiteX0" fmla="*/ 1025 w 737914"/>
                      <a:gd name="connsiteY0" fmla="*/ 79308 h 1893021"/>
                      <a:gd name="connsiteX1" fmla="*/ 93944 w 737914"/>
                      <a:gd name="connsiteY1" fmla="*/ 13233 h 1893021"/>
                      <a:gd name="connsiteX2" fmla="*/ 685821 w 737914"/>
                      <a:gd name="connsiteY2" fmla="*/ 698503 h 1893021"/>
                      <a:gd name="connsiteX3" fmla="*/ 737914 w 737914"/>
                      <a:gd name="connsiteY3" fmla="*/ 883060 h 1893021"/>
                      <a:gd name="connsiteX4" fmla="*/ 734855 w 737914"/>
                      <a:gd name="connsiteY4" fmla="*/ 1782122 h 1893021"/>
                      <a:gd name="connsiteX5" fmla="*/ 657388 w 737914"/>
                      <a:gd name="connsiteY5" fmla="*/ 1879147 h 1893021"/>
                      <a:gd name="connsiteX6" fmla="*/ 90161 w 737914"/>
                      <a:gd name="connsiteY6" fmla="*/ 1086523 h 1893021"/>
                      <a:gd name="connsiteX7" fmla="*/ 14114 w 737914"/>
                      <a:gd name="connsiteY7" fmla="*/ 940834 h 1893021"/>
                      <a:gd name="connsiteX8" fmla="*/ 1025 w 737914"/>
                      <a:gd name="connsiteY8" fmla="*/ 79308 h 1893021"/>
                      <a:gd name="connsiteX0" fmla="*/ 2432 w 739321"/>
                      <a:gd name="connsiteY0" fmla="*/ 89156 h 1902869"/>
                      <a:gd name="connsiteX1" fmla="*/ 95351 w 739321"/>
                      <a:gd name="connsiteY1" fmla="*/ 23081 h 1902869"/>
                      <a:gd name="connsiteX2" fmla="*/ 687228 w 739321"/>
                      <a:gd name="connsiteY2" fmla="*/ 708351 h 1902869"/>
                      <a:gd name="connsiteX3" fmla="*/ 739321 w 739321"/>
                      <a:gd name="connsiteY3" fmla="*/ 892908 h 1902869"/>
                      <a:gd name="connsiteX4" fmla="*/ 736262 w 739321"/>
                      <a:gd name="connsiteY4" fmla="*/ 1791970 h 1902869"/>
                      <a:gd name="connsiteX5" fmla="*/ 658795 w 739321"/>
                      <a:gd name="connsiteY5" fmla="*/ 1888995 h 1902869"/>
                      <a:gd name="connsiteX6" fmla="*/ 91568 w 739321"/>
                      <a:gd name="connsiteY6" fmla="*/ 1096371 h 1902869"/>
                      <a:gd name="connsiteX7" fmla="*/ 15521 w 739321"/>
                      <a:gd name="connsiteY7" fmla="*/ 950682 h 1902869"/>
                      <a:gd name="connsiteX8" fmla="*/ 2432 w 739321"/>
                      <a:gd name="connsiteY8" fmla="*/ 89156 h 1902869"/>
                      <a:gd name="connsiteX0" fmla="*/ 2726 w 739615"/>
                      <a:gd name="connsiteY0" fmla="*/ 106567 h 1920280"/>
                      <a:gd name="connsiteX1" fmla="*/ 95645 w 739615"/>
                      <a:gd name="connsiteY1" fmla="*/ 40492 h 1920280"/>
                      <a:gd name="connsiteX2" fmla="*/ 687522 w 739615"/>
                      <a:gd name="connsiteY2" fmla="*/ 725762 h 1920280"/>
                      <a:gd name="connsiteX3" fmla="*/ 739615 w 739615"/>
                      <a:gd name="connsiteY3" fmla="*/ 910319 h 1920280"/>
                      <a:gd name="connsiteX4" fmla="*/ 736556 w 739615"/>
                      <a:gd name="connsiteY4" fmla="*/ 1809381 h 1920280"/>
                      <a:gd name="connsiteX5" fmla="*/ 659089 w 739615"/>
                      <a:gd name="connsiteY5" fmla="*/ 1906406 h 1920280"/>
                      <a:gd name="connsiteX6" fmla="*/ 91862 w 739615"/>
                      <a:gd name="connsiteY6" fmla="*/ 1113782 h 1920280"/>
                      <a:gd name="connsiteX7" fmla="*/ 15815 w 739615"/>
                      <a:gd name="connsiteY7" fmla="*/ 968093 h 1920280"/>
                      <a:gd name="connsiteX8" fmla="*/ 2726 w 739615"/>
                      <a:gd name="connsiteY8" fmla="*/ 106567 h 1920280"/>
                      <a:gd name="connsiteX0" fmla="*/ 584 w 737473"/>
                      <a:gd name="connsiteY0" fmla="*/ 102423 h 1916136"/>
                      <a:gd name="connsiteX1" fmla="*/ 93503 w 737473"/>
                      <a:gd name="connsiteY1" fmla="*/ 36348 h 1916136"/>
                      <a:gd name="connsiteX2" fmla="*/ 685380 w 737473"/>
                      <a:gd name="connsiteY2" fmla="*/ 721618 h 1916136"/>
                      <a:gd name="connsiteX3" fmla="*/ 737473 w 737473"/>
                      <a:gd name="connsiteY3" fmla="*/ 906175 h 1916136"/>
                      <a:gd name="connsiteX4" fmla="*/ 734414 w 737473"/>
                      <a:gd name="connsiteY4" fmla="*/ 1805237 h 1916136"/>
                      <a:gd name="connsiteX5" fmla="*/ 656947 w 737473"/>
                      <a:gd name="connsiteY5" fmla="*/ 1902262 h 1916136"/>
                      <a:gd name="connsiteX6" fmla="*/ 89720 w 737473"/>
                      <a:gd name="connsiteY6" fmla="*/ 1109638 h 1916136"/>
                      <a:gd name="connsiteX7" fmla="*/ 13673 w 737473"/>
                      <a:gd name="connsiteY7" fmla="*/ 963949 h 1916136"/>
                      <a:gd name="connsiteX8" fmla="*/ 584 w 737473"/>
                      <a:gd name="connsiteY8" fmla="*/ 102423 h 1916136"/>
                      <a:gd name="connsiteX0" fmla="*/ 584 w 737473"/>
                      <a:gd name="connsiteY0" fmla="*/ 102423 h 1916136"/>
                      <a:gd name="connsiteX1" fmla="*/ 93503 w 737473"/>
                      <a:gd name="connsiteY1" fmla="*/ 36348 h 1916136"/>
                      <a:gd name="connsiteX2" fmla="*/ 685380 w 737473"/>
                      <a:gd name="connsiteY2" fmla="*/ 721618 h 1916136"/>
                      <a:gd name="connsiteX3" fmla="*/ 737473 w 737473"/>
                      <a:gd name="connsiteY3" fmla="*/ 906175 h 1916136"/>
                      <a:gd name="connsiteX4" fmla="*/ 734414 w 737473"/>
                      <a:gd name="connsiteY4" fmla="*/ 1805237 h 1916136"/>
                      <a:gd name="connsiteX5" fmla="*/ 656947 w 737473"/>
                      <a:gd name="connsiteY5" fmla="*/ 1902262 h 1916136"/>
                      <a:gd name="connsiteX6" fmla="*/ 89720 w 737473"/>
                      <a:gd name="connsiteY6" fmla="*/ 1109638 h 1916136"/>
                      <a:gd name="connsiteX7" fmla="*/ 13673 w 737473"/>
                      <a:gd name="connsiteY7" fmla="*/ 963949 h 1916136"/>
                      <a:gd name="connsiteX8" fmla="*/ 584 w 737473"/>
                      <a:gd name="connsiteY8" fmla="*/ 102423 h 1916136"/>
                      <a:gd name="connsiteX0" fmla="*/ 693 w 737582"/>
                      <a:gd name="connsiteY0" fmla="*/ 92092 h 1905805"/>
                      <a:gd name="connsiteX1" fmla="*/ 93612 w 737582"/>
                      <a:gd name="connsiteY1" fmla="*/ 26017 h 1905805"/>
                      <a:gd name="connsiteX2" fmla="*/ 685489 w 737582"/>
                      <a:gd name="connsiteY2" fmla="*/ 711287 h 1905805"/>
                      <a:gd name="connsiteX3" fmla="*/ 737582 w 737582"/>
                      <a:gd name="connsiteY3" fmla="*/ 895844 h 1905805"/>
                      <a:gd name="connsiteX4" fmla="*/ 734523 w 737582"/>
                      <a:gd name="connsiteY4" fmla="*/ 1794906 h 1905805"/>
                      <a:gd name="connsiteX5" fmla="*/ 657056 w 737582"/>
                      <a:gd name="connsiteY5" fmla="*/ 1891931 h 1905805"/>
                      <a:gd name="connsiteX6" fmla="*/ 89829 w 737582"/>
                      <a:gd name="connsiteY6" fmla="*/ 1099307 h 1905805"/>
                      <a:gd name="connsiteX7" fmla="*/ 13782 w 737582"/>
                      <a:gd name="connsiteY7" fmla="*/ 953618 h 1905805"/>
                      <a:gd name="connsiteX8" fmla="*/ 693 w 737582"/>
                      <a:gd name="connsiteY8" fmla="*/ 92092 h 1905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7582" h="1905805">
                        <a:moveTo>
                          <a:pt x="693" y="92092"/>
                        </a:moveTo>
                        <a:cubicBezTo>
                          <a:pt x="-6146" y="-3068"/>
                          <a:pt x="38540" y="-23354"/>
                          <a:pt x="93612" y="26017"/>
                        </a:cubicBezTo>
                        <a:lnTo>
                          <a:pt x="685489" y="711287"/>
                        </a:lnTo>
                        <a:cubicBezTo>
                          <a:pt x="738937" y="775191"/>
                          <a:pt x="736027" y="845692"/>
                          <a:pt x="737582" y="895844"/>
                        </a:cubicBezTo>
                        <a:cubicBezTo>
                          <a:pt x="736562" y="1202181"/>
                          <a:pt x="735543" y="1488569"/>
                          <a:pt x="734523" y="1794906"/>
                        </a:cubicBezTo>
                        <a:cubicBezTo>
                          <a:pt x="742507" y="1890505"/>
                          <a:pt x="714729" y="1928884"/>
                          <a:pt x="657056" y="1891931"/>
                        </a:cubicBezTo>
                        <a:lnTo>
                          <a:pt x="89829" y="1099307"/>
                        </a:lnTo>
                        <a:cubicBezTo>
                          <a:pt x="51210" y="1065594"/>
                          <a:pt x="19064" y="1027812"/>
                          <a:pt x="13782" y="953618"/>
                        </a:cubicBezTo>
                        <a:lnTo>
                          <a:pt x="693" y="92092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381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3" name="Rectangle 14">
                <a:extLst>
                  <a:ext uri="{FF2B5EF4-FFF2-40B4-BE49-F238E27FC236}">
                    <a16:creationId xmlns:a16="http://schemas.microsoft.com/office/drawing/2014/main" id="{88E79D7C-0E36-7BF8-DA20-7AD787265C1B}"/>
                  </a:ext>
                </a:extLst>
              </p:cNvPr>
              <p:cNvSpPr/>
              <p:nvPr/>
            </p:nvSpPr>
            <p:spPr>
              <a:xfrm>
                <a:off x="1938823" y="2849354"/>
                <a:ext cx="1135118" cy="1268010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1493" h="1643766">
                    <a:moveTo>
                      <a:pt x="0" y="376881"/>
                    </a:moveTo>
                    <a:cubicBezTo>
                      <a:pt x="10297" y="267729"/>
                      <a:pt x="107092" y="251254"/>
                      <a:pt x="160638" y="234778"/>
                    </a:cubicBezTo>
                    <a:lnTo>
                      <a:pt x="1371600" y="0"/>
                    </a:lnTo>
                    <a:cubicBezTo>
                      <a:pt x="1473282" y="12112"/>
                      <a:pt x="1474172" y="58957"/>
                      <a:pt x="1470455" y="154459"/>
                    </a:cubicBezTo>
                    <a:lnTo>
                      <a:pt x="1408671" y="1186248"/>
                    </a:lnTo>
                    <a:cubicBezTo>
                      <a:pt x="1407502" y="1297337"/>
                      <a:pt x="1373538" y="1344705"/>
                      <a:pt x="1297460" y="1360010"/>
                    </a:cubicBezTo>
                    <a:lnTo>
                      <a:pt x="135925" y="1643448"/>
                    </a:lnTo>
                    <a:cubicBezTo>
                      <a:pt x="72727" y="1648213"/>
                      <a:pt x="23019" y="1598907"/>
                      <a:pt x="12357" y="1538415"/>
                    </a:cubicBezTo>
                    <a:lnTo>
                      <a:pt x="0" y="376881"/>
                    </a:lnTo>
                    <a:close/>
                  </a:path>
                </a:pathLst>
              </a:custGeom>
              <a:gradFill flip="none" rotWithShape="1"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  <a:tileRect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14">
                <a:extLst>
                  <a:ext uri="{FF2B5EF4-FFF2-40B4-BE49-F238E27FC236}">
                    <a16:creationId xmlns:a16="http://schemas.microsoft.com/office/drawing/2014/main" id="{3CD4795C-30BF-BA57-4B25-B263BF065E2D}"/>
                  </a:ext>
                </a:extLst>
              </p:cNvPr>
              <p:cNvSpPr/>
              <p:nvPr/>
            </p:nvSpPr>
            <p:spPr>
              <a:xfrm>
                <a:off x="3187986" y="2632661"/>
                <a:ext cx="942480" cy="1150916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2615" h="1603645">
                    <a:moveTo>
                      <a:pt x="68674" y="315115"/>
                    </a:moveTo>
                    <a:cubicBezTo>
                      <a:pt x="78971" y="205963"/>
                      <a:pt x="155508" y="213171"/>
                      <a:pt x="209054" y="196695"/>
                    </a:cubicBezTo>
                    <a:lnTo>
                      <a:pt x="1436224" y="2515"/>
                    </a:lnTo>
                    <a:cubicBezTo>
                      <a:pt x="1546010" y="-9056"/>
                      <a:pt x="1579311" y="17492"/>
                      <a:pt x="1571542" y="119760"/>
                    </a:cubicBezTo>
                    <a:lnTo>
                      <a:pt x="1465189" y="1124482"/>
                    </a:lnTo>
                    <a:cubicBezTo>
                      <a:pt x="1464020" y="1235571"/>
                      <a:pt x="1442212" y="1310005"/>
                      <a:pt x="1366134" y="1325310"/>
                    </a:cubicBezTo>
                    <a:lnTo>
                      <a:pt x="143825" y="1601983"/>
                    </a:lnTo>
                    <a:cubicBezTo>
                      <a:pt x="64420" y="1613515"/>
                      <a:pt x="2560" y="1564207"/>
                      <a:pt x="0" y="1480033"/>
                    </a:cubicBezTo>
                    <a:lnTo>
                      <a:pt x="68674" y="315115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id="{F5241E5C-593C-758D-965A-FD54CEF0848B}"/>
                  </a:ext>
                </a:extLst>
              </p:cNvPr>
              <p:cNvSpPr/>
              <p:nvPr/>
            </p:nvSpPr>
            <p:spPr>
              <a:xfrm>
                <a:off x="4210888" y="2444327"/>
                <a:ext cx="898282" cy="1074720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2297" h="1520882">
                    <a:moveTo>
                      <a:pt x="149625" y="298787"/>
                    </a:moveTo>
                    <a:cubicBezTo>
                      <a:pt x="159922" y="189635"/>
                      <a:pt x="236459" y="196843"/>
                      <a:pt x="290005" y="180367"/>
                    </a:cubicBezTo>
                    <a:lnTo>
                      <a:pt x="1400068" y="1627"/>
                    </a:lnTo>
                    <a:cubicBezTo>
                      <a:pt x="1509854" y="-9944"/>
                      <a:pt x="1535134" y="40789"/>
                      <a:pt x="1516895" y="134313"/>
                    </a:cubicBezTo>
                    <a:lnTo>
                      <a:pt x="1330416" y="1169916"/>
                    </a:lnTo>
                    <a:cubicBezTo>
                      <a:pt x="1322268" y="1295578"/>
                      <a:pt x="1256498" y="1293677"/>
                      <a:pt x="1194380" y="1308982"/>
                    </a:cubicBezTo>
                    <a:lnTo>
                      <a:pt x="207028" y="1520109"/>
                    </a:lnTo>
                    <a:cubicBezTo>
                      <a:pt x="40369" y="1528726"/>
                      <a:pt x="-7086" y="1465156"/>
                      <a:pt x="825" y="1340180"/>
                    </a:cubicBezTo>
                    <a:lnTo>
                      <a:pt x="149625" y="298787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14">
                <a:extLst>
                  <a:ext uri="{FF2B5EF4-FFF2-40B4-BE49-F238E27FC236}">
                    <a16:creationId xmlns:a16="http://schemas.microsoft.com/office/drawing/2014/main" id="{17A10123-5730-5217-88B2-F75F8C001BC4}"/>
                  </a:ext>
                </a:extLst>
              </p:cNvPr>
              <p:cNvSpPr/>
              <p:nvPr/>
            </p:nvSpPr>
            <p:spPr>
              <a:xfrm>
                <a:off x="1979610" y="4070519"/>
                <a:ext cx="996590" cy="1167224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0 w 1470510"/>
                  <a:gd name="connsiteY0" fmla="*/ 367454 h 1634339"/>
                  <a:gd name="connsiteX1" fmla="*/ 160638 w 1470510"/>
                  <a:gd name="connsiteY1" fmla="*/ 225351 h 1634339"/>
                  <a:gd name="connsiteX2" fmla="*/ 1187778 w 1470510"/>
                  <a:gd name="connsiteY2" fmla="*/ 0 h 1634339"/>
                  <a:gd name="connsiteX3" fmla="*/ 1470455 w 1470510"/>
                  <a:gd name="connsiteY3" fmla="*/ 145032 h 1634339"/>
                  <a:gd name="connsiteX4" fmla="*/ 1408671 w 1470510"/>
                  <a:gd name="connsiteY4" fmla="*/ 1176821 h 1634339"/>
                  <a:gd name="connsiteX5" fmla="*/ 1297460 w 1470510"/>
                  <a:gd name="connsiteY5" fmla="*/ 1350583 h 1634339"/>
                  <a:gd name="connsiteX6" fmla="*/ 135925 w 1470510"/>
                  <a:gd name="connsiteY6" fmla="*/ 1634021 h 1634339"/>
                  <a:gd name="connsiteX7" fmla="*/ 12357 w 1470510"/>
                  <a:gd name="connsiteY7" fmla="*/ 1528988 h 1634339"/>
                  <a:gd name="connsiteX8" fmla="*/ 0 w 1470510"/>
                  <a:gd name="connsiteY8" fmla="*/ 367454 h 1634339"/>
                  <a:gd name="connsiteX0" fmla="*/ 0 w 1408671"/>
                  <a:gd name="connsiteY0" fmla="*/ 367454 h 1634339"/>
                  <a:gd name="connsiteX1" fmla="*/ 160638 w 1408671"/>
                  <a:gd name="connsiteY1" fmla="*/ 225351 h 1634339"/>
                  <a:gd name="connsiteX2" fmla="*/ 1187778 w 1408671"/>
                  <a:gd name="connsiteY2" fmla="*/ 0 h 1634339"/>
                  <a:gd name="connsiteX3" fmla="*/ 1343193 w 1408671"/>
                  <a:gd name="connsiteY3" fmla="*/ 126178 h 1634339"/>
                  <a:gd name="connsiteX4" fmla="*/ 1408671 w 1408671"/>
                  <a:gd name="connsiteY4" fmla="*/ 1176821 h 1634339"/>
                  <a:gd name="connsiteX5" fmla="*/ 1297460 w 1408671"/>
                  <a:gd name="connsiteY5" fmla="*/ 1350583 h 1634339"/>
                  <a:gd name="connsiteX6" fmla="*/ 135925 w 1408671"/>
                  <a:gd name="connsiteY6" fmla="*/ 1634021 h 1634339"/>
                  <a:gd name="connsiteX7" fmla="*/ 12357 w 1408671"/>
                  <a:gd name="connsiteY7" fmla="*/ 1528988 h 1634339"/>
                  <a:gd name="connsiteX8" fmla="*/ 0 w 1408671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97460 w 1343362"/>
                  <a:gd name="connsiteY5" fmla="*/ 1350583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50326 w 1343362"/>
                  <a:gd name="connsiteY5" fmla="*/ 1242175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565961"/>
                  <a:gd name="connsiteX1" fmla="*/ 160638 w 1343362"/>
                  <a:gd name="connsiteY1" fmla="*/ 225351 h 1565961"/>
                  <a:gd name="connsiteX2" fmla="*/ 1187778 w 1343362"/>
                  <a:gd name="connsiteY2" fmla="*/ 0 h 1565961"/>
                  <a:gd name="connsiteX3" fmla="*/ 1343193 w 1343362"/>
                  <a:gd name="connsiteY3" fmla="*/ 126178 h 1565961"/>
                  <a:gd name="connsiteX4" fmla="*/ 1304976 w 1343362"/>
                  <a:gd name="connsiteY4" fmla="*/ 1091980 h 1565961"/>
                  <a:gd name="connsiteX5" fmla="*/ 1250326 w 1343362"/>
                  <a:gd name="connsiteY5" fmla="*/ 1242175 h 1565961"/>
                  <a:gd name="connsiteX6" fmla="*/ 183059 w 1343362"/>
                  <a:gd name="connsiteY6" fmla="*/ 1553894 h 1565961"/>
                  <a:gd name="connsiteX7" fmla="*/ 12357 w 1343362"/>
                  <a:gd name="connsiteY7" fmla="*/ 1528988 h 1565961"/>
                  <a:gd name="connsiteX8" fmla="*/ 0 w 1343362"/>
                  <a:gd name="connsiteY8" fmla="*/ 367454 h 1565961"/>
                  <a:gd name="connsiteX0" fmla="*/ 0 w 1343362"/>
                  <a:gd name="connsiteY0" fmla="*/ 367454 h 1554323"/>
                  <a:gd name="connsiteX1" fmla="*/ 160638 w 1343362"/>
                  <a:gd name="connsiteY1" fmla="*/ 225351 h 1554323"/>
                  <a:gd name="connsiteX2" fmla="*/ 1187778 w 1343362"/>
                  <a:gd name="connsiteY2" fmla="*/ 0 h 1554323"/>
                  <a:gd name="connsiteX3" fmla="*/ 1343193 w 1343362"/>
                  <a:gd name="connsiteY3" fmla="*/ 126178 h 1554323"/>
                  <a:gd name="connsiteX4" fmla="*/ 1304976 w 1343362"/>
                  <a:gd name="connsiteY4" fmla="*/ 1091980 h 1554323"/>
                  <a:gd name="connsiteX5" fmla="*/ 1250326 w 1343362"/>
                  <a:gd name="connsiteY5" fmla="*/ 1242175 h 1554323"/>
                  <a:gd name="connsiteX6" fmla="*/ 183059 w 1343362"/>
                  <a:gd name="connsiteY6" fmla="*/ 1553894 h 1554323"/>
                  <a:gd name="connsiteX7" fmla="*/ 12357 w 1343362"/>
                  <a:gd name="connsiteY7" fmla="*/ 1463001 h 1554323"/>
                  <a:gd name="connsiteX8" fmla="*/ 0 w 1343362"/>
                  <a:gd name="connsiteY8" fmla="*/ 367454 h 1554323"/>
                  <a:gd name="connsiteX0" fmla="*/ 0 w 1343362"/>
                  <a:gd name="connsiteY0" fmla="*/ 367454 h 1554297"/>
                  <a:gd name="connsiteX1" fmla="*/ 160638 w 1343362"/>
                  <a:gd name="connsiteY1" fmla="*/ 225351 h 1554297"/>
                  <a:gd name="connsiteX2" fmla="*/ 1187778 w 1343362"/>
                  <a:gd name="connsiteY2" fmla="*/ 0 h 1554297"/>
                  <a:gd name="connsiteX3" fmla="*/ 1343193 w 1343362"/>
                  <a:gd name="connsiteY3" fmla="*/ 126178 h 1554297"/>
                  <a:gd name="connsiteX4" fmla="*/ 1304976 w 1343362"/>
                  <a:gd name="connsiteY4" fmla="*/ 1091980 h 1554297"/>
                  <a:gd name="connsiteX5" fmla="*/ 1250326 w 1343362"/>
                  <a:gd name="connsiteY5" fmla="*/ 1242175 h 1554297"/>
                  <a:gd name="connsiteX6" fmla="*/ 183059 w 1343362"/>
                  <a:gd name="connsiteY6" fmla="*/ 1553894 h 1554297"/>
                  <a:gd name="connsiteX7" fmla="*/ 4496 w 1343362"/>
                  <a:gd name="connsiteY7" fmla="*/ 1460381 h 1554297"/>
                  <a:gd name="connsiteX8" fmla="*/ 0 w 1343362"/>
                  <a:gd name="connsiteY8" fmla="*/ 367454 h 1554297"/>
                  <a:gd name="connsiteX0" fmla="*/ 0 w 1343362"/>
                  <a:gd name="connsiteY0" fmla="*/ 367454 h 1551703"/>
                  <a:gd name="connsiteX1" fmla="*/ 160638 w 1343362"/>
                  <a:gd name="connsiteY1" fmla="*/ 225351 h 1551703"/>
                  <a:gd name="connsiteX2" fmla="*/ 1187778 w 1343362"/>
                  <a:gd name="connsiteY2" fmla="*/ 0 h 1551703"/>
                  <a:gd name="connsiteX3" fmla="*/ 1343193 w 1343362"/>
                  <a:gd name="connsiteY3" fmla="*/ 126178 h 1551703"/>
                  <a:gd name="connsiteX4" fmla="*/ 1304976 w 1343362"/>
                  <a:gd name="connsiteY4" fmla="*/ 1091980 h 1551703"/>
                  <a:gd name="connsiteX5" fmla="*/ 1250326 w 1343362"/>
                  <a:gd name="connsiteY5" fmla="*/ 1242175 h 1551703"/>
                  <a:gd name="connsiteX6" fmla="*/ 177819 w 1343362"/>
                  <a:gd name="connsiteY6" fmla="*/ 1551274 h 1551703"/>
                  <a:gd name="connsiteX7" fmla="*/ 4496 w 1343362"/>
                  <a:gd name="connsiteY7" fmla="*/ 1460381 h 1551703"/>
                  <a:gd name="connsiteX8" fmla="*/ 0 w 1343362"/>
                  <a:gd name="connsiteY8" fmla="*/ 367454 h 1551703"/>
                  <a:gd name="connsiteX0" fmla="*/ 0 w 1343362"/>
                  <a:gd name="connsiteY0" fmla="*/ 367454 h 1555087"/>
                  <a:gd name="connsiteX1" fmla="*/ 160638 w 1343362"/>
                  <a:gd name="connsiteY1" fmla="*/ 225351 h 1555087"/>
                  <a:gd name="connsiteX2" fmla="*/ 1187778 w 1343362"/>
                  <a:gd name="connsiteY2" fmla="*/ 0 h 1555087"/>
                  <a:gd name="connsiteX3" fmla="*/ 1343193 w 1343362"/>
                  <a:gd name="connsiteY3" fmla="*/ 126178 h 1555087"/>
                  <a:gd name="connsiteX4" fmla="*/ 1304976 w 1343362"/>
                  <a:gd name="connsiteY4" fmla="*/ 1091980 h 1555087"/>
                  <a:gd name="connsiteX5" fmla="*/ 1250326 w 1343362"/>
                  <a:gd name="connsiteY5" fmla="*/ 1242175 h 1555087"/>
                  <a:gd name="connsiteX6" fmla="*/ 177819 w 1343362"/>
                  <a:gd name="connsiteY6" fmla="*/ 1551274 h 1555087"/>
                  <a:gd name="connsiteX7" fmla="*/ 4496 w 1343362"/>
                  <a:gd name="connsiteY7" fmla="*/ 1460381 h 1555087"/>
                  <a:gd name="connsiteX8" fmla="*/ 0 w 1343362"/>
                  <a:gd name="connsiteY8" fmla="*/ 367454 h 1555087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50326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8589"/>
                  <a:gd name="connsiteY0" fmla="*/ 367454 h 1570135"/>
                  <a:gd name="connsiteX1" fmla="*/ 160638 w 1348589"/>
                  <a:gd name="connsiteY1" fmla="*/ 225351 h 1570135"/>
                  <a:gd name="connsiteX2" fmla="*/ 1187778 w 1348589"/>
                  <a:gd name="connsiteY2" fmla="*/ 0 h 1570135"/>
                  <a:gd name="connsiteX3" fmla="*/ 1348433 w 1348589"/>
                  <a:gd name="connsiteY3" fmla="*/ 126178 h 1570135"/>
                  <a:gd name="connsiteX4" fmla="*/ 1299736 w 1348589"/>
                  <a:gd name="connsiteY4" fmla="*/ 1091980 h 1570135"/>
                  <a:gd name="connsiteX5" fmla="*/ 1218885 w 1348589"/>
                  <a:gd name="connsiteY5" fmla="*/ 1242175 h 1570135"/>
                  <a:gd name="connsiteX6" fmla="*/ 177819 w 1348589"/>
                  <a:gd name="connsiteY6" fmla="*/ 1551274 h 1570135"/>
                  <a:gd name="connsiteX7" fmla="*/ 4496 w 1348589"/>
                  <a:gd name="connsiteY7" fmla="*/ 1460381 h 1570135"/>
                  <a:gd name="connsiteX8" fmla="*/ 0 w 1348589"/>
                  <a:gd name="connsiteY8" fmla="*/ 367454 h 157013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72"/>
                  <a:gd name="connsiteY0" fmla="*/ 377144 h 1579825"/>
                  <a:gd name="connsiteX1" fmla="*/ 160638 w 1348872"/>
                  <a:gd name="connsiteY1" fmla="*/ 235041 h 1579825"/>
                  <a:gd name="connsiteX2" fmla="*/ 1227079 w 1348872"/>
                  <a:gd name="connsiteY2" fmla="*/ 1830 h 1579825"/>
                  <a:gd name="connsiteX3" fmla="*/ 1348433 w 1348872"/>
                  <a:gd name="connsiteY3" fmla="*/ 135868 h 1579825"/>
                  <a:gd name="connsiteX4" fmla="*/ 1299736 w 1348872"/>
                  <a:gd name="connsiteY4" fmla="*/ 1101670 h 1579825"/>
                  <a:gd name="connsiteX5" fmla="*/ 1218885 w 1348872"/>
                  <a:gd name="connsiteY5" fmla="*/ 1251865 h 1579825"/>
                  <a:gd name="connsiteX6" fmla="*/ 177819 w 1348872"/>
                  <a:gd name="connsiteY6" fmla="*/ 1560964 h 1579825"/>
                  <a:gd name="connsiteX7" fmla="*/ 4496 w 1348872"/>
                  <a:gd name="connsiteY7" fmla="*/ 1470071 h 1579825"/>
                  <a:gd name="connsiteX8" fmla="*/ 0 w 1348872"/>
                  <a:gd name="connsiteY8" fmla="*/ 377144 h 157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8872" h="1579825">
                    <a:moveTo>
                      <a:pt x="0" y="377144"/>
                    </a:moveTo>
                    <a:cubicBezTo>
                      <a:pt x="10297" y="267992"/>
                      <a:pt x="107092" y="251517"/>
                      <a:pt x="160638" y="235041"/>
                    </a:cubicBezTo>
                    <a:lnTo>
                      <a:pt x="1227079" y="1830"/>
                    </a:lnTo>
                    <a:cubicBezTo>
                      <a:pt x="1334002" y="-9639"/>
                      <a:pt x="1352150" y="32505"/>
                      <a:pt x="1348433" y="135868"/>
                    </a:cubicBezTo>
                    <a:lnTo>
                      <a:pt x="1299736" y="1101670"/>
                    </a:lnTo>
                    <a:cubicBezTo>
                      <a:pt x="1293327" y="1202279"/>
                      <a:pt x="1294963" y="1218219"/>
                      <a:pt x="1218885" y="1251865"/>
                    </a:cubicBezTo>
                    <a:lnTo>
                      <a:pt x="177819" y="1560964"/>
                    </a:lnTo>
                    <a:cubicBezTo>
                      <a:pt x="91040" y="1599790"/>
                      <a:pt x="-3183" y="1582964"/>
                      <a:pt x="4496" y="1470071"/>
                    </a:cubicBezTo>
                    <a:cubicBezTo>
                      <a:pt x="2997" y="1105762"/>
                      <a:pt x="1499" y="741453"/>
                      <a:pt x="0" y="377144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:a16="http://schemas.microsoft.com/office/drawing/2014/main" id="{C6FFBAC4-32D2-EF45-3986-3746317620A1}"/>
                  </a:ext>
                </a:extLst>
              </p:cNvPr>
              <p:cNvSpPr/>
              <p:nvPr/>
            </p:nvSpPr>
            <p:spPr>
              <a:xfrm>
                <a:off x="3111703" y="3773826"/>
                <a:ext cx="897364" cy="1109122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0 w 1470510"/>
                  <a:gd name="connsiteY0" fmla="*/ 367454 h 1634339"/>
                  <a:gd name="connsiteX1" fmla="*/ 160638 w 1470510"/>
                  <a:gd name="connsiteY1" fmla="*/ 225351 h 1634339"/>
                  <a:gd name="connsiteX2" fmla="*/ 1187778 w 1470510"/>
                  <a:gd name="connsiteY2" fmla="*/ 0 h 1634339"/>
                  <a:gd name="connsiteX3" fmla="*/ 1470455 w 1470510"/>
                  <a:gd name="connsiteY3" fmla="*/ 145032 h 1634339"/>
                  <a:gd name="connsiteX4" fmla="*/ 1408671 w 1470510"/>
                  <a:gd name="connsiteY4" fmla="*/ 1176821 h 1634339"/>
                  <a:gd name="connsiteX5" fmla="*/ 1297460 w 1470510"/>
                  <a:gd name="connsiteY5" fmla="*/ 1350583 h 1634339"/>
                  <a:gd name="connsiteX6" fmla="*/ 135925 w 1470510"/>
                  <a:gd name="connsiteY6" fmla="*/ 1634021 h 1634339"/>
                  <a:gd name="connsiteX7" fmla="*/ 12357 w 1470510"/>
                  <a:gd name="connsiteY7" fmla="*/ 1528988 h 1634339"/>
                  <a:gd name="connsiteX8" fmla="*/ 0 w 1470510"/>
                  <a:gd name="connsiteY8" fmla="*/ 367454 h 1634339"/>
                  <a:gd name="connsiteX0" fmla="*/ 0 w 1408671"/>
                  <a:gd name="connsiteY0" fmla="*/ 367454 h 1634339"/>
                  <a:gd name="connsiteX1" fmla="*/ 160638 w 1408671"/>
                  <a:gd name="connsiteY1" fmla="*/ 225351 h 1634339"/>
                  <a:gd name="connsiteX2" fmla="*/ 1187778 w 1408671"/>
                  <a:gd name="connsiteY2" fmla="*/ 0 h 1634339"/>
                  <a:gd name="connsiteX3" fmla="*/ 1343193 w 1408671"/>
                  <a:gd name="connsiteY3" fmla="*/ 126178 h 1634339"/>
                  <a:gd name="connsiteX4" fmla="*/ 1408671 w 1408671"/>
                  <a:gd name="connsiteY4" fmla="*/ 1176821 h 1634339"/>
                  <a:gd name="connsiteX5" fmla="*/ 1297460 w 1408671"/>
                  <a:gd name="connsiteY5" fmla="*/ 1350583 h 1634339"/>
                  <a:gd name="connsiteX6" fmla="*/ 135925 w 1408671"/>
                  <a:gd name="connsiteY6" fmla="*/ 1634021 h 1634339"/>
                  <a:gd name="connsiteX7" fmla="*/ 12357 w 1408671"/>
                  <a:gd name="connsiteY7" fmla="*/ 1528988 h 1634339"/>
                  <a:gd name="connsiteX8" fmla="*/ 0 w 1408671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97460 w 1343362"/>
                  <a:gd name="connsiteY5" fmla="*/ 1350583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634339"/>
                  <a:gd name="connsiteX1" fmla="*/ 160638 w 1343362"/>
                  <a:gd name="connsiteY1" fmla="*/ 225351 h 1634339"/>
                  <a:gd name="connsiteX2" fmla="*/ 1187778 w 1343362"/>
                  <a:gd name="connsiteY2" fmla="*/ 0 h 1634339"/>
                  <a:gd name="connsiteX3" fmla="*/ 1343193 w 1343362"/>
                  <a:gd name="connsiteY3" fmla="*/ 126178 h 1634339"/>
                  <a:gd name="connsiteX4" fmla="*/ 1304976 w 1343362"/>
                  <a:gd name="connsiteY4" fmla="*/ 1091980 h 1634339"/>
                  <a:gd name="connsiteX5" fmla="*/ 1250326 w 1343362"/>
                  <a:gd name="connsiteY5" fmla="*/ 1242175 h 1634339"/>
                  <a:gd name="connsiteX6" fmla="*/ 135925 w 1343362"/>
                  <a:gd name="connsiteY6" fmla="*/ 1634021 h 1634339"/>
                  <a:gd name="connsiteX7" fmla="*/ 12357 w 1343362"/>
                  <a:gd name="connsiteY7" fmla="*/ 1528988 h 1634339"/>
                  <a:gd name="connsiteX8" fmla="*/ 0 w 1343362"/>
                  <a:gd name="connsiteY8" fmla="*/ 367454 h 1634339"/>
                  <a:gd name="connsiteX0" fmla="*/ 0 w 1343362"/>
                  <a:gd name="connsiteY0" fmla="*/ 367454 h 1565961"/>
                  <a:gd name="connsiteX1" fmla="*/ 160638 w 1343362"/>
                  <a:gd name="connsiteY1" fmla="*/ 225351 h 1565961"/>
                  <a:gd name="connsiteX2" fmla="*/ 1187778 w 1343362"/>
                  <a:gd name="connsiteY2" fmla="*/ 0 h 1565961"/>
                  <a:gd name="connsiteX3" fmla="*/ 1343193 w 1343362"/>
                  <a:gd name="connsiteY3" fmla="*/ 126178 h 1565961"/>
                  <a:gd name="connsiteX4" fmla="*/ 1304976 w 1343362"/>
                  <a:gd name="connsiteY4" fmla="*/ 1091980 h 1565961"/>
                  <a:gd name="connsiteX5" fmla="*/ 1250326 w 1343362"/>
                  <a:gd name="connsiteY5" fmla="*/ 1242175 h 1565961"/>
                  <a:gd name="connsiteX6" fmla="*/ 183059 w 1343362"/>
                  <a:gd name="connsiteY6" fmla="*/ 1553894 h 1565961"/>
                  <a:gd name="connsiteX7" fmla="*/ 12357 w 1343362"/>
                  <a:gd name="connsiteY7" fmla="*/ 1528988 h 1565961"/>
                  <a:gd name="connsiteX8" fmla="*/ 0 w 1343362"/>
                  <a:gd name="connsiteY8" fmla="*/ 367454 h 1565961"/>
                  <a:gd name="connsiteX0" fmla="*/ 0 w 1343362"/>
                  <a:gd name="connsiteY0" fmla="*/ 367454 h 1554323"/>
                  <a:gd name="connsiteX1" fmla="*/ 160638 w 1343362"/>
                  <a:gd name="connsiteY1" fmla="*/ 225351 h 1554323"/>
                  <a:gd name="connsiteX2" fmla="*/ 1187778 w 1343362"/>
                  <a:gd name="connsiteY2" fmla="*/ 0 h 1554323"/>
                  <a:gd name="connsiteX3" fmla="*/ 1343193 w 1343362"/>
                  <a:gd name="connsiteY3" fmla="*/ 126178 h 1554323"/>
                  <a:gd name="connsiteX4" fmla="*/ 1304976 w 1343362"/>
                  <a:gd name="connsiteY4" fmla="*/ 1091980 h 1554323"/>
                  <a:gd name="connsiteX5" fmla="*/ 1250326 w 1343362"/>
                  <a:gd name="connsiteY5" fmla="*/ 1242175 h 1554323"/>
                  <a:gd name="connsiteX6" fmla="*/ 183059 w 1343362"/>
                  <a:gd name="connsiteY6" fmla="*/ 1553894 h 1554323"/>
                  <a:gd name="connsiteX7" fmla="*/ 12357 w 1343362"/>
                  <a:gd name="connsiteY7" fmla="*/ 1463001 h 1554323"/>
                  <a:gd name="connsiteX8" fmla="*/ 0 w 1343362"/>
                  <a:gd name="connsiteY8" fmla="*/ 367454 h 1554323"/>
                  <a:gd name="connsiteX0" fmla="*/ 0 w 1343362"/>
                  <a:gd name="connsiteY0" fmla="*/ 367454 h 1554297"/>
                  <a:gd name="connsiteX1" fmla="*/ 160638 w 1343362"/>
                  <a:gd name="connsiteY1" fmla="*/ 225351 h 1554297"/>
                  <a:gd name="connsiteX2" fmla="*/ 1187778 w 1343362"/>
                  <a:gd name="connsiteY2" fmla="*/ 0 h 1554297"/>
                  <a:gd name="connsiteX3" fmla="*/ 1343193 w 1343362"/>
                  <a:gd name="connsiteY3" fmla="*/ 126178 h 1554297"/>
                  <a:gd name="connsiteX4" fmla="*/ 1304976 w 1343362"/>
                  <a:gd name="connsiteY4" fmla="*/ 1091980 h 1554297"/>
                  <a:gd name="connsiteX5" fmla="*/ 1250326 w 1343362"/>
                  <a:gd name="connsiteY5" fmla="*/ 1242175 h 1554297"/>
                  <a:gd name="connsiteX6" fmla="*/ 183059 w 1343362"/>
                  <a:gd name="connsiteY6" fmla="*/ 1553894 h 1554297"/>
                  <a:gd name="connsiteX7" fmla="*/ 4496 w 1343362"/>
                  <a:gd name="connsiteY7" fmla="*/ 1460381 h 1554297"/>
                  <a:gd name="connsiteX8" fmla="*/ 0 w 1343362"/>
                  <a:gd name="connsiteY8" fmla="*/ 367454 h 1554297"/>
                  <a:gd name="connsiteX0" fmla="*/ 0 w 1343362"/>
                  <a:gd name="connsiteY0" fmla="*/ 367454 h 1551703"/>
                  <a:gd name="connsiteX1" fmla="*/ 160638 w 1343362"/>
                  <a:gd name="connsiteY1" fmla="*/ 225351 h 1551703"/>
                  <a:gd name="connsiteX2" fmla="*/ 1187778 w 1343362"/>
                  <a:gd name="connsiteY2" fmla="*/ 0 h 1551703"/>
                  <a:gd name="connsiteX3" fmla="*/ 1343193 w 1343362"/>
                  <a:gd name="connsiteY3" fmla="*/ 126178 h 1551703"/>
                  <a:gd name="connsiteX4" fmla="*/ 1304976 w 1343362"/>
                  <a:gd name="connsiteY4" fmla="*/ 1091980 h 1551703"/>
                  <a:gd name="connsiteX5" fmla="*/ 1250326 w 1343362"/>
                  <a:gd name="connsiteY5" fmla="*/ 1242175 h 1551703"/>
                  <a:gd name="connsiteX6" fmla="*/ 177819 w 1343362"/>
                  <a:gd name="connsiteY6" fmla="*/ 1551274 h 1551703"/>
                  <a:gd name="connsiteX7" fmla="*/ 4496 w 1343362"/>
                  <a:gd name="connsiteY7" fmla="*/ 1460381 h 1551703"/>
                  <a:gd name="connsiteX8" fmla="*/ 0 w 1343362"/>
                  <a:gd name="connsiteY8" fmla="*/ 367454 h 1551703"/>
                  <a:gd name="connsiteX0" fmla="*/ 0 w 1343362"/>
                  <a:gd name="connsiteY0" fmla="*/ 367454 h 1555087"/>
                  <a:gd name="connsiteX1" fmla="*/ 160638 w 1343362"/>
                  <a:gd name="connsiteY1" fmla="*/ 225351 h 1555087"/>
                  <a:gd name="connsiteX2" fmla="*/ 1187778 w 1343362"/>
                  <a:gd name="connsiteY2" fmla="*/ 0 h 1555087"/>
                  <a:gd name="connsiteX3" fmla="*/ 1343193 w 1343362"/>
                  <a:gd name="connsiteY3" fmla="*/ 126178 h 1555087"/>
                  <a:gd name="connsiteX4" fmla="*/ 1304976 w 1343362"/>
                  <a:gd name="connsiteY4" fmla="*/ 1091980 h 1555087"/>
                  <a:gd name="connsiteX5" fmla="*/ 1250326 w 1343362"/>
                  <a:gd name="connsiteY5" fmla="*/ 1242175 h 1555087"/>
                  <a:gd name="connsiteX6" fmla="*/ 177819 w 1343362"/>
                  <a:gd name="connsiteY6" fmla="*/ 1551274 h 1555087"/>
                  <a:gd name="connsiteX7" fmla="*/ 4496 w 1343362"/>
                  <a:gd name="connsiteY7" fmla="*/ 1460381 h 1555087"/>
                  <a:gd name="connsiteX8" fmla="*/ 0 w 1343362"/>
                  <a:gd name="connsiteY8" fmla="*/ 367454 h 1555087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50326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30497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3362"/>
                  <a:gd name="connsiteY0" fmla="*/ 367454 h 1570135"/>
                  <a:gd name="connsiteX1" fmla="*/ 160638 w 1343362"/>
                  <a:gd name="connsiteY1" fmla="*/ 225351 h 1570135"/>
                  <a:gd name="connsiteX2" fmla="*/ 1187778 w 1343362"/>
                  <a:gd name="connsiteY2" fmla="*/ 0 h 1570135"/>
                  <a:gd name="connsiteX3" fmla="*/ 1343193 w 1343362"/>
                  <a:gd name="connsiteY3" fmla="*/ 126178 h 1570135"/>
                  <a:gd name="connsiteX4" fmla="*/ 1299736 w 1343362"/>
                  <a:gd name="connsiteY4" fmla="*/ 1091980 h 1570135"/>
                  <a:gd name="connsiteX5" fmla="*/ 1218885 w 1343362"/>
                  <a:gd name="connsiteY5" fmla="*/ 1242175 h 1570135"/>
                  <a:gd name="connsiteX6" fmla="*/ 177819 w 1343362"/>
                  <a:gd name="connsiteY6" fmla="*/ 1551274 h 1570135"/>
                  <a:gd name="connsiteX7" fmla="*/ 4496 w 1343362"/>
                  <a:gd name="connsiteY7" fmla="*/ 1460381 h 1570135"/>
                  <a:gd name="connsiteX8" fmla="*/ 0 w 1343362"/>
                  <a:gd name="connsiteY8" fmla="*/ 367454 h 1570135"/>
                  <a:gd name="connsiteX0" fmla="*/ 0 w 1348589"/>
                  <a:gd name="connsiteY0" fmla="*/ 367454 h 1570135"/>
                  <a:gd name="connsiteX1" fmla="*/ 160638 w 1348589"/>
                  <a:gd name="connsiteY1" fmla="*/ 225351 h 1570135"/>
                  <a:gd name="connsiteX2" fmla="*/ 1187778 w 1348589"/>
                  <a:gd name="connsiteY2" fmla="*/ 0 h 1570135"/>
                  <a:gd name="connsiteX3" fmla="*/ 1348433 w 1348589"/>
                  <a:gd name="connsiteY3" fmla="*/ 126178 h 1570135"/>
                  <a:gd name="connsiteX4" fmla="*/ 1299736 w 1348589"/>
                  <a:gd name="connsiteY4" fmla="*/ 1091980 h 1570135"/>
                  <a:gd name="connsiteX5" fmla="*/ 1218885 w 1348589"/>
                  <a:gd name="connsiteY5" fmla="*/ 1242175 h 1570135"/>
                  <a:gd name="connsiteX6" fmla="*/ 177819 w 1348589"/>
                  <a:gd name="connsiteY6" fmla="*/ 1551274 h 1570135"/>
                  <a:gd name="connsiteX7" fmla="*/ 4496 w 1348589"/>
                  <a:gd name="connsiteY7" fmla="*/ 1460381 h 1570135"/>
                  <a:gd name="connsiteX8" fmla="*/ 0 w 1348589"/>
                  <a:gd name="connsiteY8" fmla="*/ 367454 h 157013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00"/>
                  <a:gd name="connsiteY0" fmla="*/ 375314 h 1577995"/>
                  <a:gd name="connsiteX1" fmla="*/ 160638 w 1348800"/>
                  <a:gd name="connsiteY1" fmla="*/ 233211 h 1577995"/>
                  <a:gd name="connsiteX2" fmla="*/ 1227079 w 1348800"/>
                  <a:gd name="connsiteY2" fmla="*/ 0 h 1577995"/>
                  <a:gd name="connsiteX3" fmla="*/ 1348433 w 1348800"/>
                  <a:gd name="connsiteY3" fmla="*/ 134038 h 1577995"/>
                  <a:gd name="connsiteX4" fmla="*/ 1299736 w 1348800"/>
                  <a:gd name="connsiteY4" fmla="*/ 1099840 h 1577995"/>
                  <a:gd name="connsiteX5" fmla="*/ 1218885 w 1348800"/>
                  <a:gd name="connsiteY5" fmla="*/ 1250035 h 1577995"/>
                  <a:gd name="connsiteX6" fmla="*/ 177819 w 1348800"/>
                  <a:gd name="connsiteY6" fmla="*/ 1559134 h 1577995"/>
                  <a:gd name="connsiteX7" fmla="*/ 4496 w 1348800"/>
                  <a:gd name="connsiteY7" fmla="*/ 1468241 h 1577995"/>
                  <a:gd name="connsiteX8" fmla="*/ 0 w 1348800"/>
                  <a:gd name="connsiteY8" fmla="*/ 375314 h 1577995"/>
                  <a:gd name="connsiteX0" fmla="*/ 0 w 1348872"/>
                  <a:gd name="connsiteY0" fmla="*/ 377144 h 1579825"/>
                  <a:gd name="connsiteX1" fmla="*/ 160638 w 1348872"/>
                  <a:gd name="connsiteY1" fmla="*/ 235041 h 1579825"/>
                  <a:gd name="connsiteX2" fmla="*/ 1227079 w 1348872"/>
                  <a:gd name="connsiteY2" fmla="*/ 1830 h 1579825"/>
                  <a:gd name="connsiteX3" fmla="*/ 1348433 w 1348872"/>
                  <a:gd name="connsiteY3" fmla="*/ 135868 h 1579825"/>
                  <a:gd name="connsiteX4" fmla="*/ 1299736 w 1348872"/>
                  <a:gd name="connsiteY4" fmla="*/ 1101670 h 1579825"/>
                  <a:gd name="connsiteX5" fmla="*/ 1218885 w 1348872"/>
                  <a:gd name="connsiteY5" fmla="*/ 1251865 h 1579825"/>
                  <a:gd name="connsiteX6" fmla="*/ 177819 w 1348872"/>
                  <a:gd name="connsiteY6" fmla="*/ 1560964 h 1579825"/>
                  <a:gd name="connsiteX7" fmla="*/ 4496 w 1348872"/>
                  <a:gd name="connsiteY7" fmla="*/ 1470071 h 1579825"/>
                  <a:gd name="connsiteX8" fmla="*/ 0 w 1348872"/>
                  <a:gd name="connsiteY8" fmla="*/ 377144 h 1579825"/>
                  <a:gd name="connsiteX0" fmla="*/ 31339 w 1380211"/>
                  <a:gd name="connsiteY0" fmla="*/ 377144 h 1566760"/>
                  <a:gd name="connsiteX1" fmla="*/ 191977 w 1380211"/>
                  <a:gd name="connsiteY1" fmla="*/ 235041 h 1566760"/>
                  <a:gd name="connsiteX2" fmla="*/ 1258418 w 1380211"/>
                  <a:gd name="connsiteY2" fmla="*/ 1830 h 1566760"/>
                  <a:gd name="connsiteX3" fmla="*/ 1379772 w 1380211"/>
                  <a:gd name="connsiteY3" fmla="*/ 135868 h 1566760"/>
                  <a:gd name="connsiteX4" fmla="*/ 1331075 w 1380211"/>
                  <a:gd name="connsiteY4" fmla="*/ 1101670 h 1566760"/>
                  <a:gd name="connsiteX5" fmla="*/ 1250224 w 1380211"/>
                  <a:gd name="connsiteY5" fmla="*/ 1251865 h 1566760"/>
                  <a:gd name="connsiteX6" fmla="*/ 209158 w 1380211"/>
                  <a:gd name="connsiteY6" fmla="*/ 1560964 h 1566760"/>
                  <a:gd name="connsiteX7" fmla="*/ 325 w 1380211"/>
                  <a:gd name="connsiteY7" fmla="*/ 1322110 h 1566760"/>
                  <a:gd name="connsiteX8" fmla="*/ 31339 w 1380211"/>
                  <a:gd name="connsiteY8" fmla="*/ 377144 h 1566760"/>
                  <a:gd name="connsiteX0" fmla="*/ 31609 w 1380481"/>
                  <a:gd name="connsiteY0" fmla="*/ 377144 h 1471721"/>
                  <a:gd name="connsiteX1" fmla="*/ 192247 w 1380481"/>
                  <a:gd name="connsiteY1" fmla="*/ 235041 h 1471721"/>
                  <a:gd name="connsiteX2" fmla="*/ 1258688 w 1380481"/>
                  <a:gd name="connsiteY2" fmla="*/ 1830 h 1471721"/>
                  <a:gd name="connsiteX3" fmla="*/ 1380042 w 1380481"/>
                  <a:gd name="connsiteY3" fmla="*/ 135868 h 1471721"/>
                  <a:gd name="connsiteX4" fmla="*/ 1331345 w 1380481"/>
                  <a:gd name="connsiteY4" fmla="*/ 1101670 h 1471721"/>
                  <a:gd name="connsiteX5" fmla="*/ 1250494 w 1380481"/>
                  <a:gd name="connsiteY5" fmla="*/ 1251865 h 1471721"/>
                  <a:gd name="connsiteX6" fmla="*/ 147284 w 1380481"/>
                  <a:gd name="connsiteY6" fmla="*/ 1460351 h 1471721"/>
                  <a:gd name="connsiteX7" fmla="*/ 595 w 1380481"/>
                  <a:gd name="connsiteY7" fmla="*/ 1322110 h 1471721"/>
                  <a:gd name="connsiteX8" fmla="*/ 31609 w 1380481"/>
                  <a:gd name="connsiteY8" fmla="*/ 377144 h 1471721"/>
                  <a:gd name="connsiteX0" fmla="*/ 32193 w 1381065"/>
                  <a:gd name="connsiteY0" fmla="*/ 377144 h 1482446"/>
                  <a:gd name="connsiteX1" fmla="*/ 192831 w 1381065"/>
                  <a:gd name="connsiteY1" fmla="*/ 235041 h 1482446"/>
                  <a:gd name="connsiteX2" fmla="*/ 1259272 w 1381065"/>
                  <a:gd name="connsiteY2" fmla="*/ 1830 h 1482446"/>
                  <a:gd name="connsiteX3" fmla="*/ 1380626 w 1381065"/>
                  <a:gd name="connsiteY3" fmla="*/ 135868 h 1482446"/>
                  <a:gd name="connsiteX4" fmla="*/ 1331929 w 1381065"/>
                  <a:gd name="connsiteY4" fmla="*/ 1101670 h 1482446"/>
                  <a:gd name="connsiteX5" fmla="*/ 1251078 w 1381065"/>
                  <a:gd name="connsiteY5" fmla="*/ 1251865 h 1482446"/>
                  <a:gd name="connsiteX6" fmla="*/ 109398 w 1381065"/>
                  <a:gd name="connsiteY6" fmla="*/ 1472188 h 1482446"/>
                  <a:gd name="connsiteX7" fmla="*/ 1179 w 1381065"/>
                  <a:gd name="connsiteY7" fmla="*/ 1322110 h 1482446"/>
                  <a:gd name="connsiteX8" fmla="*/ 32193 w 1381065"/>
                  <a:gd name="connsiteY8" fmla="*/ 377144 h 1482446"/>
                  <a:gd name="connsiteX0" fmla="*/ 32193 w 1381065"/>
                  <a:gd name="connsiteY0" fmla="*/ 377144 h 1482446"/>
                  <a:gd name="connsiteX1" fmla="*/ 192831 w 1381065"/>
                  <a:gd name="connsiteY1" fmla="*/ 235041 h 1482446"/>
                  <a:gd name="connsiteX2" fmla="*/ 1259272 w 1381065"/>
                  <a:gd name="connsiteY2" fmla="*/ 1830 h 1482446"/>
                  <a:gd name="connsiteX3" fmla="*/ 1380626 w 1381065"/>
                  <a:gd name="connsiteY3" fmla="*/ 135868 h 1482446"/>
                  <a:gd name="connsiteX4" fmla="*/ 1331929 w 1381065"/>
                  <a:gd name="connsiteY4" fmla="*/ 1101670 h 1482446"/>
                  <a:gd name="connsiteX5" fmla="*/ 993625 w 1381065"/>
                  <a:gd name="connsiteY5" fmla="*/ 1207477 h 1482446"/>
                  <a:gd name="connsiteX6" fmla="*/ 109398 w 1381065"/>
                  <a:gd name="connsiteY6" fmla="*/ 1472188 h 1482446"/>
                  <a:gd name="connsiteX7" fmla="*/ 1179 w 1381065"/>
                  <a:gd name="connsiteY7" fmla="*/ 1322110 h 1482446"/>
                  <a:gd name="connsiteX8" fmla="*/ 32193 w 1381065"/>
                  <a:gd name="connsiteY8" fmla="*/ 377144 h 1482446"/>
                  <a:gd name="connsiteX0" fmla="*/ 32193 w 1381065"/>
                  <a:gd name="connsiteY0" fmla="*/ 377144 h 1482446"/>
                  <a:gd name="connsiteX1" fmla="*/ 192831 w 1381065"/>
                  <a:gd name="connsiteY1" fmla="*/ 235041 h 1482446"/>
                  <a:gd name="connsiteX2" fmla="*/ 1259272 w 1381065"/>
                  <a:gd name="connsiteY2" fmla="*/ 1830 h 1482446"/>
                  <a:gd name="connsiteX3" fmla="*/ 1380626 w 1381065"/>
                  <a:gd name="connsiteY3" fmla="*/ 135868 h 1482446"/>
                  <a:gd name="connsiteX4" fmla="*/ 1109987 w 1381065"/>
                  <a:gd name="connsiteY4" fmla="*/ 1036567 h 1482446"/>
                  <a:gd name="connsiteX5" fmla="*/ 993625 w 1381065"/>
                  <a:gd name="connsiteY5" fmla="*/ 1207477 h 1482446"/>
                  <a:gd name="connsiteX6" fmla="*/ 109398 w 1381065"/>
                  <a:gd name="connsiteY6" fmla="*/ 1472188 h 1482446"/>
                  <a:gd name="connsiteX7" fmla="*/ 1179 w 1381065"/>
                  <a:gd name="connsiteY7" fmla="*/ 1322110 h 1482446"/>
                  <a:gd name="connsiteX8" fmla="*/ 32193 w 1381065"/>
                  <a:gd name="connsiteY8" fmla="*/ 377144 h 1482446"/>
                  <a:gd name="connsiteX0" fmla="*/ 32193 w 1380674"/>
                  <a:gd name="connsiteY0" fmla="*/ 374283 h 1479585"/>
                  <a:gd name="connsiteX1" fmla="*/ 192831 w 1380674"/>
                  <a:gd name="connsiteY1" fmla="*/ 232180 h 1479585"/>
                  <a:gd name="connsiteX2" fmla="*/ 1066922 w 1380674"/>
                  <a:gd name="connsiteY2" fmla="*/ 1929 h 1479585"/>
                  <a:gd name="connsiteX3" fmla="*/ 1380626 w 1380674"/>
                  <a:gd name="connsiteY3" fmla="*/ 133007 h 1479585"/>
                  <a:gd name="connsiteX4" fmla="*/ 1109987 w 1380674"/>
                  <a:gd name="connsiteY4" fmla="*/ 1033706 h 1479585"/>
                  <a:gd name="connsiteX5" fmla="*/ 993625 w 1380674"/>
                  <a:gd name="connsiteY5" fmla="*/ 1204616 h 1479585"/>
                  <a:gd name="connsiteX6" fmla="*/ 109398 w 1380674"/>
                  <a:gd name="connsiteY6" fmla="*/ 1469327 h 1479585"/>
                  <a:gd name="connsiteX7" fmla="*/ 1179 w 1380674"/>
                  <a:gd name="connsiteY7" fmla="*/ 1319249 h 1479585"/>
                  <a:gd name="connsiteX8" fmla="*/ 32193 w 1380674"/>
                  <a:gd name="connsiteY8" fmla="*/ 374283 h 1479585"/>
                  <a:gd name="connsiteX0" fmla="*/ 32193 w 1188715"/>
                  <a:gd name="connsiteY0" fmla="*/ 373479 h 1478781"/>
                  <a:gd name="connsiteX1" fmla="*/ 192831 w 1188715"/>
                  <a:gd name="connsiteY1" fmla="*/ 231376 h 1478781"/>
                  <a:gd name="connsiteX2" fmla="*/ 1066922 w 1188715"/>
                  <a:gd name="connsiteY2" fmla="*/ 1125 h 1478781"/>
                  <a:gd name="connsiteX3" fmla="*/ 1188276 w 1188715"/>
                  <a:gd name="connsiteY3" fmla="*/ 170673 h 1478781"/>
                  <a:gd name="connsiteX4" fmla="*/ 1109987 w 1188715"/>
                  <a:gd name="connsiteY4" fmla="*/ 1032902 h 1478781"/>
                  <a:gd name="connsiteX5" fmla="*/ 993625 w 1188715"/>
                  <a:gd name="connsiteY5" fmla="*/ 1203812 h 1478781"/>
                  <a:gd name="connsiteX6" fmla="*/ 109398 w 1188715"/>
                  <a:gd name="connsiteY6" fmla="*/ 1468523 h 1478781"/>
                  <a:gd name="connsiteX7" fmla="*/ 1179 w 1188715"/>
                  <a:gd name="connsiteY7" fmla="*/ 1318445 h 1478781"/>
                  <a:gd name="connsiteX8" fmla="*/ 32193 w 1188715"/>
                  <a:gd name="connsiteY8" fmla="*/ 373479 h 1478781"/>
                  <a:gd name="connsiteX0" fmla="*/ 29326 w 1185848"/>
                  <a:gd name="connsiteY0" fmla="*/ 373479 h 1475563"/>
                  <a:gd name="connsiteX1" fmla="*/ 189964 w 1185848"/>
                  <a:gd name="connsiteY1" fmla="*/ 231376 h 1475563"/>
                  <a:gd name="connsiteX2" fmla="*/ 1064055 w 1185848"/>
                  <a:gd name="connsiteY2" fmla="*/ 1125 h 1475563"/>
                  <a:gd name="connsiteX3" fmla="*/ 1185409 w 1185848"/>
                  <a:gd name="connsiteY3" fmla="*/ 170673 h 1475563"/>
                  <a:gd name="connsiteX4" fmla="*/ 1107120 w 1185848"/>
                  <a:gd name="connsiteY4" fmla="*/ 1032902 h 1475563"/>
                  <a:gd name="connsiteX5" fmla="*/ 990758 w 1185848"/>
                  <a:gd name="connsiteY5" fmla="*/ 1203812 h 1475563"/>
                  <a:gd name="connsiteX6" fmla="*/ 106531 w 1185848"/>
                  <a:gd name="connsiteY6" fmla="*/ 1468523 h 1475563"/>
                  <a:gd name="connsiteX7" fmla="*/ 1271 w 1185848"/>
                  <a:gd name="connsiteY7" fmla="*/ 1265179 h 1475563"/>
                  <a:gd name="connsiteX8" fmla="*/ 29326 w 1185848"/>
                  <a:gd name="connsiteY8" fmla="*/ 373479 h 1475563"/>
                  <a:gd name="connsiteX0" fmla="*/ 29326 w 1185848"/>
                  <a:gd name="connsiteY0" fmla="*/ 373479 h 1475563"/>
                  <a:gd name="connsiteX1" fmla="*/ 189964 w 1185848"/>
                  <a:gd name="connsiteY1" fmla="*/ 231376 h 1475563"/>
                  <a:gd name="connsiteX2" fmla="*/ 1064055 w 1185848"/>
                  <a:gd name="connsiteY2" fmla="*/ 1125 h 1475563"/>
                  <a:gd name="connsiteX3" fmla="*/ 1185409 w 1185848"/>
                  <a:gd name="connsiteY3" fmla="*/ 170673 h 1475563"/>
                  <a:gd name="connsiteX4" fmla="*/ 1107120 w 1185848"/>
                  <a:gd name="connsiteY4" fmla="*/ 1032902 h 1475563"/>
                  <a:gd name="connsiteX5" fmla="*/ 990758 w 1185848"/>
                  <a:gd name="connsiteY5" fmla="*/ 1203812 h 1475563"/>
                  <a:gd name="connsiteX6" fmla="*/ 106531 w 1185848"/>
                  <a:gd name="connsiteY6" fmla="*/ 1468523 h 1475563"/>
                  <a:gd name="connsiteX7" fmla="*/ 1271 w 1185848"/>
                  <a:gd name="connsiteY7" fmla="*/ 1265179 h 1475563"/>
                  <a:gd name="connsiteX8" fmla="*/ 29326 w 1185848"/>
                  <a:gd name="connsiteY8" fmla="*/ 373479 h 1475563"/>
                  <a:gd name="connsiteX0" fmla="*/ 29855 w 1186377"/>
                  <a:gd name="connsiteY0" fmla="*/ 373479 h 1475563"/>
                  <a:gd name="connsiteX1" fmla="*/ 190493 w 1186377"/>
                  <a:gd name="connsiteY1" fmla="*/ 231376 h 1475563"/>
                  <a:gd name="connsiteX2" fmla="*/ 1064584 w 1186377"/>
                  <a:gd name="connsiteY2" fmla="*/ 1125 h 1475563"/>
                  <a:gd name="connsiteX3" fmla="*/ 1185938 w 1186377"/>
                  <a:gd name="connsiteY3" fmla="*/ 170673 h 1475563"/>
                  <a:gd name="connsiteX4" fmla="*/ 1107649 w 1186377"/>
                  <a:gd name="connsiteY4" fmla="*/ 1032902 h 1475563"/>
                  <a:gd name="connsiteX5" fmla="*/ 991287 w 1186377"/>
                  <a:gd name="connsiteY5" fmla="*/ 1203812 h 1475563"/>
                  <a:gd name="connsiteX6" fmla="*/ 95223 w 1186377"/>
                  <a:gd name="connsiteY6" fmla="*/ 1468523 h 1475563"/>
                  <a:gd name="connsiteX7" fmla="*/ 1800 w 1186377"/>
                  <a:gd name="connsiteY7" fmla="*/ 1265179 h 1475563"/>
                  <a:gd name="connsiteX8" fmla="*/ 29855 w 1186377"/>
                  <a:gd name="connsiteY8" fmla="*/ 373479 h 1475563"/>
                  <a:gd name="connsiteX0" fmla="*/ 31920 w 1188442"/>
                  <a:gd name="connsiteY0" fmla="*/ 373479 h 1476807"/>
                  <a:gd name="connsiteX1" fmla="*/ 192558 w 1188442"/>
                  <a:gd name="connsiteY1" fmla="*/ 231376 h 1476807"/>
                  <a:gd name="connsiteX2" fmla="*/ 1066649 w 1188442"/>
                  <a:gd name="connsiteY2" fmla="*/ 1125 h 1476807"/>
                  <a:gd name="connsiteX3" fmla="*/ 1188003 w 1188442"/>
                  <a:gd name="connsiteY3" fmla="*/ 170673 h 1476807"/>
                  <a:gd name="connsiteX4" fmla="*/ 1109714 w 1188442"/>
                  <a:gd name="connsiteY4" fmla="*/ 1032902 h 1476807"/>
                  <a:gd name="connsiteX5" fmla="*/ 993352 w 1188442"/>
                  <a:gd name="connsiteY5" fmla="*/ 1203812 h 1476807"/>
                  <a:gd name="connsiteX6" fmla="*/ 97288 w 1188442"/>
                  <a:gd name="connsiteY6" fmla="*/ 1468523 h 1476807"/>
                  <a:gd name="connsiteX7" fmla="*/ 3865 w 1188442"/>
                  <a:gd name="connsiteY7" fmla="*/ 1265179 h 1476807"/>
                  <a:gd name="connsiteX8" fmla="*/ 31920 w 1188442"/>
                  <a:gd name="connsiteY8" fmla="*/ 373479 h 1476807"/>
                  <a:gd name="connsiteX0" fmla="*/ 33115 w 1189637"/>
                  <a:gd name="connsiteY0" fmla="*/ 373479 h 1470370"/>
                  <a:gd name="connsiteX1" fmla="*/ 193753 w 1189637"/>
                  <a:gd name="connsiteY1" fmla="*/ 231376 h 1470370"/>
                  <a:gd name="connsiteX2" fmla="*/ 1067844 w 1189637"/>
                  <a:gd name="connsiteY2" fmla="*/ 1125 h 1470370"/>
                  <a:gd name="connsiteX3" fmla="*/ 1189198 w 1189637"/>
                  <a:gd name="connsiteY3" fmla="*/ 170673 h 1470370"/>
                  <a:gd name="connsiteX4" fmla="*/ 1110909 w 1189637"/>
                  <a:gd name="connsiteY4" fmla="*/ 1032902 h 1470370"/>
                  <a:gd name="connsiteX5" fmla="*/ 994547 w 1189637"/>
                  <a:gd name="connsiteY5" fmla="*/ 1203812 h 1470370"/>
                  <a:gd name="connsiteX6" fmla="*/ 98483 w 1189637"/>
                  <a:gd name="connsiteY6" fmla="*/ 1468523 h 1470370"/>
                  <a:gd name="connsiteX7" fmla="*/ 5060 w 1189637"/>
                  <a:gd name="connsiteY7" fmla="*/ 1265179 h 1470370"/>
                  <a:gd name="connsiteX8" fmla="*/ 33115 w 1189637"/>
                  <a:gd name="connsiteY8" fmla="*/ 373479 h 147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9637" h="1470370">
                    <a:moveTo>
                      <a:pt x="33115" y="373479"/>
                    </a:moveTo>
                    <a:cubicBezTo>
                      <a:pt x="43412" y="264327"/>
                      <a:pt x="140207" y="247852"/>
                      <a:pt x="193753" y="231376"/>
                    </a:cubicBezTo>
                    <a:lnTo>
                      <a:pt x="1067844" y="1125"/>
                    </a:lnTo>
                    <a:cubicBezTo>
                      <a:pt x="1174767" y="-10344"/>
                      <a:pt x="1192915" y="67310"/>
                      <a:pt x="1189198" y="170673"/>
                    </a:cubicBezTo>
                    <a:lnTo>
                      <a:pt x="1110909" y="1032902"/>
                    </a:lnTo>
                    <a:cubicBezTo>
                      <a:pt x="1104500" y="1133511"/>
                      <a:pt x="1070625" y="1170166"/>
                      <a:pt x="994547" y="1203812"/>
                    </a:cubicBezTo>
                    <a:lnTo>
                      <a:pt x="98483" y="1468523"/>
                    </a:lnTo>
                    <a:cubicBezTo>
                      <a:pt x="-133" y="1483676"/>
                      <a:pt x="-8537" y="1404705"/>
                      <a:pt x="5060" y="1265179"/>
                    </a:cubicBezTo>
                    <a:cubicBezTo>
                      <a:pt x="15398" y="856481"/>
                      <a:pt x="34614" y="737788"/>
                      <a:pt x="33115" y="373479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A3740B07-A36B-0BF0-8CBD-9739C2F6B111}"/>
                  </a:ext>
                </a:extLst>
              </p:cNvPr>
              <p:cNvSpPr/>
              <p:nvPr/>
            </p:nvSpPr>
            <p:spPr>
              <a:xfrm>
                <a:off x="4090660" y="3514027"/>
                <a:ext cx="872596" cy="1059944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8452" h="1489509">
                    <a:moveTo>
                      <a:pt x="148931" y="342420"/>
                    </a:moveTo>
                    <a:cubicBezTo>
                      <a:pt x="159228" y="233268"/>
                      <a:pt x="235765" y="240476"/>
                      <a:pt x="289311" y="224000"/>
                    </a:cubicBezTo>
                    <a:lnTo>
                      <a:pt x="1339374" y="1421"/>
                    </a:lnTo>
                    <a:cubicBezTo>
                      <a:pt x="1449160" y="-10150"/>
                      <a:pt x="1481940" y="49976"/>
                      <a:pt x="1463701" y="143500"/>
                    </a:cubicBezTo>
                    <a:lnTo>
                      <a:pt x="1277222" y="1103949"/>
                    </a:lnTo>
                    <a:cubicBezTo>
                      <a:pt x="1257824" y="1207691"/>
                      <a:pt x="1233303" y="1199528"/>
                      <a:pt x="1159936" y="1233621"/>
                    </a:cubicBezTo>
                    <a:lnTo>
                      <a:pt x="195084" y="1476062"/>
                    </a:lnTo>
                    <a:cubicBezTo>
                      <a:pt x="92174" y="1509732"/>
                      <a:pt x="-4028" y="1480608"/>
                      <a:pt x="131" y="1383813"/>
                    </a:cubicBezTo>
                    <a:lnTo>
                      <a:pt x="148931" y="342420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51D487C6-3A56-B18A-1340-72976D909371}"/>
                  </a:ext>
                </a:extLst>
              </p:cNvPr>
              <p:cNvSpPr/>
              <p:nvPr/>
            </p:nvSpPr>
            <p:spPr>
              <a:xfrm>
                <a:off x="1972390" y="5165091"/>
                <a:ext cx="949698" cy="1105642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  <a:gd name="connsiteX0" fmla="*/ 148931 w 1465564"/>
                  <a:gd name="connsiteY0" fmla="*/ 410617 h 1557706"/>
                  <a:gd name="connsiteX1" fmla="*/ 289311 w 1465564"/>
                  <a:gd name="connsiteY1" fmla="*/ 292197 h 1557706"/>
                  <a:gd name="connsiteX2" fmla="*/ 1253125 w 1465564"/>
                  <a:gd name="connsiteY2" fmla="*/ 727 h 1557706"/>
                  <a:gd name="connsiteX3" fmla="*/ 1463701 w 1465564"/>
                  <a:gd name="connsiteY3" fmla="*/ 211697 h 1557706"/>
                  <a:gd name="connsiteX4" fmla="*/ 1277222 w 1465564"/>
                  <a:gd name="connsiteY4" fmla="*/ 1172146 h 1557706"/>
                  <a:gd name="connsiteX5" fmla="*/ 1159936 w 1465564"/>
                  <a:gd name="connsiteY5" fmla="*/ 1301818 h 1557706"/>
                  <a:gd name="connsiteX6" fmla="*/ 195084 w 1465564"/>
                  <a:gd name="connsiteY6" fmla="*/ 1544259 h 1557706"/>
                  <a:gd name="connsiteX7" fmla="*/ 131 w 1465564"/>
                  <a:gd name="connsiteY7" fmla="*/ 1452010 h 1557706"/>
                  <a:gd name="connsiteX8" fmla="*/ 148931 w 1465564"/>
                  <a:gd name="connsiteY8" fmla="*/ 410617 h 1557706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77222 w 1368665"/>
                  <a:gd name="connsiteY4" fmla="*/ 1172782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17223 w 1368665"/>
                  <a:gd name="connsiteY4" fmla="*/ 966108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30212 w 1349946"/>
                  <a:gd name="connsiteY0" fmla="*/ 411253 h 1549172"/>
                  <a:gd name="connsiteX1" fmla="*/ 270592 w 1349946"/>
                  <a:gd name="connsiteY1" fmla="*/ 292833 h 1549172"/>
                  <a:gd name="connsiteX2" fmla="*/ 1234406 w 1349946"/>
                  <a:gd name="connsiteY2" fmla="*/ 1363 h 1549172"/>
                  <a:gd name="connsiteX3" fmla="*/ 1343733 w 1349946"/>
                  <a:gd name="connsiteY3" fmla="*/ 146574 h 1549172"/>
                  <a:gd name="connsiteX4" fmla="*/ 1198504 w 1349946"/>
                  <a:gd name="connsiteY4" fmla="*/ 966108 h 1549172"/>
                  <a:gd name="connsiteX5" fmla="*/ 1141217 w 1349946"/>
                  <a:gd name="connsiteY5" fmla="*/ 1302454 h 1549172"/>
                  <a:gd name="connsiteX6" fmla="*/ 176365 w 1349946"/>
                  <a:gd name="connsiteY6" fmla="*/ 1544895 h 1549172"/>
                  <a:gd name="connsiteX7" fmla="*/ 161 w 1349946"/>
                  <a:gd name="connsiteY7" fmla="*/ 1308601 h 1549172"/>
                  <a:gd name="connsiteX8" fmla="*/ 130212 w 1349946"/>
                  <a:gd name="connsiteY8" fmla="*/ 411253 h 1549172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141231 w 1349960"/>
                  <a:gd name="connsiteY5" fmla="*/ 130245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069982 w 1349960"/>
                  <a:gd name="connsiteY5" fmla="*/ 110517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506288"/>
                  <a:gd name="connsiteY0" fmla="*/ 411253 h 1409196"/>
                  <a:gd name="connsiteX1" fmla="*/ 270606 w 1506288"/>
                  <a:gd name="connsiteY1" fmla="*/ 292833 h 1409196"/>
                  <a:gd name="connsiteX2" fmla="*/ 1234420 w 1506288"/>
                  <a:gd name="connsiteY2" fmla="*/ 1363 h 1409196"/>
                  <a:gd name="connsiteX3" fmla="*/ 1504996 w 1506288"/>
                  <a:gd name="connsiteY3" fmla="*/ 146574 h 1409196"/>
                  <a:gd name="connsiteX4" fmla="*/ 1198518 w 1506288"/>
                  <a:gd name="connsiteY4" fmla="*/ 966108 h 1409196"/>
                  <a:gd name="connsiteX5" fmla="*/ 1069982 w 1506288"/>
                  <a:gd name="connsiteY5" fmla="*/ 1105174 h 1409196"/>
                  <a:gd name="connsiteX6" fmla="*/ 168880 w 1506288"/>
                  <a:gd name="connsiteY6" fmla="*/ 1394587 h 1409196"/>
                  <a:gd name="connsiteX7" fmla="*/ 175 w 1506288"/>
                  <a:gd name="connsiteY7" fmla="*/ 1308601 h 1409196"/>
                  <a:gd name="connsiteX8" fmla="*/ 130226 w 1506288"/>
                  <a:gd name="connsiteY8" fmla="*/ 411253 h 1409196"/>
                  <a:gd name="connsiteX0" fmla="*/ 130226 w 1508784"/>
                  <a:gd name="connsiteY0" fmla="*/ 429771 h 1427714"/>
                  <a:gd name="connsiteX1" fmla="*/ 270606 w 1508784"/>
                  <a:gd name="connsiteY1" fmla="*/ 311351 h 1427714"/>
                  <a:gd name="connsiteX2" fmla="*/ 1365670 w 1508784"/>
                  <a:gd name="connsiteY2" fmla="*/ 1092 h 1427714"/>
                  <a:gd name="connsiteX3" fmla="*/ 1504996 w 1508784"/>
                  <a:gd name="connsiteY3" fmla="*/ 165092 h 1427714"/>
                  <a:gd name="connsiteX4" fmla="*/ 1198518 w 1508784"/>
                  <a:gd name="connsiteY4" fmla="*/ 984626 h 1427714"/>
                  <a:gd name="connsiteX5" fmla="*/ 1069982 w 1508784"/>
                  <a:gd name="connsiteY5" fmla="*/ 1123692 h 1427714"/>
                  <a:gd name="connsiteX6" fmla="*/ 168880 w 1508784"/>
                  <a:gd name="connsiteY6" fmla="*/ 1413105 h 1427714"/>
                  <a:gd name="connsiteX7" fmla="*/ 175 w 1508784"/>
                  <a:gd name="connsiteY7" fmla="*/ 1327119 h 1427714"/>
                  <a:gd name="connsiteX8" fmla="*/ 130226 w 1508784"/>
                  <a:gd name="connsiteY8" fmla="*/ 429771 h 1427714"/>
                  <a:gd name="connsiteX0" fmla="*/ 130114 w 1508674"/>
                  <a:gd name="connsiteY0" fmla="*/ 429771 h 1454442"/>
                  <a:gd name="connsiteX1" fmla="*/ 270494 w 1508674"/>
                  <a:gd name="connsiteY1" fmla="*/ 311351 h 1454442"/>
                  <a:gd name="connsiteX2" fmla="*/ 1365558 w 1508674"/>
                  <a:gd name="connsiteY2" fmla="*/ 1092 h 1454442"/>
                  <a:gd name="connsiteX3" fmla="*/ 1504884 w 1508674"/>
                  <a:gd name="connsiteY3" fmla="*/ 165092 h 1454442"/>
                  <a:gd name="connsiteX4" fmla="*/ 1198406 w 1508674"/>
                  <a:gd name="connsiteY4" fmla="*/ 984626 h 1454442"/>
                  <a:gd name="connsiteX5" fmla="*/ 1069870 w 1508674"/>
                  <a:gd name="connsiteY5" fmla="*/ 1123692 h 1454442"/>
                  <a:gd name="connsiteX6" fmla="*/ 303767 w 1508674"/>
                  <a:gd name="connsiteY6" fmla="*/ 1444419 h 1454442"/>
                  <a:gd name="connsiteX7" fmla="*/ 63 w 1508674"/>
                  <a:gd name="connsiteY7" fmla="*/ 1327119 h 1454442"/>
                  <a:gd name="connsiteX8" fmla="*/ 130114 w 1508674"/>
                  <a:gd name="connsiteY8" fmla="*/ 429771 h 1454442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130935 w 1441202"/>
                  <a:gd name="connsiteY4" fmla="*/ 984626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276148 w 1441202"/>
                  <a:gd name="connsiteY5" fmla="*/ 1104904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886"/>
                  <a:gd name="connsiteY0" fmla="*/ 432868 h 1470700"/>
                  <a:gd name="connsiteX1" fmla="*/ 203023 w 1441886"/>
                  <a:gd name="connsiteY1" fmla="*/ 314448 h 1470700"/>
                  <a:gd name="connsiteX2" fmla="*/ 1309338 w 1441886"/>
                  <a:gd name="connsiteY2" fmla="*/ 1057 h 1470700"/>
                  <a:gd name="connsiteX3" fmla="*/ 1437413 w 1441886"/>
                  <a:gd name="connsiteY3" fmla="*/ 168189 h 1470700"/>
                  <a:gd name="connsiteX4" fmla="*/ 1352184 w 1441886"/>
                  <a:gd name="connsiteY4" fmla="*/ 968934 h 1470700"/>
                  <a:gd name="connsiteX5" fmla="*/ 1276148 w 1441886"/>
                  <a:gd name="connsiteY5" fmla="*/ 1108001 h 1470700"/>
                  <a:gd name="connsiteX6" fmla="*/ 236296 w 1441886"/>
                  <a:gd name="connsiteY6" fmla="*/ 1447516 h 1470700"/>
                  <a:gd name="connsiteX7" fmla="*/ 92 w 1441886"/>
                  <a:gd name="connsiteY7" fmla="*/ 1392844 h 1470700"/>
                  <a:gd name="connsiteX8" fmla="*/ 62643 w 1441886"/>
                  <a:gd name="connsiteY8" fmla="*/ 432868 h 1470700"/>
                  <a:gd name="connsiteX0" fmla="*/ 62643 w 1441015"/>
                  <a:gd name="connsiteY0" fmla="*/ 426679 h 1464511"/>
                  <a:gd name="connsiteX1" fmla="*/ 203023 w 1441015"/>
                  <a:gd name="connsiteY1" fmla="*/ 308259 h 1464511"/>
                  <a:gd name="connsiteX2" fmla="*/ 1294339 w 1441015"/>
                  <a:gd name="connsiteY2" fmla="*/ 1131 h 1464511"/>
                  <a:gd name="connsiteX3" fmla="*/ 1437413 w 1441015"/>
                  <a:gd name="connsiteY3" fmla="*/ 162000 h 1464511"/>
                  <a:gd name="connsiteX4" fmla="*/ 1352184 w 1441015"/>
                  <a:gd name="connsiteY4" fmla="*/ 962745 h 1464511"/>
                  <a:gd name="connsiteX5" fmla="*/ 1276148 w 1441015"/>
                  <a:gd name="connsiteY5" fmla="*/ 1101812 h 1464511"/>
                  <a:gd name="connsiteX6" fmla="*/ 236296 w 1441015"/>
                  <a:gd name="connsiteY6" fmla="*/ 1441327 h 1464511"/>
                  <a:gd name="connsiteX7" fmla="*/ 92 w 1441015"/>
                  <a:gd name="connsiteY7" fmla="*/ 1386655 h 1464511"/>
                  <a:gd name="connsiteX8" fmla="*/ 62643 w 1441015"/>
                  <a:gd name="connsiteY8" fmla="*/ 426679 h 1464511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2184 w 1441016"/>
                  <a:gd name="connsiteY4" fmla="*/ 962784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61148 w 1441016"/>
                  <a:gd name="connsiteY5" fmla="*/ 1108115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72 w 1441045"/>
                  <a:gd name="connsiteY0" fmla="*/ 426718 h 1468671"/>
                  <a:gd name="connsiteX1" fmla="*/ 203052 w 1441045"/>
                  <a:gd name="connsiteY1" fmla="*/ 308298 h 1468671"/>
                  <a:gd name="connsiteX2" fmla="*/ 1294368 w 1441045"/>
                  <a:gd name="connsiteY2" fmla="*/ 1170 h 1468671"/>
                  <a:gd name="connsiteX3" fmla="*/ 1437443 w 1441045"/>
                  <a:gd name="connsiteY3" fmla="*/ 158908 h 1468671"/>
                  <a:gd name="connsiteX4" fmla="*/ 1359714 w 1441045"/>
                  <a:gd name="connsiteY4" fmla="*/ 947127 h 1468671"/>
                  <a:gd name="connsiteX5" fmla="*/ 1261177 w 1441045"/>
                  <a:gd name="connsiteY5" fmla="*/ 1108115 h 1468671"/>
                  <a:gd name="connsiteX6" fmla="*/ 202575 w 1441045"/>
                  <a:gd name="connsiteY6" fmla="*/ 1447629 h 1468671"/>
                  <a:gd name="connsiteX7" fmla="*/ 121 w 1441045"/>
                  <a:gd name="connsiteY7" fmla="*/ 1386694 h 1468671"/>
                  <a:gd name="connsiteX8" fmla="*/ 62672 w 1441045"/>
                  <a:gd name="connsiteY8" fmla="*/ 426718 h 1468671"/>
                  <a:gd name="connsiteX0" fmla="*/ 62552 w 1440925"/>
                  <a:gd name="connsiteY0" fmla="*/ 426718 h 1468671"/>
                  <a:gd name="connsiteX1" fmla="*/ 202932 w 1440925"/>
                  <a:gd name="connsiteY1" fmla="*/ 308298 h 1468671"/>
                  <a:gd name="connsiteX2" fmla="*/ 1294248 w 1440925"/>
                  <a:gd name="connsiteY2" fmla="*/ 1170 h 1468671"/>
                  <a:gd name="connsiteX3" fmla="*/ 1437323 w 1440925"/>
                  <a:gd name="connsiteY3" fmla="*/ 158908 h 1468671"/>
                  <a:gd name="connsiteX4" fmla="*/ 1359594 w 1440925"/>
                  <a:gd name="connsiteY4" fmla="*/ 947127 h 1468671"/>
                  <a:gd name="connsiteX5" fmla="*/ 1261057 w 1440925"/>
                  <a:gd name="connsiteY5" fmla="*/ 1108115 h 1468671"/>
                  <a:gd name="connsiteX6" fmla="*/ 202455 w 1440925"/>
                  <a:gd name="connsiteY6" fmla="*/ 1447629 h 1468671"/>
                  <a:gd name="connsiteX7" fmla="*/ 1 w 1440925"/>
                  <a:gd name="connsiteY7" fmla="*/ 1386694 h 1468671"/>
                  <a:gd name="connsiteX8" fmla="*/ 62552 w 1440925"/>
                  <a:gd name="connsiteY8" fmla="*/ 426718 h 1468671"/>
                  <a:gd name="connsiteX0" fmla="*/ 6300 w 1384673"/>
                  <a:gd name="connsiteY0" fmla="*/ 426718 h 1475809"/>
                  <a:gd name="connsiteX1" fmla="*/ 146680 w 1384673"/>
                  <a:gd name="connsiteY1" fmla="*/ 308298 h 1475809"/>
                  <a:gd name="connsiteX2" fmla="*/ 1237996 w 1384673"/>
                  <a:gd name="connsiteY2" fmla="*/ 1170 h 1475809"/>
                  <a:gd name="connsiteX3" fmla="*/ 1381071 w 1384673"/>
                  <a:gd name="connsiteY3" fmla="*/ 158908 h 1475809"/>
                  <a:gd name="connsiteX4" fmla="*/ 1303342 w 1384673"/>
                  <a:gd name="connsiteY4" fmla="*/ 947127 h 1475809"/>
                  <a:gd name="connsiteX5" fmla="*/ 1204805 w 1384673"/>
                  <a:gd name="connsiteY5" fmla="*/ 1108115 h 1475809"/>
                  <a:gd name="connsiteX6" fmla="*/ 146203 w 1384673"/>
                  <a:gd name="connsiteY6" fmla="*/ 1447629 h 1475809"/>
                  <a:gd name="connsiteX7" fmla="*/ 0 w 1384673"/>
                  <a:gd name="connsiteY7" fmla="*/ 1405482 h 1475809"/>
                  <a:gd name="connsiteX8" fmla="*/ 6300 w 1384673"/>
                  <a:gd name="connsiteY8" fmla="*/ 426718 h 1475809"/>
                  <a:gd name="connsiteX0" fmla="*/ 6300 w 1384673"/>
                  <a:gd name="connsiteY0" fmla="*/ 426718 h 1519086"/>
                  <a:gd name="connsiteX1" fmla="*/ 146680 w 1384673"/>
                  <a:gd name="connsiteY1" fmla="*/ 308298 h 1519086"/>
                  <a:gd name="connsiteX2" fmla="*/ 1237996 w 1384673"/>
                  <a:gd name="connsiteY2" fmla="*/ 1170 h 1519086"/>
                  <a:gd name="connsiteX3" fmla="*/ 1381071 w 1384673"/>
                  <a:gd name="connsiteY3" fmla="*/ 158908 h 1519086"/>
                  <a:gd name="connsiteX4" fmla="*/ 1303342 w 1384673"/>
                  <a:gd name="connsiteY4" fmla="*/ 947127 h 1519086"/>
                  <a:gd name="connsiteX5" fmla="*/ 1204805 w 1384673"/>
                  <a:gd name="connsiteY5" fmla="*/ 1108115 h 1519086"/>
                  <a:gd name="connsiteX6" fmla="*/ 217452 w 1384673"/>
                  <a:gd name="connsiteY6" fmla="*/ 1507126 h 1519086"/>
                  <a:gd name="connsiteX7" fmla="*/ 0 w 1384673"/>
                  <a:gd name="connsiteY7" fmla="*/ 1405482 h 1519086"/>
                  <a:gd name="connsiteX8" fmla="*/ 6300 w 1384673"/>
                  <a:gd name="connsiteY8" fmla="*/ 426718 h 1519086"/>
                  <a:gd name="connsiteX0" fmla="*/ 6300 w 1473987"/>
                  <a:gd name="connsiteY0" fmla="*/ 457724 h 1550092"/>
                  <a:gd name="connsiteX1" fmla="*/ 146680 w 1473987"/>
                  <a:gd name="connsiteY1" fmla="*/ 339304 h 1550092"/>
                  <a:gd name="connsiteX2" fmla="*/ 1432996 w 1473987"/>
                  <a:gd name="connsiteY2" fmla="*/ 862 h 1550092"/>
                  <a:gd name="connsiteX3" fmla="*/ 1381071 w 1473987"/>
                  <a:gd name="connsiteY3" fmla="*/ 189914 h 1550092"/>
                  <a:gd name="connsiteX4" fmla="*/ 1303342 w 1473987"/>
                  <a:gd name="connsiteY4" fmla="*/ 978133 h 1550092"/>
                  <a:gd name="connsiteX5" fmla="*/ 1204805 w 1473987"/>
                  <a:gd name="connsiteY5" fmla="*/ 1139121 h 1550092"/>
                  <a:gd name="connsiteX6" fmla="*/ 217452 w 1473987"/>
                  <a:gd name="connsiteY6" fmla="*/ 1538132 h 1550092"/>
                  <a:gd name="connsiteX7" fmla="*/ 0 w 1473987"/>
                  <a:gd name="connsiteY7" fmla="*/ 1436488 h 1550092"/>
                  <a:gd name="connsiteX8" fmla="*/ 6300 w 1473987"/>
                  <a:gd name="connsiteY8" fmla="*/ 457724 h 1550092"/>
                  <a:gd name="connsiteX0" fmla="*/ 6300 w 1586844"/>
                  <a:gd name="connsiteY0" fmla="*/ 458225 h 1550593"/>
                  <a:gd name="connsiteX1" fmla="*/ 146680 w 1586844"/>
                  <a:gd name="connsiteY1" fmla="*/ 339805 h 1550593"/>
                  <a:gd name="connsiteX2" fmla="*/ 1432996 w 1586844"/>
                  <a:gd name="connsiteY2" fmla="*/ 1363 h 1550593"/>
                  <a:gd name="connsiteX3" fmla="*/ 1583570 w 1586844"/>
                  <a:gd name="connsiteY3" fmla="*/ 146574 h 1550593"/>
                  <a:gd name="connsiteX4" fmla="*/ 1303342 w 1586844"/>
                  <a:gd name="connsiteY4" fmla="*/ 978634 h 1550593"/>
                  <a:gd name="connsiteX5" fmla="*/ 1204805 w 1586844"/>
                  <a:gd name="connsiteY5" fmla="*/ 1139622 h 1550593"/>
                  <a:gd name="connsiteX6" fmla="*/ 217452 w 1586844"/>
                  <a:gd name="connsiteY6" fmla="*/ 1538633 h 1550593"/>
                  <a:gd name="connsiteX7" fmla="*/ 0 w 1586844"/>
                  <a:gd name="connsiteY7" fmla="*/ 1436989 h 1550593"/>
                  <a:gd name="connsiteX8" fmla="*/ 6300 w 1586844"/>
                  <a:gd name="connsiteY8" fmla="*/ 458225 h 1550593"/>
                  <a:gd name="connsiteX0" fmla="*/ 6300 w 1586844"/>
                  <a:gd name="connsiteY0" fmla="*/ 458225 h 1550593"/>
                  <a:gd name="connsiteX1" fmla="*/ 146680 w 1586844"/>
                  <a:gd name="connsiteY1" fmla="*/ 339805 h 1550593"/>
                  <a:gd name="connsiteX2" fmla="*/ 1432996 w 1586844"/>
                  <a:gd name="connsiteY2" fmla="*/ 1363 h 1550593"/>
                  <a:gd name="connsiteX3" fmla="*/ 1583570 w 1586844"/>
                  <a:gd name="connsiteY3" fmla="*/ 146574 h 1550593"/>
                  <a:gd name="connsiteX4" fmla="*/ 1554589 w 1586844"/>
                  <a:gd name="connsiteY4" fmla="*/ 1013079 h 1550593"/>
                  <a:gd name="connsiteX5" fmla="*/ 1204805 w 1586844"/>
                  <a:gd name="connsiteY5" fmla="*/ 1139622 h 1550593"/>
                  <a:gd name="connsiteX6" fmla="*/ 217452 w 1586844"/>
                  <a:gd name="connsiteY6" fmla="*/ 1538633 h 1550593"/>
                  <a:gd name="connsiteX7" fmla="*/ 0 w 1586844"/>
                  <a:gd name="connsiteY7" fmla="*/ 1436989 h 1550593"/>
                  <a:gd name="connsiteX8" fmla="*/ 6300 w 1586844"/>
                  <a:gd name="connsiteY8" fmla="*/ 458225 h 1550593"/>
                  <a:gd name="connsiteX0" fmla="*/ 6300 w 1586844"/>
                  <a:gd name="connsiteY0" fmla="*/ 458225 h 1550593"/>
                  <a:gd name="connsiteX1" fmla="*/ 146680 w 1586844"/>
                  <a:gd name="connsiteY1" fmla="*/ 339805 h 1550593"/>
                  <a:gd name="connsiteX2" fmla="*/ 1432996 w 1586844"/>
                  <a:gd name="connsiteY2" fmla="*/ 1363 h 1550593"/>
                  <a:gd name="connsiteX3" fmla="*/ 1583570 w 1586844"/>
                  <a:gd name="connsiteY3" fmla="*/ 146574 h 1550593"/>
                  <a:gd name="connsiteX4" fmla="*/ 1554589 w 1586844"/>
                  <a:gd name="connsiteY4" fmla="*/ 1013079 h 1550593"/>
                  <a:gd name="connsiteX5" fmla="*/ 1444804 w 1586844"/>
                  <a:gd name="connsiteY5" fmla="*/ 1152148 h 1550593"/>
                  <a:gd name="connsiteX6" fmla="*/ 217452 w 1586844"/>
                  <a:gd name="connsiteY6" fmla="*/ 1538633 h 1550593"/>
                  <a:gd name="connsiteX7" fmla="*/ 0 w 1586844"/>
                  <a:gd name="connsiteY7" fmla="*/ 1436989 h 1550593"/>
                  <a:gd name="connsiteX8" fmla="*/ 6300 w 1586844"/>
                  <a:gd name="connsiteY8" fmla="*/ 458225 h 1550593"/>
                  <a:gd name="connsiteX0" fmla="*/ 6300 w 1586844"/>
                  <a:gd name="connsiteY0" fmla="*/ 458225 h 1542686"/>
                  <a:gd name="connsiteX1" fmla="*/ 146680 w 1586844"/>
                  <a:gd name="connsiteY1" fmla="*/ 339805 h 1542686"/>
                  <a:gd name="connsiteX2" fmla="*/ 1432996 w 1586844"/>
                  <a:gd name="connsiteY2" fmla="*/ 1363 h 1542686"/>
                  <a:gd name="connsiteX3" fmla="*/ 1583570 w 1586844"/>
                  <a:gd name="connsiteY3" fmla="*/ 146574 h 1542686"/>
                  <a:gd name="connsiteX4" fmla="*/ 1554589 w 1586844"/>
                  <a:gd name="connsiteY4" fmla="*/ 1013079 h 1542686"/>
                  <a:gd name="connsiteX5" fmla="*/ 1444804 w 1586844"/>
                  <a:gd name="connsiteY5" fmla="*/ 1152148 h 1542686"/>
                  <a:gd name="connsiteX6" fmla="*/ 213703 w 1586844"/>
                  <a:gd name="connsiteY6" fmla="*/ 1529239 h 1542686"/>
                  <a:gd name="connsiteX7" fmla="*/ 0 w 1586844"/>
                  <a:gd name="connsiteY7" fmla="*/ 1436989 h 1542686"/>
                  <a:gd name="connsiteX8" fmla="*/ 6300 w 1586844"/>
                  <a:gd name="connsiteY8" fmla="*/ 458225 h 1542686"/>
                  <a:gd name="connsiteX0" fmla="*/ 6300 w 1586844"/>
                  <a:gd name="connsiteY0" fmla="*/ 458225 h 1542686"/>
                  <a:gd name="connsiteX1" fmla="*/ 146680 w 1586844"/>
                  <a:gd name="connsiteY1" fmla="*/ 339805 h 1542686"/>
                  <a:gd name="connsiteX2" fmla="*/ 1432996 w 1586844"/>
                  <a:gd name="connsiteY2" fmla="*/ 1363 h 1542686"/>
                  <a:gd name="connsiteX3" fmla="*/ 1583570 w 1586844"/>
                  <a:gd name="connsiteY3" fmla="*/ 146574 h 1542686"/>
                  <a:gd name="connsiteX4" fmla="*/ 1554589 w 1586844"/>
                  <a:gd name="connsiteY4" fmla="*/ 1013079 h 1542686"/>
                  <a:gd name="connsiteX5" fmla="*/ 1426054 w 1586844"/>
                  <a:gd name="connsiteY5" fmla="*/ 1152148 h 1542686"/>
                  <a:gd name="connsiteX6" fmla="*/ 213703 w 1586844"/>
                  <a:gd name="connsiteY6" fmla="*/ 1529239 h 1542686"/>
                  <a:gd name="connsiteX7" fmla="*/ 0 w 1586844"/>
                  <a:gd name="connsiteY7" fmla="*/ 1436989 h 1542686"/>
                  <a:gd name="connsiteX8" fmla="*/ 6300 w 1586844"/>
                  <a:gd name="connsiteY8" fmla="*/ 458225 h 154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6844" h="1542686">
                    <a:moveTo>
                      <a:pt x="6300" y="458225"/>
                    </a:moveTo>
                    <a:cubicBezTo>
                      <a:pt x="16597" y="349073"/>
                      <a:pt x="93134" y="356281"/>
                      <a:pt x="146680" y="339805"/>
                    </a:cubicBezTo>
                    <a:lnTo>
                      <a:pt x="1432996" y="1363"/>
                    </a:lnTo>
                    <a:cubicBezTo>
                      <a:pt x="1542782" y="-10208"/>
                      <a:pt x="1601809" y="53050"/>
                      <a:pt x="1583570" y="146574"/>
                    </a:cubicBezTo>
                    <a:lnTo>
                      <a:pt x="1554589" y="1013079"/>
                    </a:lnTo>
                    <a:cubicBezTo>
                      <a:pt x="1535191" y="1116821"/>
                      <a:pt x="1499421" y="1118055"/>
                      <a:pt x="1426054" y="1152148"/>
                    </a:cubicBezTo>
                    <a:lnTo>
                      <a:pt x="213703" y="1529239"/>
                    </a:lnTo>
                    <a:cubicBezTo>
                      <a:pt x="110793" y="1562909"/>
                      <a:pt x="18341" y="1533784"/>
                      <a:pt x="0" y="1436989"/>
                    </a:cubicBezTo>
                    <a:lnTo>
                      <a:pt x="6300" y="458225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14">
                <a:extLst>
                  <a:ext uri="{FF2B5EF4-FFF2-40B4-BE49-F238E27FC236}">
                    <a16:creationId xmlns:a16="http://schemas.microsoft.com/office/drawing/2014/main" id="{A310E8FE-3814-31BB-969F-272F11455741}"/>
                  </a:ext>
                </a:extLst>
              </p:cNvPr>
              <p:cNvSpPr/>
              <p:nvPr/>
            </p:nvSpPr>
            <p:spPr>
              <a:xfrm>
                <a:off x="3054797" y="4830183"/>
                <a:ext cx="857870" cy="1047106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  <a:gd name="connsiteX0" fmla="*/ 148931 w 1465564"/>
                  <a:gd name="connsiteY0" fmla="*/ 410617 h 1557706"/>
                  <a:gd name="connsiteX1" fmla="*/ 289311 w 1465564"/>
                  <a:gd name="connsiteY1" fmla="*/ 292197 h 1557706"/>
                  <a:gd name="connsiteX2" fmla="*/ 1253125 w 1465564"/>
                  <a:gd name="connsiteY2" fmla="*/ 727 h 1557706"/>
                  <a:gd name="connsiteX3" fmla="*/ 1463701 w 1465564"/>
                  <a:gd name="connsiteY3" fmla="*/ 211697 h 1557706"/>
                  <a:gd name="connsiteX4" fmla="*/ 1277222 w 1465564"/>
                  <a:gd name="connsiteY4" fmla="*/ 1172146 h 1557706"/>
                  <a:gd name="connsiteX5" fmla="*/ 1159936 w 1465564"/>
                  <a:gd name="connsiteY5" fmla="*/ 1301818 h 1557706"/>
                  <a:gd name="connsiteX6" fmla="*/ 195084 w 1465564"/>
                  <a:gd name="connsiteY6" fmla="*/ 1544259 h 1557706"/>
                  <a:gd name="connsiteX7" fmla="*/ 131 w 1465564"/>
                  <a:gd name="connsiteY7" fmla="*/ 1452010 h 1557706"/>
                  <a:gd name="connsiteX8" fmla="*/ 148931 w 1465564"/>
                  <a:gd name="connsiteY8" fmla="*/ 410617 h 1557706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77222 w 1368665"/>
                  <a:gd name="connsiteY4" fmla="*/ 1172782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17223 w 1368665"/>
                  <a:gd name="connsiteY4" fmla="*/ 966108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30212 w 1349946"/>
                  <a:gd name="connsiteY0" fmla="*/ 411253 h 1549172"/>
                  <a:gd name="connsiteX1" fmla="*/ 270592 w 1349946"/>
                  <a:gd name="connsiteY1" fmla="*/ 292833 h 1549172"/>
                  <a:gd name="connsiteX2" fmla="*/ 1234406 w 1349946"/>
                  <a:gd name="connsiteY2" fmla="*/ 1363 h 1549172"/>
                  <a:gd name="connsiteX3" fmla="*/ 1343733 w 1349946"/>
                  <a:gd name="connsiteY3" fmla="*/ 146574 h 1549172"/>
                  <a:gd name="connsiteX4" fmla="*/ 1198504 w 1349946"/>
                  <a:gd name="connsiteY4" fmla="*/ 966108 h 1549172"/>
                  <a:gd name="connsiteX5" fmla="*/ 1141217 w 1349946"/>
                  <a:gd name="connsiteY5" fmla="*/ 1302454 h 1549172"/>
                  <a:gd name="connsiteX6" fmla="*/ 176365 w 1349946"/>
                  <a:gd name="connsiteY6" fmla="*/ 1544895 h 1549172"/>
                  <a:gd name="connsiteX7" fmla="*/ 161 w 1349946"/>
                  <a:gd name="connsiteY7" fmla="*/ 1308601 h 1549172"/>
                  <a:gd name="connsiteX8" fmla="*/ 130212 w 1349946"/>
                  <a:gd name="connsiteY8" fmla="*/ 411253 h 1549172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141231 w 1349960"/>
                  <a:gd name="connsiteY5" fmla="*/ 130245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069982 w 1349960"/>
                  <a:gd name="connsiteY5" fmla="*/ 110517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506288"/>
                  <a:gd name="connsiteY0" fmla="*/ 411253 h 1409196"/>
                  <a:gd name="connsiteX1" fmla="*/ 270606 w 1506288"/>
                  <a:gd name="connsiteY1" fmla="*/ 292833 h 1409196"/>
                  <a:gd name="connsiteX2" fmla="*/ 1234420 w 1506288"/>
                  <a:gd name="connsiteY2" fmla="*/ 1363 h 1409196"/>
                  <a:gd name="connsiteX3" fmla="*/ 1504996 w 1506288"/>
                  <a:gd name="connsiteY3" fmla="*/ 146574 h 1409196"/>
                  <a:gd name="connsiteX4" fmla="*/ 1198518 w 1506288"/>
                  <a:gd name="connsiteY4" fmla="*/ 966108 h 1409196"/>
                  <a:gd name="connsiteX5" fmla="*/ 1069982 w 1506288"/>
                  <a:gd name="connsiteY5" fmla="*/ 1105174 h 1409196"/>
                  <a:gd name="connsiteX6" fmla="*/ 168880 w 1506288"/>
                  <a:gd name="connsiteY6" fmla="*/ 1394587 h 1409196"/>
                  <a:gd name="connsiteX7" fmla="*/ 175 w 1506288"/>
                  <a:gd name="connsiteY7" fmla="*/ 1308601 h 1409196"/>
                  <a:gd name="connsiteX8" fmla="*/ 130226 w 1506288"/>
                  <a:gd name="connsiteY8" fmla="*/ 411253 h 1409196"/>
                  <a:gd name="connsiteX0" fmla="*/ 130226 w 1508784"/>
                  <a:gd name="connsiteY0" fmla="*/ 429771 h 1427714"/>
                  <a:gd name="connsiteX1" fmla="*/ 270606 w 1508784"/>
                  <a:gd name="connsiteY1" fmla="*/ 311351 h 1427714"/>
                  <a:gd name="connsiteX2" fmla="*/ 1365670 w 1508784"/>
                  <a:gd name="connsiteY2" fmla="*/ 1092 h 1427714"/>
                  <a:gd name="connsiteX3" fmla="*/ 1504996 w 1508784"/>
                  <a:gd name="connsiteY3" fmla="*/ 165092 h 1427714"/>
                  <a:gd name="connsiteX4" fmla="*/ 1198518 w 1508784"/>
                  <a:gd name="connsiteY4" fmla="*/ 984626 h 1427714"/>
                  <a:gd name="connsiteX5" fmla="*/ 1069982 w 1508784"/>
                  <a:gd name="connsiteY5" fmla="*/ 1123692 h 1427714"/>
                  <a:gd name="connsiteX6" fmla="*/ 168880 w 1508784"/>
                  <a:gd name="connsiteY6" fmla="*/ 1413105 h 1427714"/>
                  <a:gd name="connsiteX7" fmla="*/ 175 w 1508784"/>
                  <a:gd name="connsiteY7" fmla="*/ 1327119 h 1427714"/>
                  <a:gd name="connsiteX8" fmla="*/ 130226 w 1508784"/>
                  <a:gd name="connsiteY8" fmla="*/ 429771 h 1427714"/>
                  <a:gd name="connsiteX0" fmla="*/ 130114 w 1508674"/>
                  <a:gd name="connsiteY0" fmla="*/ 429771 h 1454442"/>
                  <a:gd name="connsiteX1" fmla="*/ 270494 w 1508674"/>
                  <a:gd name="connsiteY1" fmla="*/ 311351 h 1454442"/>
                  <a:gd name="connsiteX2" fmla="*/ 1365558 w 1508674"/>
                  <a:gd name="connsiteY2" fmla="*/ 1092 h 1454442"/>
                  <a:gd name="connsiteX3" fmla="*/ 1504884 w 1508674"/>
                  <a:gd name="connsiteY3" fmla="*/ 165092 h 1454442"/>
                  <a:gd name="connsiteX4" fmla="*/ 1198406 w 1508674"/>
                  <a:gd name="connsiteY4" fmla="*/ 984626 h 1454442"/>
                  <a:gd name="connsiteX5" fmla="*/ 1069870 w 1508674"/>
                  <a:gd name="connsiteY5" fmla="*/ 1123692 h 1454442"/>
                  <a:gd name="connsiteX6" fmla="*/ 303767 w 1508674"/>
                  <a:gd name="connsiteY6" fmla="*/ 1444419 h 1454442"/>
                  <a:gd name="connsiteX7" fmla="*/ 63 w 1508674"/>
                  <a:gd name="connsiteY7" fmla="*/ 1327119 h 1454442"/>
                  <a:gd name="connsiteX8" fmla="*/ 130114 w 1508674"/>
                  <a:gd name="connsiteY8" fmla="*/ 429771 h 1454442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130935 w 1441202"/>
                  <a:gd name="connsiteY4" fmla="*/ 984626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002399 w 1441202"/>
                  <a:gd name="connsiteY5" fmla="*/ 1123692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202"/>
                  <a:gd name="connsiteY0" fmla="*/ 429771 h 1467603"/>
                  <a:gd name="connsiteX1" fmla="*/ 203023 w 1441202"/>
                  <a:gd name="connsiteY1" fmla="*/ 311351 h 1467603"/>
                  <a:gd name="connsiteX2" fmla="*/ 1298087 w 1441202"/>
                  <a:gd name="connsiteY2" fmla="*/ 1092 h 1467603"/>
                  <a:gd name="connsiteX3" fmla="*/ 1437413 w 1441202"/>
                  <a:gd name="connsiteY3" fmla="*/ 165092 h 1467603"/>
                  <a:gd name="connsiteX4" fmla="*/ 1352184 w 1441202"/>
                  <a:gd name="connsiteY4" fmla="*/ 965837 h 1467603"/>
                  <a:gd name="connsiteX5" fmla="*/ 1276148 w 1441202"/>
                  <a:gd name="connsiteY5" fmla="*/ 1104904 h 1467603"/>
                  <a:gd name="connsiteX6" fmla="*/ 236296 w 1441202"/>
                  <a:gd name="connsiteY6" fmla="*/ 1444419 h 1467603"/>
                  <a:gd name="connsiteX7" fmla="*/ 92 w 1441202"/>
                  <a:gd name="connsiteY7" fmla="*/ 1389747 h 1467603"/>
                  <a:gd name="connsiteX8" fmla="*/ 62643 w 1441202"/>
                  <a:gd name="connsiteY8" fmla="*/ 429771 h 1467603"/>
                  <a:gd name="connsiteX0" fmla="*/ 62643 w 1441886"/>
                  <a:gd name="connsiteY0" fmla="*/ 432868 h 1470700"/>
                  <a:gd name="connsiteX1" fmla="*/ 203023 w 1441886"/>
                  <a:gd name="connsiteY1" fmla="*/ 314448 h 1470700"/>
                  <a:gd name="connsiteX2" fmla="*/ 1309338 w 1441886"/>
                  <a:gd name="connsiteY2" fmla="*/ 1057 h 1470700"/>
                  <a:gd name="connsiteX3" fmla="*/ 1437413 w 1441886"/>
                  <a:gd name="connsiteY3" fmla="*/ 168189 h 1470700"/>
                  <a:gd name="connsiteX4" fmla="*/ 1352184 w 1441886"/>
                  <a:gd name="connsiteY4" fmla="*/ 968934 h 1470700"/>
                  <a:gd name="connsiteX5" fmla="*/ 1276148 w 1441886"/>
                  <a:gd name="connsiteY5" fmla="*/ 1108001 h 1470700"/>
                  <a:gd name="connsiteX6" fmla="*/ 236296 w 1441886"/>
                  <a:gd name="connsiteY6" fmla="*/ 1447516 h 1470700"/>
                  <a:gd name="connsiteX7" fmla="*/ 92 w 1441886"/>
                  <a:gd name="connsiteY7" fmla="*/ 1392844 h 1470700"/>
                  <a:gd name="connsiteX8" fmla="*/ 62643 w 1441886"/>
                  <a:gd name="connsiteY8" fmla="*/ 432868 h 1470700"/>
                  <a:gd name="connsiteX0" fmla="*/ 62643 w 1441015"/>
                  <a:gd name="connsiteY0" fmla="*/ 426679 h 1464511"/>
                  <a:gd name="connsiteX1" fmla="*/ 203023 w 1441015"/>
                  <a:gd name="connsiteY1" fmla="*/ 308259 h 1464511"/>
                  <a:gd name="connsiteX2" fmla="*/ 1294339 w 1441015"/>
                  <a:gd name="connsiteY2" fmla="*/ 1131 h 1464511"/>
                  <a:gd name="connsiteX3" fmla="*/ 1437413 w 1441015"/>
                  <a:gd name="connsiteY3" fmla="*/ 162000 h 1464511"/>
                  <a:gd name="connsiteX4" fmla="*/ 1352184 w 1441015"/>
                  <a:gd name="connsiteY4" fmla="*/ 962745 h 1464511"/>
                  <a:gd name="connsiteX5" fmla="*/ 1276148 w 1441015"/>
                  <a:gd name="connsiteY5" fmla="*/ 1101812 h 1464511"/>
                  <a:gd name="connsiteX6" fmla="*/ 236296 w 1441015"/>
                  <a:gd name="connsiteY6" fmla="*/ 1441327 h 1464511"/>
                  <a:gd name="connsiteX7" fmla="*/ 92 w 1441015"/>
                  <a:gd name="connsiteY7" fmla="*/ 1386655 h 1464511"/>
                  <a:gd name="connsiteX8" fmla="*/ 62643 w 1441015"/>
                  <a:gd name="connsiteY8" fmla="*/ 426679 h 1464511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2184 w 1441016"/>
                  <a:gd name="connsiteY4" fmla="*/ 962784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76148 w 1441016"/>
                  <a:gd name="connsiteY5" fmla="*/ 1101851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43 w 1441016"/>
                  <a:gd name="connsiteY0" fmla="*/ 426718 h 1464550"/>
                  <a:gd name="connsiteX1" fmla="*/ 203023 w 1441016"/>
                  <a:gd name="connsiteY1" fmla="*/ 308298 h 1464550"/>
                  <a:gd name="connsiteX2" fmla="*/ 1294339 w 1441016"/>
                  <a:gd name="connsiteY2" fmla="*/ 1170 h 1464550"/>
                  <a:gd name="connsiteX3" fmla="*/ 1437414 w 1441016"/>
                  <a:gd name="connsiteY3" fmla="*/ 158908 h 1464550"/>
                  <a:gd name="connsiteX4" fmla="*/ 1359685 w 1441016"/>
                  <a:gd name="connsiteY4" fmla="*/ 947127 h 1464550"/>
                  <a:gd name="connsiteX5" fmla="*/ 1261148 w 1441016"/>
                  <a:gd name="connsiteY5" fmla="*/ 1108115 h 1464550"/>
                  <a:gd name="connsiteX6" fmla="*/ 236296 w 1441016"/>
                  <a:gd name="connsiteY6" fmla="*/ 1441366 h 1464550"/>
                  <a:gd name="connsiteX7" fmla="*/ 92 w 1441016"/>
                  <a:gd name="connsiteY7" fmla="*/ 1386694 h 1464550"/>
                  <a:gd name="connsiteX8" fmla="*/ 62643 w 1441016"/>
                  <a:gd name="connsiteY8" fmla="*/ 426718 h 1464550"/>
                  <a:gd name="connsiteX0" fmla="*/ 62672 w 1441045"/>
                  <a:gd name="connsiteY0" fmla="*/ 426718 h 1468671"/>
                  <a:gd name="connsiteX1" fmla="*/ 203052 w 1441045"/>
                  <a:gd name="connsiteY1" fmla="*/ 308298 h 1468671"/>
                  <a:gd name="connsiteX2" fmla="*/ 1294368 w 1441045"/>
                  <a:gd name="connsiteY2" fmla="*/ 1170 h 1468671"/>
                  <a:gd name="connsiteX3" fmla="*/ 1437443 w 1441045"/>
                  <a:gd name="connsiteY3" fmla="*/ 158908 h 1468671"/>
                  <a:gd name="connsiteX4" fmla="*/ 1359714 w 1441045"/>
                  <a:gd name="connsiteY4" fmla="*/ 947127 h 1468671"/>
                  <a:gd name="connsiteX5" fmla="*/ 1261177 w 1441045"/>
                  <a:gd name="connsiteY5" fmla="*/ 1108115 h 1468671"/>
                  <a:gd name="connsiteX6" fmla="*/ 202575 w 1441045"/>
                  <a:gd name="connsiteY6" fmla="*/ 1447629 h 1468671"/>
                  <a:gd name="connsiteX7" fmla="*/ 121 w 1441045"/>
                  <a:gd name="connsiteY7" fmla="*/ 1386694 h 1468671"/>
                  <a:gd name="connsiteX8" fmla="*/ 62672 w 1441045"/>
                  <a:gd name="connsiteY8" fmla="*/ 426718 h 1468671"/>
                  <a:gd name="connsiteX0" fmla="*/ 62552 w 1440925"/>
                  <a:gd name="connsiteY0" fmla="*/ 426718 h 1468671"/>
                  <a:gd name="connsiteX1" fmla="*/ 202932 w 1440925"/>
                  <a:gd name="connsiteY1" fmla="*/ 308298 h 1468671"/>
                  <a:gd name="connsiteX2" fmla="*/ 1294248 w 1440925"/>
                  <a:gd name="connsiteY2" fmla="*/ 1170 h 1468671"/>
                  <a:gd name="connsiteX3" fmla="*/ 1437323 w 1440925"/>
                  <a:gd name="connsiteY3" fmla="*/ 158908 h 1468671"/>
                  <a:gd name="connsiteX4" fmla="*/ 1359594 w 1440925"/>
                  <a:gd name="connsiteY4" fmla="*/ 947127 h 1468671"/>
                  <a:gd name="connsiteX5" fmla="*/ 1261057 w 1440925"/>
                  <a:gd name="connsiteY5" fmla="*/ 1108115 h 1468671"/>
                  <a:gd name="connsiteX6" fmla="*/ 202455 w 1440925"/>
                  <a:gd name="connsiteY6" fmla="*/ 1447629 h 1468671"/>
                  <a:gd name="connsiteX7" fmla="*/ 1 w 1440925"/>
                  <a:gd name="connsiteY7" fmla="*/ 1386694 h 1468671"/>
                  <a:gd name="connsiteX8" fmla="*/ 62552 w 1440925"/>
                  <a:gd name="connsiteY8" fmla="*/ 426718 h 146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925" h="1468671">
                    <a:moveTo>
                      <a:pt x="62552" y="426718"/>
                    </a:moveTo>
                    <a:cubicBezTo>
                      <a:pt x="72849" y="317566"/>
                      <a:pt x="149386" y="324774"/>
                      <a:pt x="202932" y="308298"/>
                    </a:cubicBezTo>
                    <a:lnTo>
                      <a:pt x="1294248" y="1170"/>
                    </a:lnTo>
                    <a:cubicBezTo>
                      <a:pt x="1404034" y="-10401"/>
                      <a:pt x="1455562" y="65384"/>
                      <a:pt x="1437323" y="158908"/>
                    </a:cubicBezTo>
                    <a:lnTo>
                      <a:pt x="1359594" y="947127"/>
                    </a:lnTo>
                    <a:cubicBezTo>
                      <a:pt x="1340196" y="1050869"/>
                      <a:pt x="1334424" y="1074022"/>
                      <a:pt x="1261057" y="1108115"/>
                    </a:cubicBezTo>
                    <a:lnTo>
                      <a:pt x="202455" y="1447629"/>
                    </a:lnTo>
                    <a:cubicBezTo>
                      <a:pt x="99545" y="1481299"/>
                      <a:pt x="18342" y="1483489"/>
                      <a:pt x="1" y="1386694"/>
                    </a:cubicBezTo>
                    <a:lnTo>
                      <a:pt x="62552" y="426718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14">
                <a:extLst>
                  <a:ext uri="{FF2B5EF4-FFF2-40B4-BE49-F238E27FC236}">
                    <a16:creationId xmlns:a16="http://schemas.microsoft.com/office/drawing/2014/main" id="{5F32157E-102D-8E2E-BBBC-C71DABEB4EE4}"/>
                  </a:ext>
                </a:extLst>
              </p:cNvPr>
              <p:cNvSpPr/>
              <p:nvPr/>
            </p:nvSpPr>
            <p:spPr>
              <a:xfrm>
                <a:off x="4002833" y="4532188"/>
                <a:ext cx="795052" cy="993878"/>
              </a:xfrm>
              <a:custGeom>
                <a:avLst/>
                <a:gdLst>
                  <a:gd name="connsiteX0" fmla="*/ 0 w 1445741"/>
                  <a:gd name="connsiteY0" fmla="*/ 0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0 h 1414848"/>
                  <a:gd name="connsiteX0" fmla="*/ 0 w 1445741"/>
                  <a:gd name="connsiteY0" fmla="*/ 148281 h 1414848"/>
                  <a:gd name="connsiteX1" fmla="*/ 1445741 w 1445741"/>
                  <a:gd name="connsiteY1" fmla="*/ 0 h 1414848"/>
                  <a:gd name="connsiteX2" fmla="*/ 1445741 w 1445741"/>
                  <a:gd name="connsiteY2" fmla="*/ 1414848 h 1414848"/>
                  <a:gd name="connsiteX3" fmla="*/ 0 w 1445741"/>
                  <a:gd name="connsiteY3" fmla="*/ 1414848 h 1414848"/>
                  <a:gd name="connsiteX4" fmla="*/ 0 w 1445741"/>
                  <a:gd name="connsiteY4" fmla="*/ 148281 h 1414848"/>
                  <a:gd name="connsiteX0" fmla="*/ 0 w 1445741"/>
                  <a:gd name="connsiteY0" fmla="*/ 148281 h 1414848"/>
                  <a:gd name="connsiteX1" fmla="*/ 185352 w 1445741"/>
                  <a:gd name="connsiteY1" fmla="*/ 123567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148281 h 1414848"/>
                  <a:gd name="connsiteX1" fmla="*/ 160638 w 1445741"/>
                  <a:gd name="connsiteY1" fmla="*/ 6178 h 1414848"/>
                  <a:gd name="connsiteX2" fmla="*/ 1445741 w 1445741"/>
                  <a:gd name="connsiteY2" fmla="*/ 0 h 1414848"/>
                  <a:gd name="connsiteX3" fmla="*/ 1445741 w 1445741"/>
                  <a:gd name="connsiteY3" fmla="*/ 1414848 h 1414848"/>
                  <a:gd name="connsiteX4" fmla="*/ 0 w 1445741"/>
                  <a:gd name="connsiteY4" fmla="*/ 1414848 h 1414848"/>
                  <a:gd name="connsiteX5" fmla="*/ 0 w 1445741"/>
                  <a:gd name="connsiteY5" fmla="*/ 148281 h 1414848"/>
                  <a:gd name="connsiteX0" fmla="*/ 0 w 1445741"/>
                  <a:gd name="connsiteY0" fmla="*/ 376881 h 1643448"/>
                  <a:gd name="connsiteX1" fmla="*/ 160638 w 1445741"/>
                  <a:gd name="connsiteY1" fmla="*/ 234778 h 1643448"/>
                  <a:gd name="connsiteX2" fmla="*/ 1371600 w 1445741"/>
                  <a:gd name="connsiteY2" fmla="*/ 0 h 1643448"/>
                  <a:gd name="connsiteX3" fmla="*/ 1445741 w 1445741"/>
                  <a:gd name="connsiteY3" fmla="*/ 1643448 h 1643448"/>
                  <a:gd name="connsiteX4" fmla="*/ 0 w 1445741"/>
                  <a:gd name="connsiteY4" fmla="*/ 1643448 h 1643448"/>
                  <a:gd name="connsiteX5" fmla="*/ 0 w 1445741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297460 w 1371600"/>
                  <a:gd name="connsiteY3" fmla="*/ 1365421 h 1643448"/>
                  <a:gd name="connsiteX4" fmla="*/ 0 w 1371600"/>
                  <a:gd name="connsiteY4" fmla="*/ 1643448 h 1643448"/>
                  <a:gd name="connsiteX5" fmla="*/ 0 w 1371600"/>
                  <a:gd name="connsiteY5" fmla="*/ 376881 h 1643448"/>
                  <a:gd name="connsiteX0" fmla="*/ 0 w 1371600"/>
                  <a:gd name="connsiteY0" fmla="*/ 376881 h 1643448"/>
                  <a:gd name="connsiteX1" fmla="*/ 160638 w 1371600"/>
                  <a:gd name="connsiteY1" fmla="*/ 234778 h 1643448"/>
                  <a:gd name="connsiteX2" fmla="*/ 1371600 w 1371600"/>
                  <a:gd name="connsiteY2" fmla="*/ 0 h 1643448"/>
                  <a:gd name="connsiteX3" fmla="*/ 1365422 w 1371600"/>
                  <a:gd name="connsiteY3" fmla="*/ 142102 h 1643448"/>
                  <a:gd name="connsiteX4" fmla="*/ 1297460 w 1371600"/>
                  <a:gd name="connsiteY4" fmla="*/ 1365421 h 1643448"/>
                  <a:gd name="connsiteX5" fmla="*/ 0 w 1371600"/>
                  <a:gd name="connsiteY5" fmla="*/ 1643448 h 1643448"/>
                  <a:gd name="connsiteX6" fmla="*/ 0 w 1371600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297460 w 1470455"/>
                  <a:gd name="connsiteY4" fmla="*/ 1365421 h 1643448"/>
                  <a:gd name="connsiteX5" fmla="*/ 0 w 1470455"/>
                  <a:gd name="connsiteY5" fmla="*/ 1643448 h 1643448"/>
                  <a:gd name="connsiteX6" fmla="*/ 0 w 1470455"/>
                  <a:gd name="connsiteY6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328352 w 1470455"/>
                  <a:gd name="connsiteY4" fmla="*/ 1136821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0 w 1470455"/>
                  <a:gd name="connsiteY6" fmla="*/ 1643448 h 1643448"/>
                  <a:gd name="connsiteX7" fmla="*/ 0 w 1470455"/>
                  <a:gd name="connsiteY7" fmla="*/ 376881 h 1643448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2357 w 1470455"/>
                  <a:gd name="connsiteY6" fmla="*/ 1655804 h 1655804"/>
                  <a:gd name="connsiteX7" fmla="*/ 0 w 1470455"/>
                  <a:gd name="connsiteY7" fmla="*/ 376881 h 1655804"/>
                  <a:gd name="connsiteX0" fmla="*/ 0 w 1470455"/>
                  <a:gd name="connsiteY0" fmla="*/ 376881 h 1655804"/>
                  <a:gd name="connsiteX1" fmla="*/ 160638 w 1470455"/>
                  <a:gd name="connsiteY1" fmla="*/ 234778 h 1655804"/>
                  <a:gd name="connsiteX2" fmla="*/ 1371600 w 1470455"/>
                  <a:gd name="connsiteY2" fmla="*/ 0 h 1655804"/>
                  <a:gd name="connsiteX3" fmla="*/ 1470455 w 1470455"/>
                  <a:gd name="connsiteY3" fmla="*/ 154459 h 1655804"/>
                  <a:gd name="connsiteX4" fmla="*/ 1408671 w 1470455"/>
                  <a:gd name="connsiteY4" fmla="*/ 1186248 h 1655804"/>
                  <a:gd name="connsiteX5" fmla="*/ 1297460 w 1470455"/>
                  <a:gd name="connsiteY5" fmla="*/ 1365421 h 1655804"/>
                  <a:gd name="connsiteX6" fmla="*/ 135925 w 1470455"/>
                  <a:gd name="connsiteY6" fmla="*/ 1624913 h 1655804"/>
                  <a:gd name="connsiteX7" fmla="*/ 12357 w 1470455"/>
                  <a:gd name="connsiteY7" fmla="*/ 1655804 h 1655804"/>
                  <a:gd name="connsiteX8" fmla="*/ 0 w 1470455"/>
                  <a:gd name="connsiteY8" fmla="*/ 376881 h 1655804"/>
                  <a:gd name="connsiteX0" fmla="*/ 0 w 1470455"/>
                  <a:gd name="connsiteY0" fmla="*/ 376881 h 1624913"/>
                  <a:gd name="connsiteX1" fmla="*/ 160638 w 1470455"/>
                  <a:gd name="connsiteY1" fmla="*/ 234778 h 1624913"/>
                  <a:gd name="connsiteX2" fmla="*/ 1371600 w 1470455"/>
                  <a:gd name="connsiteY2" fmla="*/ 0 h 1624913"/>
                  <a:gd name="connsiteX3" fmla="*/ 1470455 w 1470455"/>
                  <a:gd name="connsiteY3" fmla="*/ 154459 h 1624913"/>
                  <a:gd name="connsiteX4" fmla="*/ 1408671 w 1470455"/>
                  <a:gd name="connsiteY4" fmla="*/ 1186248 h 1624913"/>
                  <a:gd name="connsiteX5" fmla="*/ 1297460 w 1470455"/>
                  <a:gd name="connsiteY5" fmla="*/ 1365421 h 1624913"/>
                  <a:gd name="connsiteX6" fmla="*/ 135925 w 1470455"/>
                  <a:gd name="connsiteY6" fmla="*/ 1624913 h 1624913"/>
                  <a:gd name="connsiteX7" fmla="*/ 12357 w 1470455"/>
                  <a:gd name="connsiteY7" fmla="*/ 1538415 h 1624913"/>
                  <a:gd name="connsiteX8" fmla="*/ 0 w 1470455"/>
                  <a:gd name="connsiteY8" fmla="*/ 376881 h 1624913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0455"/>
                  <a:gd name="connsiteY0" fmla="*/ 376881 h 1643448"/>
                  <a:gd name="connsiteX1" fmla="*/ 160638 w 1470455"/>
                  <a:gd name="connsiteY1" fmla="*/ 234778 h 1643448"/>
                  <a:gd name="connsiteX2" fmla="*/ 1371600 w 1470455"/>
                  <a:gd name="connsiteY2" fmla="*/ 0 h 1643448"/>
                  <a:gd name="connsiteX3" fmla="*/ 1470455 w 1470455"/>
                  <a:gd name="connsiteY3" fmla="*/ 154459 h 1643448"/>
                  <a:gd name="connsiteX4" fmla="*/ 1408671 w 1470455"/>
                  <a:gd name="connsiteY4" fmla="*/ 1186248 h 1643448"/>
                  <a:gd name="connsiteX5" fmla="*/ 1297460 w 1470455"/>
                  <a:gd name="connsiteY5" fmla="*/ 1365421 h 1643448"/>
                  <a:gd name="connsiteX6" fmla="*/ 135925 w 1470455"/>
                  <a:gd name="connsiteY6" fmla="*/ 1643448 h 1643448"/>
                  <a:gd name="connsiteX7" fmla="*/ 12357 w 1470455"/>
                  <a:gd name="connsiteY7" fmla="*/ 1538415 h 1643448"/>
                  <a:gd name="connsiteX8" fmla="*/ 0 w 1470455"/>
                  <a:gd name="connsiteY8" fmla="*/ 376881 h 1643448"/>
                  <a:gd name="connsiteX0" fmla="*/ 0 w 1478780"/>
                  <a:gd name="connsiteY0" fmla="*/ 376881 h 1643448"/>
                  <a:gd name="connsiteX1" fmla="*/ 160638 w 1478780"/>
                  <a:gd name="connsiteY1" fmla="*/ 234778 h 1643448"/>
                  <a:gd name="connsiteX2" fmla="*/ 1371600 w 1478780"/>
                  <a:gd name="connsiteY2" fmla="*/ 0 h 1643448"/>
                  <a:gd name="connsiteX3" fmla="*/ 1470455 w 1478780"/>
                  <a:gd name="connsiteY3" fmla="*/ 154459 h 1643448"/>
                  <a:gd name="connsiteX4" fmla="*/ 1408671 w 1478780"/>
                  <a:gd name="connsiteY4" fmla="*/ 1186248 h 1643448"/>
                  <a:gd name="connsiteX5" fmla="*/ 1297460 w 1478780"/>
                  <a:gd name="connsiteY5" fmla="*/ 1365421 h 1643448"/>
                  <a:gd name="connsiteX6" fmla="*/ 135925 w 1478780"/>
                  <a:gd name="connsiteY6" fmla="*/ 1643448 h 1643448"/>
                  <a:gd name="connsiteX7" fmla="*/ 12357 w 1478780"/>
                  <a:gd name="connsiteY7" fmla="*/ 1538415 h 1643448"/>
                  <a:gd name="connsiteX8" fmla="*/ 0 w 1478780"/>
                  <a:gd name="connsiteY8" fmla="*/ 376881 h 1643448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54"/>
                  <a:gd name="connsiteX1" fmla="*/ 160638 w 1479632"/>
                  <a:gd name="connsiteY1" fmla="*/ 234984 h 1643654"/>
                  <a:gd name="connsiteX2" fmla="*/ 1371600 w 1479632"/>
                  <a:gd name="connsiteY2" fmla="*/ 206 h 1643654"/>
                  <a:gd name="connsiteX3" fmla="*/ 1470455 w 1479632"/>
                  <a:gd name="connsiteY3" fmla="*/ 154665 h 1643654"/>
                  <a:gd name="connsiteX4" fmla="*/ 1408671 w 1479632"/>
                  <a:gd name="connsiteY4" fmla="*/ 1186454 h 1643654"/>
                  <a:gd name="connsiteX5" fmla="*/ 1297460 w 1479632"/>
                  <a:gd name="connsiteY5" fmla="*/ 1365627 h 1643654"/>
                  <a:gd name="connsiteX6" fmla="*/ 135925 w 1479632"/>
                  <a:gd name="connsiteY6" fmla="*/ 1643654 h 1643654"/>
                  <a:gd name="connsiteX7" fmla="*/ 12357 w 1479632"/>
                  <a:gd name="connsiteY7" fmla="*/ 1538621 h 1643654"/>
                  <a:gd name="connsiteX8" fmla="*/ 0 w 1479632"/>
                  <a:gd name="connsiteY8" fmla="*/ 377087 h 1643654"/>
                  <a:gd name="connsiteX0" fmla="*/ 0 w 1479632"/>
                  <a:gd name="connsiteY0" fmla="*/ 377087 h 1643697"/>
                  <a:gd name="connsiteX1" fmla="*/ 160638 w 1479632"/>
                  <a:gd name="connsiteY1" fmla="*/ 234984 h 1643697"/>
                  <a:gd name="connsiteX2" fmla="*/ 1371600 w 1479632"/>
                  <a:gd name="connsiteY2" fmla="*/ 206 h 1643697"/>
                  <a:gd name="connsiteX3" fmla="*/ 1470455 w 1479632"/>
                  <a:gd name="connsiteY3" fmla="*/ 154665 h 1643697"/>
                  <a:gd name="connsiteX4" fmla="*/ 1408671 w 1479632"/>
                  <a:gd name="connsiteY4" fmla="*/ 1186454 h 1643697"/>
                  <a:gd name="connsiteX5" fmla="*/ 1297460 w 1479632"/>
                  <a:gd name="connsiteY5" fmla="*/ 1365627 h 1643697"/>
                  <a:gd name="connsiteX6" fmla="*/ 135925 w 1479632"/>
                  <a:gd name="connsiteY6" fmla="*/ 1643654 h 1643697"/>
                  <a:gd name="connsiteX7" fmla="*/ 12357 w 1479632"/>
                  <a:gd name="connsiteY7" fmla="*/ 1538621 h 1643697"/>
                  <a:gd name="connsiteX8" fmla="*/ 0 w 1479632"/>
                  <a:gd name="connsiteY8" fmla="*/ 377087 h 1643697"/>
                  <a:gd name="connsiteX0" fmla="*/ 0 w 1479632"/>
                  <a:gd name="connsiteY0" fmla="*/ 377087 h 1643727"/>
                  <a:gd name="connsiteX1" fmla="*/ 160638 w 1479632"/>
                  <a:gd name="connsiteY1" fmla="*/ 234984 h 1643727"/>
                  <a:gd name="connsiteX2" fmla="*/ 1371600 w 1479632"/>
                  <a:gd name="connsiteY2" fmla="*/ 206 h 1643727"/>
                  <a:gd name="connsiteX3" fmla="*/ 1470455 w 1479632"/>
                  <a:gd name="connsiteY3" fmla="*/ 154665 h 1643727"/>
                  <a:gd name="connsiteX4" fmla="*/ 1408671 w 1479632"/>
                  <a:gd name="connsiteY4" fmla="*/ 1186454 h 1643727"/>
                  <a:gd name="connsiteX5" fmla="*/ 1297460 w 1479632"/>
                  <a:gd name="connsiteY5" fmla="*/ 1365627 h 1643727"/>
                  <a:gd name="connsiteX6" fmla="*/ 135925 w 1479632"/>
                  <a:gd name="connsiteY6" fmla="*/ 1643654 h 1643727"/>
                  <a:gd name="connsiteX7" fmla="*/ 12357 w 1479632"/>
                  <a:gd name="connsiteY7" fmla="*/ 1538621 h 1643727"/>
                  <a:gd name="connsiteX8" fmla="*/ 0 w 1479632"/>
                  <a:gd name="connsiteY8" fmla="*/ 377087 h 1643727"/>
                  <a:gd name="connsiteX0" fmla="*/ 0 w 1479632"/>
                  <a:gd name="connsiteY0" fmla="*/ 377087 h 1643719"/>
                  <a:gd name="connsiteX1" fmla="*/ 160638 w 1479632"/>
                  <a:gd name="connsiteY1" fmla="*/ 234984 h 1643719"/>
                  <a:gd name="connsiteX2" fmla="*/ 1371600 w 1479632"/>
                  <a:gd name="connsiteY2" fmla="*/ 206 h 1643719"/>
                  <a:gd name="connsiteX3" fmla="*/ 1470455 w 1479632"/>
                  <a:gd name="connsiteY3" fmla="*/ 154665 h 1643719"/>
                  <a:gd name="connsiteX4" fmla="*/ 1408671 w 1479632"/>
                  <a:gd name="connsiteY4" fmla="*/ 1186454 h 1643719"/>
                  <a:gd name="connsiteX5" fmla="*/ 1297460 w 1479632"/>
                  <a:gd name="connsiteY5" fmla="*/ 1365627 h 1643719"/>
                  <a:gd name="connsiteX6" fmla="*/ 135925 w 1479632"/>
                  <a:gd name="connsiteY6" fmla="*/ 1643654 h 1643719"/>
                  <a:gd name="connsiteX7" fmla="*/ 12357 w 1479632"/>
                  <a:gd name="connsiteY7" fmla="*/ 1538621 h 1643719"/>
                  <a:gd name="connsiteX8" fmla="*/ 0 w 1479632"/>
                  <a:gd name="connsiteY8" fmla="*/ 377087 h 1643719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5627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9632"/>
                  <a:gd name="connsiteY0" fmla="*/ 377087 h 1643972"/>
                  <a:gd name="connsiteX1" fmla="*/ 160638 w 1479632"/>
                  <a:gd name="connsiteY1" fmla="*/ 234984 h 1643972"/>
                  <a:gd name="connsiteX2" fmla="*/ 1371600 w 1479632"/>
                  <a:gd name="connsiteY2" fmla="*/ 206 h 1643972"/>
                  <a:gd name="connsiteX3" fmla="*/ 1470455 w 1479632"/>
                  <a:gd name="connsiteY3" fmla="*/ 154665 h 1643972"/>
                  <a:gd name="connsiteX4" fmla="*/ 1408671 w 1479632"/>
                  <a:gd name="connsiteY4" fmla="*/ 1186454 h 1643972"/>
                  <a:gd name="connsiteX5" fmla="*/ 1297460 w 1479632"/>
                  <a:gd name="connsiteY5" fmla="*/ 1360216 h 1643972"/>
                  <a:gd name="connsiteX6" fmla="*/ 135925 w 1479632"/>
                  <a:gd name="connsiteY6" fmla="*/ 1643654 h 1643972"/>
                  <a:gd name="connsiteX7" fmla="*/ 12357 w 1479632"/>
                  <a:gd name="connsiteY7" fmla="*/ 1538621 h 1643972"/>
                  <a:gd name="connsiteX8" fmla="*/ 0 w 1479632"/>
                  <a:gd name="connsiteY8" fmla="*/ 377087 h 1643972"/>
                  <a:gd name="connsiteX0" fmla="*/ 0 w 1471889"/>
                  <a:gd name="connsiteY0" fmla="*/ 377072 h 1643957"/>
                  <a:gd name="connsiteX1" fmla="*/ 160638 w 1471889"/>
                  <a:gd name="connsiteY1" fmla="*/ 234969 h 1643957"/>
                  <a:gd name="connsiteX2" fmla="*/ 1371600 w 1471889"/>
                  <a:gd name="connsiteY2" fmla="*/ 191 h 1643957"/>
                  <a:gd name="connsiteX3" fmla="*/ 1470455 w 1471889"/>
                  <a:gd name="connsiteY3" fmla="*/ 154650 h 1643957"/>
                  <a:gd name="connsiteX4" fmla="*/ 1408671 w 1471889"/>
                  <a:gd name="connsiteY4" fmla="*/ 1186439 h 1643957"/>
                  <a:gd name="connsiteX5" fmla="*/ 1297460 w 1471889"/>
                  <a:gd name="connsiteY5" fmla="*/ 1360201 h 1643957"/>
                  <a:gd name="connsiteX6" fmla="*/ 135925 w 1471889"/>
                  <a:gd name="connsiteY6" fmla="*/ 1643639 h 1643957"/>
                  <a:gd name="connsiteX7" fmla="*/ 12357 w 1471889"/>
                  <a:gd name="connsiteY7" fmla="*/ 1538606 h 1643957"/>
                  <a:gd name="connsiteX8" fmla="*/ 0 w 1471889"/>
                  <a:gd name="connsiteY8" fmla="*/ 377072 h 1643957"/>
                  <a:gd name="connsiteX0" fmla="*/ 0 w 1471493"/>
                  <a:gd name="connsiteY0" fmla="*/ 376881 h 1643766"/>
                  <a:gd name="connsiteX1" fmla="*/ 160638 w 1471493"/>
                  <a:gd name="connsiteY1" fmla="*/ 234778 h 1643766"/>
                  <a:gd name="connsiteX2" fmla="*/ 1371600 w 1471493"/>
                  <a:gd name="connsiteY2" fmla="*/ 0 h 1643766"/>
                  <a:gd name="connsiteX3" fmla="*/ 1470455 w 1471493"/>
                  <a:gd name="connsiteY3" fmla="*/ 154459 h 1643766"/>
                  <a:gd name="connsiteX4" fmla="*/ 1408671 w 1471493"/>
                  <a:gd name="connsiteY4" fmla="*/ 1186248 h 1643766"/>
                  <a:gd name="connsiteX5" fmla="*/ 1297460 w 1471493"/>
                  <a:gd name="connsiteY5" fmla="*/ 1360010 h 1643766"/>
                  <a:gd name="connsiteX6" fmla="*/ 135925 w 1471493"/>
                  <a:gd name="connsiteY6" fmla="*/ 1643448 h 1643766"/>
                  <a:gd name="connsiteX7" fmla="*/ 12357 w 1471493"/>
                  <a:gd name="connsiteY7" fmla="*/ 1538415 h 1643766"/>
                  <a:gd name="connsiteX8" fmla="*/ 0 w 1471493"/>
                  <a:gd name="connsiteY8" fmla="*/ 376881 h 1643766"/>
                  <a:gd name="connsiteX0" fmla="*/ 68674 w 1540167"/>
                  <a:gd name="connsiteY0" fmla="*/ 376881 h 1643787"/>
                  <a:gd name="connsiteX1" fmla="*/ 229312 w 1540167"/>
                  <a:gd name="connsiteY1" fmla="*/ 234778 h 1643787"/>
                  <a:gd name="connsiteX2" fmla="*/ 1440274 w 1540167"/>
                  <a:gd name="connsiteY2" fmla="*/ 0 h 1643787"/>
                  <a:gd name="connsiteX3" fmla="*/ 1539129 w 1540167"/>
                  <a:gd name="connsiteY3" fmla="*/ 154459 h 1643787"/>
                  <a:gd name="connsiteX4" fmla="*/ 1477345 w 1540167"/>
                  <a:gd name="connsiteY4" fmla="*/ 1186248 h 1643787"/>
                  <a:gd name="connsiteX5" fmla="*/ 1366134 w 1540167"/>
                  <a:gd name="connsiteY5" fmla="*/ 1360010 h 1643787"/>
                  <a:gd name="connsiteX6" fmla="*/ 204599 w 1540167"/>
                  <a:gd name="connsiteY6" fmla="*/ 1643448 h 1643787"/>
                  <a:gd name="connsiteX7" fmla="*/ 0 w 1540167"/>
                  <a:gd name="connsiteY7" fmla="*/ 1541799 h 1643787"/>
                  <a:gd name="connsiteX8" fmla="*/ 68674 w 1540167"/>
                  <a:gd name="connsiteY8" fmla="*/ 376881 h 1643787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60010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77345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40167"/>
                  <a:gd name="connsiteY0" fmla="*/ 376881 h 1663991"/>
                  <a:gd name="connsiteX1" fmla="*/ 229312 w 1540167"/>
                  <a:gd name="connsiteY1" fmla="*/ 234778 h 1663991"/>
                  <a:gd name="connsiteX2" fmla="*/ 1440274 w 1540167"/>
                  <a:gd name="connsiteY2" fmla="*/ 0 h 1663991"/>
                  <a:gd name="connsiteX3" fmla="*/ 1539129 w 1540167"/>
                  <a:gd name="connsiteY3" fmla="*/ 154459 h 1663991"/>
                  <a:gd name="connsiteX4" fmla="*/ 1465189 w 1540167"/>
                  <a:gd name="connsiteY4" fmla="*/ 1186248 h 1663991"/>
                  <a:gd name="connsiteX5" fmla="*/ 1366134 w 1540167"/>
                  <a:gd name="connsiteY5" fmla="*/ 1387076 h 1663991"/>
                  <a:gd name="connsiteX6" fmla="*/ 143825 w 1540167"/>
                  <a:gd name="connsiteY6" fmla="*/ 1663749 h 1663991"/>
                  <a:gd name="connsiteX7" fmla="*/ 0 w 1540167"/>
                  <a:gd name="connsiteY7" fmla="*/ 1541799 h 1663991"/>
                  <a:gd name="connsiteX8" fmla="*/ 68674 w 1540167"/>
                  <a:gd name="connsiteY8" fmla="*/ 376881 h 1663991"/>
                  <a:gd name="connsiteX0" fmla="*/ 68674 w 1571818"/>
                  <a:gd name="connsiteY0" fmla="*/ 376881 h 1663991"/>
                  <a:gd name="connsiteX1" fmla="*/ 229312 w 1571818"/>
                  <a:gd name="connsiteY1" fmla="*/ 234778 h 1663991"/>
                  <a:gd name="connsiteX2" fmla="*/ 1440274 w 1571818"/>
                  <a:gd name="connsiteY2" fmla="*/ 0 h 1663991"/>
                  <a:gd name="connsiteX3" fmla="*/ 1571542 w 1571818"/>
                  <a:gd name="connsiteY3" fmla="*/ 181526 h 1663991"/>
                  <a:gd name="connsiteX4" fmla="*/ 1465189 w 1571818"/>
                  <a:gd name="connsiteY4" fmla="*/ 1186248 h 1663991"/>
                  <a:gd name="connsiteX5" fmla="*/ 1366134 w 1571818"/>
                  <a:gd name="connsiteY5" fmla="*/ 1387076 h 1663991"/>
                  <a:gd name="connsiteX6" fmla="*/ 143825 w 1571818"/>
                  <a:gd name="connsiteY6" fmla="*/ 1663749 h 1663991"/>
                  <a:gd name="connsiteX7" fmla="*/ 0 w 1571818"/>
                  <a:gd name="connsiteY7" fmla="*/ 1541799 h 1663991"/>
                  <a:gd name="connsiteX8" fmla="*/ 68674 w 1571818"/>
                  <a:gd name="connsiteY8" fmla="*/ 376881 h 1663991"/>
                  <a:gd name="connsiteX0" fmla="*/ 68674 w 1572580"/>
                  <a:gd name="connsiteY0" fmla="*/ 326132 h 1613242"/>
                  <a:gd name="connsiteX1" fmla="*/ 229312 w 1572580"/>
                  <a:gd name="connsiteY1" fmla="*/ 184029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26132 h 1613242"/>
                  <a:gd name="connsiteX1" fmla="*/ 209054 w 1572580"/>
                  <a:gd name="connsiteY1" fmla="*/ 197563 h 1613242"/>
                  <a:gd name="connsiteX2" fmla="*/ 1472687 w 1572580"/>
                  <a:gd name="connsiteY2" fmla="*/ 0 h 1613242"/>
                  <a:gd name="connsiteX3" fmla="*/ 1571542 w 1572580"/>
                  <a:gd name="connsiteY3" fmla="*/ 130777 h 1613242"/>
                  <a:gd name="connsiteX4" fmla="*/ 1465189 w 1572580"/>
                  <a:gd name="connsiteY4" fmla="*/ 1135499 h 1613242"/>
                  <a:gd name="connsiteX5" fmla="*/ 1366134 w 1572580"/>
                  <a:gd name="connsiteY5" fmla="*/ 1336327 h 1613242"/>
                  <a:gd name="connsiteX6" fmla="*/ 143825 w 1572580"/>
                  <a:gd name="connsiteY6" fmla="*/ 1613000 h 1613242"/>
                  <a:gd name="connsiteX7" fmla="*/ 0 w 1572580"/>
                  <a:gd name="connsiteY7" fmla="*/ 1491050 h 1613242"/>
                  <a:gd name="connsiteX8" fmla="*/ 68674 w 1572580"/>
                  <a:gd name="connsiteY8" fmla="*/ 326132 h 1613242"/>
                  <a:gd name="connsiteX0" fmla="*/ 68674 w 1572580"/>
                  <a:gd name="connsiteY0" fmla="*/ 315983 h 1603093"/>
                  <a:gd name="connsiteX1" fmla="*/ 209054 w 1572580"/>
                  <a:gd name="connsiteY1" fmla="*/ 187414 h 1603093"/>
                  <a:gd name="connsiteX2" fmla="*/ 1472688 w 1572580"/>
                  <a:gd name="connsiteY2" fmla="*/ 0 h 1603093"/>
                  <a:gd name="connsiteX3" fmla="*/ 1571542 w 1572580"/>
                  <a:gd name="connsiteY3" fmla="*/ 120628 h 1603093"/>
                  <a:gd name="connsiteX4" fmla="*/ 1465189 w 1572580"/>
                  <a:gd name="connsiteY4" fmla="*/ 1125350 h 1603093"/>
                  <a:gd name="connsiteX5" fmla="*/ 1366134 w 1572580"/>
                  <a:gd name="connsiteY5" fmla="*/ 1326178 h 1603093"/>
                  <a:gd name="connsiteX6" fmla="*/ 143825 w 1572580"/>
                  <a:gd name="connsiteY6" fmla="*/ 1602851 h 1603093"/>
                  <a:gd name="connsiteX7" fmla="*/ 0 w 1572580"/>
                  <a:gd name="connsiteY7" fmla="*/ 1480901 h 1603093"/>
                  <a:gd name="connsiteX8" fmla="*/ 68674 w 1572580"/>
                  <a:gd name="connsiteY8" fmla="*/ 315983 h 1603093"/>
                  <a:gd name="connsiteX0" fmla="*/ 68674 w 1572010"/>
                  <a:gd name="connsiteY0" fmla="*/ 315983 h 1603093"/>
                  <a:gd name="connsiteX1" fmla="*/ 209054 w 1572010"/>
                  <a:gd name="connsiteY1" fmla="*/ 187414 h 1603093"/>
                  <a:gd name="connsiteX2" fmla="*/ 1472688 w 1572010"/>
                  <a:gd name="connsiteY2" fmla="*/ 0 h 1603093"/>
                  <a:gd name="connsiteX3" fmla="*/ 1571542 w 1572010"/>
                  <a:gd name="connsiteY3" fmla="*/ 120628 h 1603093"/>
                  <a:gd name="connsiteX4" fmla="*/ 1465189 w 1572010"/>
                  <a:gd name="connsiteY4" fmla="*/ 1125350 h 1603093"/>
                  <a:gd name="connsiteX5" fmla="*/ 1366134 w 1572010"/>
                  <a:gd name="connsiteY5" fmla="*/ 1326178 h 1603093"/>
                  <a:gd name="connsiteX6" fmla="*/ 143825 w 1572010"/>
                  <a:gd name="connsiteY6" fmla="*/ 1602851 h 1603093"/>
                  <a:gd name="connsiteX7" fmla="*/ 0 w 1572010"/>
                  <a:gd name="connsiteY7" fmla="*/ 1480901 h 1603093"/>
                  <a:gd name="connsiteX8" fmla="*/ 68674 w 1572010"/>
                  <a:gd name="connsiteY8" fmla="*/ 315983 h 1603093"/>
                  <a:gd name="connsiteX0" fmla="*/ 68674 w 1571724"/>
                  <a:gd name="connsiteY0" fmla="*/ 312600 h 1599710"/>
                  <a:gd name="connsiteX1" fmla="*/ 209054 w 1571724"/>
                  <a:gd name="connsiteY1" fmla="*/ 184031 h 1599710"/>
                  <a:gd name="connsiteX2" fmla="*/ 1436224 w 1571724"/>
                  <a:gd name="connsiteY2" fmla="*/ 0 h 1599710"/>
                  <a:gd name="connsiteX3" fmla="*/ 1571542 w 1571724"/>
                  <a:gd name="connsiteY3" fmla="*/ 117245 h 1599710"/>
                  <a:gd name="connsiteX4" fmla="*/ 1465189 w 1571724"/>
                  <a:gd name="connsiteY4" fmla="*/ 1121967 h 1599710"/>
                  <a:gd name="connsiteX5" fmla="*/ 1366134 w 1571724"/>
                  <a:gd name="connsiteY5" fmla="*/ 1322795 h 1599710"/>
                  <a:gd name="connsiteX6" fmla="*/ 143825 w 1571724"/>
                  <a:gd name="connsiteY6" fmla="*/ 1599468 h 1599710"/>
                  <a:gd name="connsiteX7" fmla="*/ 0 w 1571724"/>
                  <a:gd name="connsiteY7" fmla="*/ 1477518 h 1599710"/>
                  <a:gd name="connsiteX8" fmla="*/ 68674 w 1571724"/>
                  <a:gd name="connsiteY8" fmla="*/ 312600 h 1599710"/>
                  <a:gd name="connsiteX0" fmla="*/ 68674 w 1571848"/>
                  <a:gd name="connsiteY0" fmla="*/ 312600 h 1599710"/>
                  <a:gd name="connsiteX1" fmla="*/ 209054 w 1571848"/>
                  <a:gd name="connsiteY1" fmla="*/ 184031 h 1599710"/>
                  <a:gd name="connsiteX2" fmla="*/ 1436224 w 1571848"/>
                  <a:gd name="connsiteY2" fmla="*/ 0 h 1599710"/>
                  <a:gd name="connsiteX3" fmla="*/ 1571542 w 1571848"/>
                  <a:gd name="connsiteY3" fmla="*/ 117245 h 1599710"/>
                  <a:gd name="connsiteX4" fmla="*/ 1465189 w 1571848"/>
                  <a:gd name="connsiteY4" fmla="*/ 1121967 h 1599710"/>
                  <a:gd name="connsiteX5" fmla="*/ 1366134 w 1571848"/>
                  <a:gd name="connsiteY5" fmla="*/ 1322795 h 1599710"/>
                  <a:gd name="connsiteX6" fmla="*/ 143825 w 1571848"/>
                  <a:gd name="connsiteY6" fmla="*/ 1599468 h 1599710"/>
                  <a:gd name="connsiteX7" fmla="*/ 0 w 1571848"/>
                  <a:gd name="connsiteY7" fmla="*/ 1477518 h 1599710"/>
                  <a:gd name="connsiteX8" fmla="*/ 68674 w 1571848"/>
                  <a:gd name="connsiteY8" fmla="*/ 312600 h 1599710"/>
                  <a:gd name="connsiteX0" fmla="*/ 68674 w 1572615"/>
                  <a:gd name="connsiteY0" fmla="*/ 312600 h 1599710"/>
                  <a:gd name="connsiteX1" fmla="*/ 209054 w 1572615"/>
                  <a:gd name="connsiteY1" fmla="*/ 184031 h 1599710"/>
                  <a:gd name="connsiteX2" fmla="*/ 1436224 w 1572615"/>
                  <a:gd name="connsiteY2" fmla="*/ 0 h 1599710"/>
                  <a:gd name="connsiteX3" fmla="*/ 1571542 w 1572615"/>
                  <a:gd name="connsiteY3" fmla="*/ 117245 h 1599710"/>
                  <a:gd name="connsiteX4" fmla="*/ 1465189 w 1572615"/>
                  <a:gd name="connsiteY4" fmla="*/ 1121967 h 1599710"/>
                  <a:gd name="connsiteX5" fmla="*/ 1366134 w 1572615"/>
                  <a:gd name="connsiteY5" fmla="*/ 1322795 h 1599710"/>
                  <a:gd name="connsiteX6" fmla="*/ 143825 w 1572615"/>
                  <a:gd name="connsiteY6" fmla="*/ 1599468 h 1599710"/>
                  <a:gd name="connsiteX7" fmla="*/ 0 w 1572615"/>
                  <a:gd name="connsiteY7" fmla="*/ 1477518 h 1599710"/>
                  <a:gd name="connsiteX8" fmla="*/ 68674 w 1572615"/>
                  <a:gd name="connsiteY8" fmla="*/ 312600 h 1599710"/>
                  <a:gd name="connsiteX0" fmla="*/ 68674 w 1572615"/>
                  <a:gd name="connsiteY0" fmla="*/ 315115 h 1602225"/>
                  <a:gd name="connsiteX1" fmla="*/ 209054 w 1572615"/>
                  <a:gd name="connsiteY1" fmla="*/ 186546 h 1602225"/>
                  <a:gd name="connsiteX2" fmla="*/ 1436224 w 1572615"/>
                  <a:gd name="connsiteY2" fmla="*/ 2515 h 1602225"/>
                  <a:gd name="connsiteX3" fmla="*/ 1571542 w 1572615"/>
                  <a:gd name="connsiteY3" fmla="*/ 119760 h 1602225"/>
                  <a:gd name="connsiteX4" fmla="*/ 1465189 w 1572615"/>
                  <a:gd name="connsiteY4" fmla="*/ 1124482 h 1602225"/>
                  <a:gd name="connsiteX5" fmla="*/ 1366134 w 1572615"/>
                  <a:gd name="connsiteY5" fmla="*/ 1325310 h 1602225"/>
                  <a:gd name="connsiteX6" fmla="*/ 143825 w 1572615"/>
                  <a:gd name="connsiteY6" fmla="*/ 1601983 h 1602225"/>
                  <a:gd name="connsiteX7" fmla="*/ 0 w 1572615"/>
                  <a:gd name="connsiteY7" fmla="*/ 1480033 h 1602225"/>
                  <a:gd name="connsiteX8" fmla="*/ 68674 w 1572615"/>
                  <a:gd name="connsiteY8" fmla="*/ 315115 h 1602225"/>
                  <a:gd name="connsiteX0" fmla="*/ 68674 w 1572615"/>
                  <a:gd name="connsiteY0" fmla="*/ 315115 h 1602344"/>
                  <a:gd name="connsiteX1" fmla="*/ 209054 w 1572615"/>
                  <a:gd name="connsiteY1" fmla="*/ 186546 h 1602344"/>
                  <a:gd name="connsiteX2" fmla="*/ 1436224 w 1572615"/>
                  <a:gd name="connsiteY2" fmla="*/ 2515 h 1602344"/>
                  <a:gd name="connsiteX3" fmla="*/ 1571542 w 1572615"/>
                  <a:gd name="connsiteY3" fmla="*/ 119760 h 1602344"/>
                  <a:gd name="connsiteX4" fmla="*/ 1465189 w 1572615"/>
                  <a:gd name="connsiteY4" fmla="*/ 1124482 h 1602344"/>
                  <a:gd name="connsiteX5" fmla="*/ 1366134 w 1572615"/>
                  <a:gd name="connsiteY5" fmla="*/ 1325310 h 1602344"/>
                  <a:gd name="connsiteX6" fmla="*/ 143825 w 1572615"/>
                  <a:gd name="connsiteY6" fmla="*/ 1601983 h 1602344"/>
                  <a:gd name="connsiteX7" fmla="*/ 0 w 1572615"/>
                  <a:gd name="connsiteY7" fmla="*/ 1480033 h 1602344"/>
                  <a:gd name="connsiteX8" fmla="*/ 68674 w 1572615"/>
                  <a:gd name="connsiteY8" fmla="*/ 315115 h 1602344"/>
                  <a:gd name="connsiteX0" fmla="*/ 68674 w 1572615"/>
                  <a:gd name="connsiteY0" fmla="*/ 315115 h 1603645"/>
                  <a:gd name="connsiteX1" fmla="*/ 209054 w 1572615"/>
                  <a:gd name="connsiteY1" fmla="*/ 186546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68674 w 1572615"/>
                  <a:gd name="connsiteY0" fmla="*/ 315115 h 1603645"/>
                  <a:gd name="connsiteX1" fmla="*/ 209054 w 1572615"/>
                  <a:gd name="connsiteY1" fmla="*/ 196695 h 1603645"/>
                  <a:gd name="connsiteX2" fmla="*/ 1436224 w 1572615"/>
                  <a:gd name="connsiteY2" fmla="*/ 2515 h 1603645"/>
                  <a:gd name="connsiteX3" fmla="*/ 1571542 w 1572615"/>
                  <a:gd name="connsiteY3" fmla="*/ 119760 h 1603645"/>
                  <a:gd name="connsiteX4" fmla="*/ 1465189 w 1572615"/>
                  <a:gd name="connsiteY4" fmla="*/ 1124482 h 1603645"/>
                  <a:gd name="connsiteX5" fmla="*/ 1366134 w 1572615"/>
                  <a:gd name="connsiteY5" fmla="*/ 1325310 h 1603645"/>
                  <a:gd name="connsiteX6" fmla="*/ 143825 w 1572615"/>
                  <a:gd name="connsiteY6" fmla="*/ 1601983 h 1603645"/>
                  <a:gd name="connsiteX7" fmla="*/ 0 w 1572615"/>
                  <a:gd name="connsiteY7" fmla="*/ 1480033 h 1603645"/>
                  <a:gd name="connsiteX8" fmla="*/ 68674 w 1572615"/>
                  <a:gd name="connsiteY8" fmla="*/ 315115 h 1603645"/>
                  <a:gd name="connsiteX0" fmla="*/ 148800 w 1652741"/>
                  <a:gd name="connsiteY0" fmla="*/ 315115 h 1602532"/>
                  <a:gd name="connsiteX1" fmla="*/ 289180 w 1652741"/>
                  <a:gd name="connsiteY1" fmla="*/ 196695 h 1602532"/>
                  <a:gd name="connsiteX2" fmla="*/ 1516350 w 1652741"/>
                  <a:gd name="connsiteY2" fmla="*/ 2515 h 1602532"/>
                  <a:gd name="connsiteX3" fmla="*/ 1651668 w 1652741"/>
                  <a:gd name="connsiteY3" fmla="*/ 119760 h 1602532"/>
                  <a:gd name="connsiteX4" fmla="*/ 1545315 w 1652741"/>
                  <a:gd name="connsiteY4" fmla="*/ 1124482 h 1602532"/>
                  <a:gd name="connsiteX5" fmla="*/ 1446260 w 1652741"/>
                  <a:gd name="connsiteY5" fmla="*/ 1325310 h 1602532"/>
                  <a:gd name="connsiteX6" fmla="*/ 223951 w 1652741"/>
                  <a:gd name="connsiteY6" fmla="*/ 1601983 h 1602532"/>
                  <a:gd name="connsiteX7" fmla="*/ 0 w 1652741"/>
                  <a:gd name="connsiteY7" fmla="*/ 1356508 h 1602532"/>
                  <a:gd name="connsiteX8" fmla="*/ 148800 w 1652741"/>
                  <a:gd name="connsiteY8" fmla="*/ 315115 h 1602532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446260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545315 w 1652741"/>
                  <a:gd name="connsiteY4" fmla="*/ 1124482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2741"/>
                  <a:gd name="connsiteY0" fmla="*/ 315115 h 1525729"/>
                  <a:gd name="connsiteX1" fmla="*/ 289180 w 1652741"/>
                  <a:gd name="connsiteY1" fmla="*/ 196695 h 1525729"/>
                  <a:gd name="connsiteX2" fmla="*/ 1516350 w 1652741"/>
                  <a:gd name="connsiteY2" fmla="*/ 2515 h 1525729"/>
                  <a:gd name="connsiteX3" fmla="*/ 1651668 w 1652741"/>
                  <a:gd name="connsiteY3" fmla="*/ 119760 h 1525729"/>
                  <a:gd name="connsiteX4" fmla="*/ 1329591 w 1652741"/>
                  <a:gd name="connsiteY4" fmla="*/ 1186244 h 1525729"/>
                  <a:gd name="connsiteX5" fmla="*/ 1193555 w 1652741"/>
                  <a:gd name="connsiteY5" fmla="*/ 1325310 h 1525729"/>
                  <a:gd name="connsiteX6" fmla="*/ 94517 w 1652741"/>
                  <a:gd name="connsiteY6" fmla="*/ 1524779 h 1525729"/>
                  <a:gd name="connsiteX7" fmla="*/ 0 w 1652741"/>
                  <a:gd name="connsiteY7" fmla="*/ 1356508 h 1525729"/>
                  <a:gd name="connsiteX8" fmla="*/ 148800 w 1652741"/>
                  <a:gd name="connsiteY8" fmla="*/ 315115 h 1525729"/>
                  <a:gd name="connsiteX0" fmla="*/ 148800 w 1651957"/>
                  <a:gd name="connsiteY0" fmla="*/ 300835 h 1511449"/>
                  <a:gd name="connsiteX1" fmla="*/ 289180 w 1651957"/>
                  <a:gd name="connsiteY1" fmla="*/ 182415 h 1511449"/>
                  <a:gd name="connsiteX2" fmla="*/ 1399243 w 1651957"/>
                  <a:gd name="connsiteY2" fmla="*/ 3675 h 1511449"/>
                  <a:gd name="connsiteX3" fmla="*/ 1651668 w 1651957"/>
                  <a:gd name="connsiteY3" fmla="*/ 105480 h 1511449"/>
                  <a:gd name="connsiteX4" fmla="*/ 1329591 w 1651957"/>
                  <a:gd name="connsiteY4" fmla="*/ 1171964 h 1511449"/>
                  <a:gd name="connsiteX5" fmla="*/ 1193555 w 1651957"/>
                  <a:gd name="connsiteY5" fmla="*/ 1311030 h 1511449"/>
                  <a:gd name="connsiteX6" fmla="*/ 94517 w 1651957"/>
                  <a:gd name="connsiteY6" fmla="*/ 1510499 h 1511449"/>
                  <a:gd name="connsiteX7" fmla="*/ 0 w 1651957"/>
                  <a:gd name="connsiteY7" fmla="*/ 1342228 h 1511449"/>
                  <a:gd name="connsiteX8" fmla="*/ 148800 w 1651957"/>
                  <a:gd name="connsiteY8" fmla="*/ 300835 h 1511449"/>
                  <a:gd name="connsiteX0" fmla="*/ 148800 w 1512031"/>
                  <a:gd name="connsiteY0" fmla="*/ 299987 h 1510601"/>
                  <a:gd name="connsiteX1" fmla="*/ 289180 w 1512031"/>
                  <a:gd name="connsiteY1" fmla="*/ 181567 h 1510601"/>
                  <a:gd name="connsiteX2" fmla="*/ 1399243 w 1512031"/>
                  <a:gd name="connsiteY2" fmla="*/ 2827 h 1510601"/>
                  <a:gd name="connsiteX3" fmla="*/ 1509907 w 1512031"/>
                  <a:gd name="connsiteY3" fmla="*/ 114926 h 1510601"/>
                  <a:gd name="connsiteX4" fmla="*/ 1329591 w 1512031"/>
                  <a:gd name="connsiteY4" fmla="*/ 1171116 h 1510601"/>
                  <a:gd name="connsiteX5" fmla="*/ 1193555 w 1512031"/>
                  <a:gd name="connsiteY5" fmla="*/ 1310182 h 1510601"/>
                  <a:gd name="connsiteX6" fmla="*/ 94517 w 1512031"/>
                  <a:gd name="connsiteY6" fmla="*/ 1509651 h 1510601"/>
                  <a:gd name="connsiteX7" fmla="*/ 0 w 1512031"/>
                  <a:gd name="connsiteY7" fmla="*/ 1341380 h 1510601"/>
                  <a:gd name="connsiteX8" fmla="*/ 148800 w 1512031"/>
                  <a:gd name="connsiteY8" fmla="*/ 299987 h 1510601"/>
                  <a:gd name="connsiteX0" fmla="*/ 148800 w 1517806"/>
                  <a:gd name="connsiteY0" fmla="*/ 299027 h 1509641"/>
                  <a:gd name="connsiteX1" fmla="*/ 289180 w 1517806"/>
                  <a:gd name="connsiteY1" fmla="*/ 180607 h 1509641"/>
                  <a:gd name="connsiteX2" fmla="*/ 1399243 w 1517806"/>
                  <a:gd name="connsiteY2" fmla="*/ 1867 h 1509641"/>
                  <a:gd name="connsiteX3" fmla="*/ 1516070 w 1517806"/>
                  <a:gd name="connsiteY3" fmla="*/ 134553 h 1509641"/>
                  <a:gd name="connsiteX4" fmla="*/ 1329591 w 1517806"/>
                  <a:gd name="connsiteY4" fmla="*/ 1170156 h 1509641"/>
                  <a:gd name="connsiteX5" fmla="*/ 1193555 w 1517806"/>
                  <a:gd name="connsiteY5" fmla="*/ 1309222 h 1509641"/>
                  <a:gd name="connsiteX6" fmla="*/ 94517 w 1517806"/>
                  <a:gd name="connsiteY6" fmla="*/ 1508691 h 1509641"/>
                  <a:gd name="connsiteX7" fmla="*/ 0 w 1517806"/>
                  <a:gd name="connsiteY7" fmla="*/ 1340420 h 1509641"/>
                  <a:gd name="connsiteX8" fmla="*/ 148800 w 1517806"/>
                  <a:gd name="connsiteY8" fmla="*/ 299027 h 1509641"/>
                  <a:gd name="connsiteX0" fmla="*/ 148800 w 1520182"/>
                  <a:gd name="connsiteY0" fmla="*/ 298495 h 1509109"/>
                  <a:gd name="connsiteX1" fmla="*/ 289180 w 1520182"/>
                  <a:gd name="connsiteY1" fmla="*/ 180075 h 1509109"/>
                  <a:gd name="connsiteX2" fmla="*/ 1399243 w 1520182"/>
                  <a:gd name="connsiteY2" fmla="*/ 1335 h 1509109"/>
                  <a:gd name="connsiteX3" fmla="*/ 1516070 w 1520182"/>
                  <a:gd name="connsiteY3" fmla="*/ 134021 h 1509109"/>
                  <a:gd name="connsiteX4" fmla="*/ 1329591 w 1520182"/>
                  <a:gd name="connsiteY4" fmla="*/ 1169624 h 1509109"/>
                  <a:gd name="connsiteX5" fmla="*/ 1193555 w 1520182"/>
                  <a:gd name="connsiteY5" fmla="*/ 1308690 h 1509109"/>
                  <a:gd name="connsiteX6" fmla="*/ 94517 w 1520182"/>
                  <a:gd name="connsiteY6" fmla="*/ 1508159 h 1509109"/>
                  <a:gd name="connsiteX7" fmla="*/ 0 w 1520182"/>
                  <a:gd name="connsiteY7" fmla="*/ 1339888 h 1509109"/>
                  <a:gd name="connsiteX8" fmla="*/ 148800 w 1520182"/>
                  <a:gd name="connsiteY8" fmla="*/ 298495 h 1509109"/>
                  <a:gd name="connsiteX0" fmla="*/ 148800 w 1521472"/>
                  <a:gd name="connsiteY0" fmla="*/ 298787 h 1509401"/>
                  <a:gd name="connsiteX1" fmla="*/ 289180 w 1521472"/>
                  <a:gd name="connsiteY1" fmla="*/ 180367 h 1509401"/>
                  <a:gd name="connsiteX2" fmla="*/ 1399243 w 1521472"/>
                  <a:gd name="connsiteY2" fmla="*/ 1627 h 1509401"/>
                  <a:gd name="connsiteX3" fmla="*/ 1516070 w 1521472"/>
                  <a:gd name="connsiteY3" fmla="*/ 134313 h 1509401"/>
                  <a:gd name="connsiteX4" fmla="*/ 1329591 w 1521472"/>
                  <a:gd name="connsiteY4" fmla="*/ 1169916 h 1509401"/>
                  <a:gd name="connsiteX5" fmla="*/ 1193555 w 1521472"/>
                  <a:gd name="connsiteY5" fmla="*/ 1308982 h 1509401"/>
                  <a:gd name="connsiteX6" fmla="*/ 94517 w 1521472"/>
                  <a:gd name="connsiteY6" fmla="*/ 1508451 h 1509401"/>
                  <a:gd name="connsiteX7" fmla="*/ 0 w 1521472"/>
                  <a:gd name="connsiteY7" fmla="*/ 1340180 h 1509401"/>
                  <a:gd name="connsiteX8" fmla="*/ 148800 w 1521472"/>
                  <a:gd name="connsiteY8" fmla="*/ 298787 h 1509401"/>
                  <a:gd name="connsiteX0" fmla="*/ 148800 w 1521472"/>
                  <a:gd name="connsiteY0" fmla="*/ 298787 h 1520965"/>
                  <a:gd name="connsiteX1" fmla="*/ 289180 w 1521472"/>
                  <a:gd name="connsiteY1" fmla="*/ 180367 h 1520965"/>
                  <a:gd name="connsiteX2" fmla="*/ 1399243 w 1521472"/>
                  <a:gd name="connsiteY2" fmla="*/ 1627 h 1520965"/>
                  <a:gd name="connsiteX3" fmla="*/ 1516070 w 1521472"/>
                  <a:gd name="connsiteY3" fmla="*/ 134313 h 1520965"/>
                  <a:gd name="connsiteX4" fmla="*/ 1329591 w 1521472"/>
                  <a:gd name="connsiteY4" fmla="*/ 1169916 h 1520965"/>
                  <a:gd name="connsiteX5" fmla="*/ 1193555 w 1521472"/>
                  <a:gd name="connsiteY5" fmla="*/ 1308982 h 1520965"/>
                  <a:gd name="connsiteX6" fmla="*/ 206203 w 1521472"/>
                  <a:gd name="connsiteY6" fmla="*/ 1520109 h 1520965"/>
                  <a:gd name="connsiteX7" fmla="*/ 0 w 1521472"/>
                  <a:gd name="connsiteY7" fmla="*/ 1340180 h 1520965"/>
                  <a:gd name="connsiteX8" fmla="*/ 148800 w 1521472"/>
                  <a:gd name="connsiteY8" fmla="*/ 298787 h 1520965"/>
                  <a:gd name="connsiteX0" fmla="*/ 148800 w 1521472"/>
                  <a:gd name="connsiteY0" fmla="*/ 298787 h 1520609"/>
                  <a:gd name="connsiteX1" fmla="*/ 289180 w 1521472"/>
                  <a:gd name="connsiteY1" fmla="*/ 180367 h 1520609"/>
                  <a:gd name="connsiteX2" fmla="*/ 1399243 w 1521472"/>
                  <a:gd name="connsiteY2" fmla="*/ 1627 h 1520609"/>
                  <a:gd name="connsiteX3" fmla="*/ 1516070 w 1521472"/>
                  <a:gd name="connsiteY3" fmla="*/ 134313 h 1520609"/>
                  <a:gd name="connsiteX4" fmla="*/ 1329591 w 1521472"/>
                  <a:gd name="connsiteY4" fmla="*/ 1169916 h 1520609"/>
                  <a:gd name="connsiteX5" fmla="*/ 1193555 w 1521472"/>
                  <a:gd name="connsiteY5" fmla="*/ 1308982 h 1520609"/>
                  <a:gd name="connsiteX6" fmla="*/ 206203 w 1521472"/>
                  <a:gd name="connsiteY6" fmla="*/ 1520109 h 1520609"/>
                  <a:gd name="connsiteX7" fmla="*/ 0 w 1521472"/>
                  <a:gd name="connsiteY7" fmla="*/ 1340180 h 1520609"/>
                  <a:gd name="connsiteX8" fmla="*/ 148800 w 1521472"/>
                  <a:gd name="connsiteY8" fmla="*/ 298787 h 1520609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625 w 1522297"/>
                  <a:gd name="connsiteY0" fmla="*/ 298787 h 1520882"/>
                  <a:gd name="connsiteX1" fmla="*/ 290005 w 1522297"/>
                  <a:gd name="connsiteY1" fmla="*/ 180367 h 1520882"/>
                  <a:gd name="connsiteX2" fmla="*/ 1400068 w 1522297"/>
                  <a:gd name="connsiteY2" fmla="*/ 1627 h 1520882"/>
                  <a:gd name="connsiteX3" fmla="*/ 1516895 w 1522297"/>
                  <a:gd name="connsiteY3" fmla="*/ 134313 h 1520882"/>
                  <a:gd name="connsiteX4" fmla="*/ 1330416 w 1522297"/>
                  <a:gd name="connsiteY4" fmla="*/ 1169916 h 1520882"/>
                  <a:gd name="connsiteX5" fmla="*/ 1194380 w 1522297"/>
                  <a:gd name="connsiteY5" fmla="*/ 1308982 h 1520882"/>
                  <a:gd name="connsiteX6" fmla="*/ 207028 w 1522297"/>
                  <a:gd name="connsiteY6" fmla="*/ 1520109 h 1520882"/>
                  <a:gd name="connsiteX7" fmla="*/ 825 w 1522297"/>
                  <a:gd name="connsiteY7" fmla="*/ 1340180 h 1520882"/>
                  <a:gd name="connsiteX8" fmla="*/ 149625 w 1522297"/>
                  <a:gd name="connsiteY8" fmla="*/ 298787 h 1520882"/>
                  <a:gd name="connsiteX0" fmla="*/ 149807 w 1522479"/>
                  <a:gd name="connsiteY0" fmla="*/ 298787 h 1440122"/>
                  <a:gd name="connsiteX1" fmla="*/ 290187 w 1522479"/>
                  <a:gd name="connsiteY1" fmla="*/ 180367 h 1440122"/>
                  <a:gd name="connsiteX2" fmla="*/ 1400250 w 1522479"/>
                  <a:gd name="connsiteY2" fmla="*/ 1627 h 1440122"/>
                  <a:gd name="connsiteX3" fmla="*/ 1517077 w 1522479"/>
                  <a:gd name="connsiteY3" fmla="*/ 134313 h 1440122"/>
                  <a:gd name="connsiteX4" fmla="*/ 1330598 w 1522479"/>
                  <a:gd name="connsiteY4" fmla="*/ 1169916 h 1440122"/>
                  <a:gd name="connsiteX5" fmla="*/ 1194562 w 1522479"/>
                  <a:gd name="connsiteY5" fmla="*/ 1308982 h 1440122"/>
                  <a:gd name="connsiteX6" fmla="*/ 195960 w 1522479"/>
                  <a:gd name="connsiteY6" fmla="*/ 1432429 h 1440122"/>
                  <a:gd name="connsiteX7" fmla="*/ 1007 w 1522479"/>
                  <a:gd name="connsiteY7" fmla="*/ 1340180 h 1440122"/>
                  <a:gd name="connsiteX8" fmla="*/ 149807 w 1522479"/>
                  <a:gd name="connsiteY8" fmla="*/ 298787 h 1440122"/>
                  <a:gd name="connsiteX0" fmla="*/ 149808 w 1522480"/>
                  <a:gd name="connsiteY0" fmla="*/ 298787 h 1440122"/>
                  <a:gd name="connsiteX1" fmla="*/ 290188 w 1522480"/>
                  <a:gd name="connsiteY1" fmla="*/ 180367 h 1440122"/>
                  <a:gd name="connsiteX2" fmla="*/ 1400251 w 1522480"/>
                  <a:gd name="connsiteY2" fmla="*/ 1627 h 1440122"/>
                  <a:gd name="connsiteX3" fmla="*/ 1517078 w 1522480"/>
                  <a:gd name="connsiteY3" fmla="*/ 134313 h 1440122"/>
                  <a:gd name="connsiteX4" fmla="*/ 1330599 w 1522480"/>
                  <a:gd name="connsiteY4" fmla="*/ 1169916 h 1440122"/>
                  <a:gd name="connsiteX5" fmla="*/ 1160813 w 1522480"/>
                  <a:gd name="connsiteY5" fmla="*/ 1189988 h 1440122"/>
                  <a:gd name="connsiteX6" fmla="*/ 195961 w 1522480"/>
                  <a:gd name="connsiteY6" fmla="*/ 1432429 h 1440122"/>
                  <a:gd name="connsiteX7" fmla="*/ 1008 w 1522480"/>
                  <a:gd name="connsiteY7" fmla="*/ 1340180 h 1440122"/>
                  <a:gd name="connsiteX8" fmla="*/ 149808 w 1522480"/>
                  <a:gd name="connsiteY8" fmla="*/ 298787 h 1440122"/>
                  <a:gd name="connsiteX0" fmla="*/ 149808 w 1519545"/>
                  <a:gd name="connsiteY0" fmla="*/ 341963 h 1483298"/>
                  <a:gd name="connsiteX1" fmla="*/ 290188 w 1519545"/>
                  <a:gd name="connsiteY1" fmla="*/ 223543 h 1483298"/>
                  <a:gd name="connsiteX2" fmla="*/ 1340251 w 1519545"/>
                  <a:gd name="connsiteY2" fmla="*/ 964 h 1483298"/>
                  <a:gd name="connsiteX3" fmla="*/ 1517078 w 1519545"/>
                  <a:gd name="connsiteY3" fmla="*/ 177489 h 1483298"/>
                  <a:gd name="connsiteX4" fmla="*/ 1330599 w 1519545"/>
                  <a:gd name="connsiteY4" fmla="*/ 1213092 h 1483298"/>
                  <a:gd name="connsiteX5" fmla="*/ 1160813 w 1519545"/>
                  <a:gd name="connsiteY5" fmla="*/ 1233164 h 1483298"/>
                  <a:gd name="connsiteX6" fmla="*/ 195961 w 1519545"/>
                  <a:gd name="connsiteY6" fmla="*/ 1475605 h 1483298"/>
                  <a:gd name="connsiteX7" fmla="*/ 1008 w 1519545"/>
                  <a:gd name="connsiteY7" fmla="*/ 1383356 h 1483298"/>
                  <a:gd name="connsiteX8" fmla="*/ 149808 w 1519545"/>
                  <a:gd name="connsiteY8" fmla="*/ 341963 h 1483298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330599 w 1469329"/>
                  <a:gd name="connsiteY4" fmla="*/ 12135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9808 w 1469329"/>
                  <a:gd name="connsiteY0" fmla="*/ 342420 h 1483755"/>
                  <a:gd name="connsiteX1" fmla="*/ 290188 w 1469329"/>
                  <a:gd name="connsiteY1" fmla="*/ 224000 h 1483755"/>
                  <a:gd name="connsiteX2" fmla="*/ 1340251 w 1469329"/>
                  <a:gd name="connsiteY2" fmla="*/ 1421 h 1483755"/>
                  <a:gd name="connsiteX3" fmla="*/ 1464578 w 1469329"/>
                  <a:gd name="connsiteY3" fmla="*/ 143500 h 1483755"/>
                  <a:gd name="connsiteX4" fmla="*/ 1278099 w 1469329"/>
                  <a:gd name="connsiteY4" fmla="*/ 1103949 h 1483755"/>
                  <a:gd name="connsiteX5" fmla="*/ 1160813 w 1469329"/>
                  <a:gd name="connsiteY5" fmla="*/ 1233621 h 1483755"/>
                  <a:gd name="connsiteX6" fmla="*/ 195961 w 1469329"/>
                  <a:gd name="connsiteY6" fmla="*/ 1476062 h 1483755"/>
                  <a:gd name="connsiteX7" fmla="*/ 1008 w 1469329"/>
                  <a:gd name="connsiteY7" fmla="*/ 1383813 h 1483755"/>
                  <a:gd name="connsiteX8" fmla="*/ 149808 w 1469329"/>
                  <a:gd name="connsiteY8" fmla="*/ 342420 h 1483755"/>
                  <a:gd name="connsiteX0" fmla="*/ 148801 w 1468322"/>
                  <a:gd name="connsiteY0" fmla="*/ 342420 h 1484497"/>
                  <a:gd name="connsiteX1" fmla="*/ 289181 w 1468322"/>
                  <a:gd name="connsiteY1" fmla="*/ 224000 h 1484497"/>
                  <a:gd name="connsiteX2" fmla="*/ 1339244 w 1468322"/>
                  <a:gd name="connsiteY2" fmla="*/ 1421 h 1484497"/>
                  <a:gd name="connsiteX3" fmla="*/ 1463571 w 1468322"/>
                  <a:gd name="connsiteY3" fmla="*/ 143500 h 1484497"/>
                  <a:gd name="connsiteX4" fmla="*/ 1277092 w 1468322"/>
                  <a:gd name="connsiteY4" fmla="*/ 1103949 h 1484497"/>
                  <a:gd name="connsiteX5" fmla="*/ 1159806 w 1468322"/>
                  <a:gd name="connsiteY5" fmla="*/ 1233621 h 1484497"/>
                  <a:gd name="connsiteX6" fmla="*/ 194954 w 1468322"/>
                  <a:gd name="connsiteY6" fmla="*/ 1476062 h 1484497"/>
                  <a:gd name="connsiteX7" fmla="*/ 1 w 1468322"/>
                  <a:gd name="connsiteY7" fmla="*/ 1383813 h 1484497"/>
                  <a:gd name="connsiteX8" fmla="*/ 148801 w 1468322"/>
                  <a:gd name="connsiteY8" fmla="*/ 342420 h 1484497"/>
                  <a:gd name="connsiteX0" fmla="*/ 148800 w 1468321"/>
                  <a:gd name="connsiteY0" fmla="*/ 342420 h 1495611"/>
                  <a:gd name="connsiteX1" fmla="*/ 289180 w 1468321"/>
                  <a:gd name="connsiteY1" fmla="*/ 224000 h 1495611"/>
                  <a:gd name="connsiteX2" fmla="*/ 1339243 w 1468321"/>
                  <a:gd name="connsiteY2" fmla="*/ 1421 h 1495611"/>
                  <a:gd name="connsiteX3" fmla="*/ 1463570 w 1468321"/>
                  <a:gd name="connsiteY3" fmla="*/ 143500 h 1495611"/>
                  <a:gd name="connsiteX4" fmla="*/ 1277091 w 1468321"/>
                  <a:gd name="connsiteY4" fmla="*/ 1103949 h 1495611"/>
                  <a:gd name="connsiteX5" fmla="*/ 1159805 w 1468321"/>
                  <a:gd name="connsiteY5" fmla="*/ 1233621 h 1495611"/>
                  <a:gd name="connsiteX6" fmla="*/ 194953 w 1468321"/>
                  <a:gd name="connsiteY6" fmla="*/ 1476062 h 1495611"/>
                  <a:gd name="connsiteX7" fmla="*/ 0 w 1468321"/>
                  <a:gd name="connsiteY7" fmla="*/ 1383813 h 1495611"/>
                  <a:gd name="connsiteX8" fmla="*/ 148800 w 1468321"/>
                  <a:gd name="connsiteY8" fmla="*/ 342420 h 1495611"/>
                  <a:gd name="connsiteX0" fmla="*/ 148800 w 1468321"/>
                  <a:gd name="connsiteY0" fmla="*/ 342420 h 1491442"/>
                  <a:gd name="connsiteX1" fmla="*/ 289180 w 1468321"/>
                  <a:gd name="connsiteY1" fmla="*/ 224000 h 1491442"/>
                  <a:gd name="connsiteX2" fmla="*/ 1339243 w 1468321"/>
                  <a:gd name="connsiteY2" fmla="*/ 1421 h 1491442"/>
                  <a:gd name="connsiteX3" fmla="*/ 1463570 w 1468321"/>
                  <a:gd name="connsiteY3" fmla="*/ 143500 h 1491442"/>
                  <a:gd name="connsiteX4" fmla="*/ 1277091 w 1468321"/>
                  <a:gd name="connsiteY4" fmla="*/ 1103949 h 1491442"/>
                  <a:gd name="connsiteX5" fmla="*/ 1159805 w 1468321"/>
                  <a:gd name="connsiteY5" fmla="*/ 1233621 h 1491442"/>
                  <a:gd name="connsiteX6" fmla="*/ 194953 w 1468321"/>
                  <a:gd name="connsiteY6" fmla="*/ 1476062 h 1491442"/>
                  <a:gd name="connsiteX7" fmla="*/ 0 w 1468321"/>
                  <a:gd name="connsiteY7" fmla="*/ 1383813 h 1491442"/>
                  <a:gd name="connsiteX8" fmla="*/ 148800 w 1468321"/>
                  <a:gd name="connsiteY8" fmla="*/ 342420 h 1491442"/>
                  <a:gd name="connsiteX0" fmla="*/ 148800 w 1468321"/>
                  <a:gd name="connsiteY0" fmla="*/ 342420 h 1486450"/>
                  <a:gd name="connsiteX1" fmla="*/ 289180 w 1468321"/>
                  <a:gd name="connsiteY1" fmla="*/ 224000 h 1486450"/>
                  <a:gd name="connsiteX2" fmla="*/ 1339243 w 1468321"/>
                  <a:gd name="connsiteY2" fmla="*/ 1421 h 1486450"/>
                  <a:gd name="connsiteX3" fmla="*/ 1463570 w 1468321"/>
                  <a:gd name="connsiteY3" fmla="*/ 143500 h 1486450"/>
                  <a:gd name="connsiteX4" fmla="*/ 1277091 w 1468321"/>
                  <a:gd name="connsiteY4" fmla="*/ 1103949 h 1486450"/>
                  <a:gd name="connsiteX5" fmla="*/ 1159805 w 1468321"/>
                  <a:gd name="connsiteY5" fmla="*/ 1233621 h 1486450"/>
                  <a:gd name="connsiteX6" fmla="*/ 194953 w 1468321"/>
                  <a:gd name="connsiteY6" fmla="*/ 1476062 h 1486450"/>
                  <a:gd name="connsiteX7" fmla="*/ 0 w 1468321"/>
                  <a:gd name="connsiteY7" fmla="*/ 1383813 h 1486450"/>
                  <a:gd name="connsiteX8" fmla="*/ 148800 w 1468321"/>
                  <a:gd name="connsiteY8" fmla="*/ 342420 h 1486450"/>
                  <a:gd name="connsiteX0" fmla="*/ 148800 w 1468321"/>
                  <a:gd name="connsiteY0" fmla="*/ 342420 h 1488094"/>
                  <a:gd name="connsiteX1" fmla="*/ 289180 w 1468321"/>
                  <a:gd name="connsiteY1" fmla="*/ 224000 h 1488094"/>
                  <a:gd name="connsiteX2" fmla="*/ 1339243 w 1468321"/>
                  <a:gd name="connsiteY2" fmla="*/ 1421 h 1488094"/>
                  <a:gd name="connsiteX3" fmla="*/ 1463570 w 1468321"/>
                  <a:gd name="connsiteY3" fmla="*/ 143500 h 1488094"/>
                  <a:gd name="connsiteX4" fmla="*/ 1277091 w 1468321"/>
                  <a:gd name="connsiteY4" fmla="*/ 1103949 h 1488094"/>
                  <a:gd name="connsiteX5" fmla="*/ 1159805 w 1468321"/>
                  <a:gd name="connsiteY5" fmla="*/ 1233621 h 1488094"/>
                  <a:gd name="connsiteX6" fmla="*/ 194953 w 1468321"/>
                  <a:gd name="connsiteY6" fmla="*/ 1476062 h 1488094"/>
                  <a:gd name="connsiteX7" fmla="*/ 0 w 1468321"/>
                  <a:gd name="connsiteY7" fmla="*/ 1383813 h 1488094"/>
                  <a:gd name="connsiteX8" fmla="*/ 148800 w 1468321"/>
                  <a:gd name="connsiteY8" fmla="*/ 342420 h 1488094"/>
                  <a:gd name="connsiteX0" fmla="*/ 148800 w 1468321"/>
                  <a:gd name="connsiteY0" fmla="*/ 342420 h 1492244"/>
                  <a:gd name="connsiteX1" fmla="*/ 289180 w 1468321"/>
                  <a:gd name="connsiteY1" fmla="*/ 224000 h 1492244"/>
                  <a:gd name="connsiteX2" fmla="*/ 1339243 w 1468321"/>
                  <a:gd name="connsiteY2" fmla="*/ 1421 h 1492244"/>
                  <a:gd name="connsiteX3" fmla="*/ 1463570 w 1468321"/>
                  <a:gd name="connsiteY3" fmla="*/ 143500 h 1492244"/>
                  <a:gd name="connsiteX4" fmla="*/ 1277091 w 1468321"/>
                  <a:gd name="connsiteY4" fmla="*/ 1103949 h 1492244"/>
                  <a:gd name="connsiteX5" fmla="*/ 1159805 w 1468321"/>
                  <a:gd name="connsiteY5" fmla="*/ 1233621 h 1492244"/>
                  <a:gd name="connsiteX6" fmla="*/ 194953 w 1468321"/>
                  <a:gd name="connsiteY6" fmla="*/ 1476062 h 1492244"/>
                  <a:gd name="connsiteX7" fmla="*/ 0 w 1468321"/>
                  <a:gd name="connsiteY7" fmla="*/ 1383813 h 1492244"/>
                  <a:gd name="connsiteX8" fmla="*/ 148800 w 1468321"/>
                  <a:gd name="connsiteY8" fmla="*/ 342420 h 1492244"/>
                  <a:gd name="connsiteX0" fmla="*/ 148931 w 1468452"/>
                  <a:gd name="connsiteY0" fmla="*/ 342420 h 1489509"/>
                  <a:gd name="connsiteX1" fmla="*/ 289311 w 1468452"/>
                  <a:gd name="connsiteY1" fmla="*/ 224000 h 1489509"/>
                  <a:gd name="connsiteX2" fmla="*/ 1339374 w 1468452"/>
                  <a:gd name="connsiteY2" fmla="*/ 1421 h 1489509"/>
                  <a:gd name="connsiteX3" fmla="*/ 1463701 w 1468452"/>
                  <a:gd name="connsiteY3" fmla="*/ 143500 h 1489509"/>
                  <a:gd name="connsiteX4" fmla="*/ 1277222 w 1468452"/>
                  <a:gd name="connsiteY4" fmla="*/ 1103949 h 1489509"/>
                  <a:gd name="connsiteX5" fmla="*/ 1159936 w 1468452"/>
                  <a:gd name="connsiteY5" fmla="*/ 1233621 h 1489509"/>
                  <a:gd name="connsiteX6" fmla="*/ 195084 w 1468452"/>
                  <a:gd name="connsiteY6" fmla="*/ 1476062 h 1489509"/>
                  <a:gd name="connsiteX7" fmla="*/ 131 w 1468452"/>
                  <a:gd name="connsiteY7" fmla="*/ 1383813 h 1489509"/>
                  <a:gd name="connsiteX8" fmla="*/ 148931 w 1468452"/>
                  <a:gd name="connsiteY8" fmla="*/ 342420 h 1489509"/>
                  <a:gd name="connsiteX0" fmla="*/ 148931 w 1465564"/>
                  <a:gd name="connsiteY0" fmla="*/ 410617 h 1557706"/>
                  <a:gd name="connsiteX1" fmla="*/ 289311 w 1465564"/>
                  <a:gd name="connsiteY1" fmla="*/ 292197 h 1557706"/>
                  <a:gd name="connsiteX2" fmla="*/ 1253125 w 1465564"/>
                  <a:gd name="connsiteY2" fmla="*/ 727 h 1557706"/>
                  <a:gd name="connsiteX3" fmla="*/ 1463701 w 1465564"/>
                  <a:gd name="connsiteY3" fmla="*/ 211697 h 1557706"/>
                  <a:gd name="connsiteX4" fmla="*/ 1277222 w 1465564"/>
                  <a:gd name="connsiteY4" fmla="*/ 1172146 h 1557706"/>
                  <a:gd name="connsiteX5" fmla="*/ 1159936 w 1465564"/>
                  <a:gd name="connsiteY5" fmla="*/ 1301818 h 1557706"/>
                  <a:gd name="connsiteX6" fmla="*/ 195084 w 1465564"/>
                  <a:gd name="connsiteY6" fmla="*/ 1544259 h 1557706"/>
                  <a:gd name="connsiteX7" fmla="*/ 131 w 1465564"/>
                  <a:gd name="connsiteY7" fmla="*/ 1452010 h 1557706"/>
                  <a:gd name="connsiteX8" fmla="*/ 148931 w 1465564"/>
                  <a:gd name="connsiteY8" fmla="*/ 410617 h 1557706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77222 w 1368665"/>
                  <a:gd name="connsiteY4" fmla="*/ 1172782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48931 w 1368665"/>
                  <a:gd name="connsiteY0" fmla="*/ 411253 h 1558342"/>
                  <a:gd name="connsiteX1" fmla="*/ 289311 w 1368665"/>
                  <a:gd name="connsiteY1" fmla="*/ 292833 h 1558342"/>
                  <a:gd name="connsiteX2" fmla="*/ 1253125 w 1368665"/>
                  <a:gd name="connsiteY2" fmla="*/ 1363 h 1558342"/>
                  <a:gd name="connsiteX3" fmla="*/ 1362452 w 1368665"/>
                  <a:gd name="connsiteY3" fmla="*/ 146574 h 1558342"/>
                  <a:gd name="connsiteX4" fmla="*/ 1217223 w 1368665"/>
                  <a:gd name="connsiteY4" fmla="*/ 966108 h 1558342"/>
                  <a:gd name="connsiteX5" fmla="*/ 1159936 w 1368665"/>
                  <a:gd name="connsiteY5" fmla="*/ 1302454 h 1558342"/>
                  <a:gd name="connsiteX6" fmla="*/ 195084 w 1368665"/>
                  <a:gd name="connsiteY6" fmla="*/ 1544895 h 1558342"/>
                  <a:gd name="connsiteX7" fmla="*/ 131 w 1368665"/>
                  <a:gd name="connsiteY7" fmla="*/ 1452646 h 1558342"/>
                  <a:gd name="connsiteX8" fmla="*/ 148931 w 1368665"/>
                  <a:gd name="connsiteY8" fmla="*/ 411253 h 1558342"/>
                  <a:gd name="connsiteX0" fmla="*/ 130212 w 1349946"/>
                  <a:gd name="connsiteY0" fmla="*/ 411253 h 1549172"/>
                  <a:gd name="connsiteX1" fmla="*/ 270592 w 1349946"/>
                  <a:gd name="connsiteY1" fmla="*/ 292833 h 1549172"/>
                  <a:gd name="connsiteX2" fmla="*/ 1234406 w 1349946"/>
                  <a:gd name="connsiteY2" fmla="*/ 1363 h 1549172"/>
                  <a:gd name="connsiteX3" fmla="*/ 1343733 w 1349946"/>
                  <a:gd name="connsiteY3" fmla="*/ 146574 h 1549172"/>
                  <a:gd name="connsiteX4" fmla="*/ 1198504 w 1349946"/>
                  <a:gd name="connsiteY4" fmla="*/ 966108 h 1549172"/>
                  <a:gd name="connsiteX5" fmla="*/ 1141217 w 1349946"/>
                  <a:gd name="connsiteY5" fmla="*/ 1302454 h 1549172"/>
                  <a:gd name="connsiteX6" fmla="*/ 176365 w 1349946"/>
                  <a:gd name="connsiteY6" fmla="*/ 1544895 h 1549172"/>
                  <a:gd name="connsiteX7" fmla="*/ 161 w 1349946"/>
                  <a:gd name="connsiteY7" fmla="*/ 1308601 h 1549172"/>
                  <a:gd name="connsiteX8" fmla="*/ 130212 w 1349946"/>
                  <a:gd name="connsiteY8" fmla="*/ 411253 h 1549172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141231 w 1349960"/>
                  <a:gd name="connsiteY5" fmla="*/ 130245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  <a:gd name="connsiteX0" fmla="*/ 130226 w 1349960"/>
                  <a:gd name="connsiteY0" fmla="*/ 411253 h 1409196"/>
                  <a:gd name="connsiteX1" fmla="*/ 270606 w 1349960"/>
                  <a:gd name="connsiteY1" fmla="*/ 292833 h 1409196"/>
                  <a:gd name="connsiteX2" fmla="*/ 1234420 w 1349960"/>
                  <a:gd name="connsiteY2" fmla="*/ 1363 h 1409196"/>
                  <a:gd name="connsiteX3" fmla="*/ 1343747 w 1349960"/>
                  <a:gd name="connsiteY3" fmla="*/ 146574 h 1409196"/>
                  <a:gd name="connsiteX4" fmla="*/ 1198518 w 1349960"/>
                  <a:gd name="connsiteY4" fmla="*/ 966108 h 1409196"/>
                  <a:gd name="connsiteX5" fmla="*/ 1069982 w 1349960"/>
                  <a:gd name="connsiteY5" fmla="*/ 1105174 h 1409196"/>
                  <a:gd name="connsiteX6" fmla="*/ 168880 w 1349960"/>
                  <a:gd name="connsiteY6" fmla="*/ 1394587 h 1409196"/>
                  <a:gd name="connsiteX7" fmla="*/ 175 w 1349960"/>
                  <a:gd name="connsiteY7" fmla="*/ 1308601 h 1409196"/>
                  <a:gd name="connsiteX8" fmla="*/ 130226 w 1349960"/>
                  <a:gd name="connsiteY8" fmla="*/ 411253 h 140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9960" h="1409196">
                    <a:moveTo>
                      <a:pt x="130226" y="411253"/>
                    </a:moveTo>
                    <a:cubicBezTo>
                      <a:pt x="140523" y="302101"/>
                      <a:pt x="217060" y="309309"/>
                      <a:pt x="270606" y="292833"/>
                    </a:cubicBezTo>
                    <a:lnTo>
                      <a:pt x="1234420" y="1363"/>
                    </a:lnTo>
                    <a:cubicBezTo>
                      <a:pt x="1344206" y="-10208"/>
                      <a:pt x="1361986" y="53050"/>
                      <a:pt x="1343747" y="146574"/>
                    </a:cubicBezTo>
                    <a:lnTo>
                      <a:pt x="1198518" y="966108"/>
                    </a:lnTo>
                    <a:cubicBezTo>
                      <a:pt x="1179120" y="1069850"/>
                      <a:pt x="1143349" y="1071081"/>
                      <a:pt x="1069982" y="1105174"/>
                    </a:cubicBezTo>
                    <a:lnTo>
                      <a:pt x="168880" y="1394587"/>
                    </a:lnTo>
                    <a:cubicBezTo>
                      <a:pt x="65970" y="1428257"/>
                      <a:pt x="-3984" y="1405396"/>
                      <a:pt x="175" y="1308601"/>
                    </a:cubicBezTo>
                    <a:lnTo>
                      <a:pt x="130226" y="411253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B9B9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35">
                <a:extLst>
                  <a:ext uri="{FF2B5EF4-FFF2-40B4-BE49-F238E27FC236}">
                    <a16:creationId xmlns:a16="http://schemas.microsoft.com/office/drawing/2014/main" id="{01431A77-75C4-F6F8-DC89-39ED0F7B28D6}"/>
                  </a:ext>
                </a:extLst>
              </p:cNvPr>
              <p:cNvSpPr/>
              <p:nvPr/>
            </p:nvSpPr>
            <p:spPr>
              <a:xfrm>
                <a:off x="397847" y="1997111"/>
                <a:ext cx="424140" cy="114819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0839" h="1491180">
                    <a:moveTo>
                      <a:pt x="937" y="47591"/>
                    </a:moveTo>
                    <a:cubicBezTo>
                      <a:pt x="-6845" y="-11444"/>
                      <a:pt x="35460" y="-13128"/>
                      <a:pt x="68200" y="29141"/>
                    </a:cubicBezTo>
                    <a:lnTo>
                      <a:pt x="432508" y="320588"/>
                    </a:lnTo>
                    <a:cubicBezTo>
                      <a:pt x="465019" y="354072"/>
                      <a:pt x="468955" y="392319"/>
                      <a:pt x="465748" y="428184"/>
                    </a:cubicBezTo>
                    <a:lnTo>
                      <a:pt x="549092" y="1414020"/>
                    </a:lnTo>
                    <a:cubicBezTo>
                      <a:pt x="559457" y="1464378"/>
                      <a:pt x="522196" y="1519498"/>
                      <a:pt x="477792" y="1474606"/>
                    </a:cubicBezTo>
                    <a:lnTo>
                      <a:pt x="144279" y="1147320"/>
                    </a:lnTo>
                    <a:cubicBezTo>
                      <a:pt x="115185" y="1123133"/>
                      <a:pt x="88473" y="1087039"/>
                      <a:pt x="85573" y="1031895"/>
                    </a:cubicBezTo>
                    <a:lnTo>
                      <a:pt x="937" y="47591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35">
                <a:extLst>
                  <a:ext uri="{FF2B5EF4-FFF2-40B4-BE49-F238E27FC236}">
                    <a16:creationId xmlns:a16="http://schemas.microsoft.com/office/drawing/2014/main" id="{AA8C6E02-640F-329B-A89B-2C8BE65058B7}"/>
                  </a:ext>
                </a:extLst>
              </p:cNvPr>
              <p:cNvSpPr/>
              <p:nvPr/>
            </p:nvSpPr>
            <p:spPr>
              <a:xfrm>
                <a:off x="912187" y="4360292"/>
                <a:ext cx="393337" cy="1135741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  <a:gd name="connsiteX0" fmla="*/ 1468 w 526252"/>
                  <a:gd name="connsiteY0" fmla="*/ 79309 h 1627050"/>
                  <a:gd name="connsiteX1" fmla="*/ 71111 w 526252"/>
                  <a:gd name="connsiteY1" fmla="*/ 13234 h 1627050"/>
                  <a:gd name="connsiteX2" fmla="*/ 435782 w 526252"/>
                  <a:gd name="connsiteY2" fmla="*/ 377702 h 1627050"/>
                  <a:gd name="connsiteX3" fmla="*/ 480238 w 526252"/>
                  <a:gd name="connsiteY3" fmla="*/ 504659 h 1627050"/>
                  <a:gd name="connsiteX4" fmla="*/ 526155 w 526252"/>
                  <a:gd name="connsiteY4" fmla="*/ 1532048 h 1627050"/>
                  <a:gd name="connsiteX5" fmla="*/ 423074 w 526252"/>
                  <a:gd name="connsiteY5" fmla="*/ 1612318 h 1627050"/>
                  <a:gd name="connsiteX6" fmla="*/ 123361 w 526252"/>
                  <a:gd name="connsiteY6" fmla="*/ 1217103 h 1627050"/>
                  <a:gd name="connsiteX7" fmla="*/ 56839 w 526252"/>
                  <a:gd name="connsiteY7" fmla="*/ 1083320 h 1627050"/>
                  <a:gd name="connsiteX8" fmla="*/ 1468 w 526252"/>
                  <a:gd name="connsiteY8" fmla="*/ 79309 h 1627050"/>
                  <a:gd name="connsiteX0" fmla="*/ 1468 w 512971"/>
                  <a:gd name="connsiteY0" fmla="*/ 79309 h 1637747"/>
                  <a:gd name="connsiteX1" fmla="*/ 71111 w 512971"/>
                  <a:gd name="connsiteY1" fmla="*/ 13234 h 1637747"/>
                  <a:gd name="connsiteX2" fmla="*/ 435782 w 512971"/>
                  <a:gd name="connsiteY2" fmla="*/ 377702 h 1637747"/>
                  <a:gd name="connsiteX3" fmla="*/ 480238 w 512971"/>
                  <a:gd name="connsiteY3" fmla="*/ 504659 h 1637747"/>
                  <a:gd name="connsiteX4" fmla="*/ 512854 w 512971"/>
                  <a:gd name="connsiteY4" fmla="*/ 1571949 h 1637747"/>
                  <a:gd name="connsiteX5" fmla="*/ 423074 w 512971"/>
                  <a:gd name="connsiteY5" fmla="*/ 1612318 h 1637747"/>
                  <a:gd name="connsiteX6" fmla="*/ 123361 w 512971"/>
                  <a:gd name="connsiteY6" fmla="*/ 1217103 h 1637747"/>
                  <a:gd name="connsiteX7" fmla="*/ 56839 w 512971"/>
                  <a:gd name="connsiteY7" fmla="*/ 1083320 h 1637747"/>
                  <a:gd name="connsiteX8" fmla="*/ 1468 w 512971"/>
                  <a:gd name="connsiteY8" fmla="*/ 79309 h 1637747"/>
                  <a:gd name="connsiteX0" fmla="*/ 1468 w 513000"/>
                  <a:gd name="connsiteY0" fmla="*/ 79309 h 1647743"/>
                  <a:gd name="connsiteX1" fmla="*/ 71111 w 513000"/>
                  <a:gd name="connsiteY1" fmla="*/ 13234 h 1647743"/>
                  <a:gd name="connsiteX2" fmla="*/ 435782 w 513000"/>
                  <a:gd name="connsiteY2" fmla="*/ 377702 h 1647743"/>
                  <a:gd name="connsiteX3" fmla="*/ 480238 w 513000"/>
                  <a:gd name="connsiteY3" fmla="*/ 504659 h 1647743"/>
                  <a:gd name="connsiteX4" fmla="*/ 512854 w 513000"/>
                  <a:gd name="connsiteY4" fmla="*/ 1571949 h 1647743"/>
                  <a:gd name="connsiteX5" fmla="*/ 423074 w 513000"/>
                  <a:gd name="connsiteY5" fmla="*/ 1612318 h 1647743"/>
                  <a:gd name="connsiteX6" fmla="*/ 123361 w 513000"/>
                  <a:gd name="connsiteY6" fmla="*/ 1217103 h 1647743"/>
                  <a:gd name="connsiteX7" fmla="*/ 56839 w 513000"/>
                  <a:gd name="connsiteY7" fmla="*/ 1083320 h 1647743"/>
                  <a:gd name="connsiteX8" fmla="*/ 1468 w 513000"/>
                  <a:gd name="connsiteY8" fmla="*/ 79309 h 1647743"/>
                  <a:gd name="connsiteX0" fmla="*/ 1468 w 513000"/>
                  <a:gd name="connsiteY0" fmla="*/ 79309 h 1652742"/>
                  <a:gd name="connsiteX1" fmla="*/ 71111 w 513000"/>
                  <a:gd name="connsiteY1" fmla="*/ 13234 h 1652742"/>
                  <a:gd name="connsiteX2" fmla="*/ 435782 w 513000"/>
                  <a:gd name="connsiteY2" fmla="*/ 377702 h 1652742"/>
                  <a:gd name="connsiteX3" fmla="*/ 480238 w 513000"/>
                  <a:gd name="connsiteY3" fmla="*/ 504659 h 1652742"/>
                  <a:gd name="connsiteX4" fmla="*/ 512854 w 513000"/>
                  <a:gd name="connsiteY4" fmla="*/ 1571949 h 1652742"/>
                  <a:gd name="connsiteX5" fmla="*/ 423074 w 513000"/>
                  <a:gd name="connsiteY5" fmla="*/ 1612318 h 1652742"/>
                  <a:gd name="connsiteX6" fmla="*/ 123361 w 513000"/>
                  <a:gd name="connsiteY6" fmla="*/ 1217103 h 1652742"/>
                  <a:gd name="connsiteX7" fmla="*/ 56839 w 513000"/>
                  <a:gd name="connsiteY7" fmla="*/ 1083320 h 1652742"/>
                  <a:gd name="connsiteX8" fmla="*/ 1468 w 513000"/>
                  <a:gd name="connsiteY8" fmla="*/ 79309 h 1652742"/>
                  <a:gd name="connsiteX0" fmla="*/ 1468 w 513000"/>
                  <a:gd name="connsiteY0" fmla="*/ 79309 h 1652742"/>
                  <a:gd name="connsiteX1" fmla="*/ 71111 w 513000"/>
                  <a:gd name="connsiteY1" fmla="*/ 13234 h 1652742"/>
                  <a:gd name="connsiteX2" fmla="*/ 435782 w 513000"/>
                  <a:gd name="connsiteY2" fmla="*/ 377702 h 1652742"/>
                  <a:gd name="connsiteX3" fmla="*/ 486888 w 513000"/>
                  <a:gd name="connsiteY3" fmla="*/ 797267 h 1652742"/>
                  <a:gd name="connsiteX4" fmla="*/ 512854 w 513000"/>
                  <a:gd name="connsiteY4" fmla="*/ 1571949 h 1652742"/>
                  <a:gd name="connsiteX5" fmla="*/ 423074 w 513000"/>
                  <a:gd name="connsiteY5" fmla="*/ 1612318 h 1652742"/>
                  <a:gd name="connsiteX6" fmla="*/ 123361 w 513000"/>
                  <a:gd name="connsiteY6" fmla="*/ 1217103 h 1652742"/>
                  <a:gd name="connsiteX7" fmla="*/ 56839 w 513000"/>
                  <a:gd name="connsiteY7" fmla="*/ 1083320 h 1652742"/>
                  <a:gd name="connsiteX8" fmla="*/ 1468 w 513000"/>
                  <a:gd name="connsiteY8" fmla="*/ 79309 h 1652742"/>
                  <a:gd name="connsiteX0" fmla="*/ 1468 w 513000"/>
                  <a:gd name="connsiteY0" fmla="*/ 79309 h 1652742"/>
                  <a:gd name="connsiteX1" fmla="*/ 71111 w 513000"/>
                  <a:gd name="connsiteY1" fmla="*/ 13234 h 1652742"/>
                  <a:gd name="connsiteX2" fmla="*/ 452407 w 513000"/>
                  <a:gd name="connsiteY2" fmla="*/ 637059 h 1652742"/>
                  <a:gd name="connsiteX3" fmla="*/ 486888 w 513000"/>
                  <a:gd name="connsiteY3" fmla="*/ 797267 h 1652742"/>
                  <a:gd name="connsiteX4" fmla="*/ 512854 w 513000"/>
                  <a:gd name="connsiteY4" fmla="*/ 1571949 h 1652742"/>
                  <a:gd name="connsiteX5" fmla="*/ 423074 w 513000"/>
                  <a:gd name="connsiteY5" fmla="*/ 1612318 h 1652742"/>
                  <a:gd name="connsiteX6" fmla="*/ 123361 w 513000"/>
                  <a:gd name="connsiteY6" fmla="*/ 1217103 h 1652742"/>
                  <a:gd name="connsiteX7" fmla="*/ 56839 w 513000"/>
                  <a:gd name="connsiteY7" fmla="*/ 1083320 h 1652742"/>
                  <a:gd name="connsiteX8" fmla="*/ 1468 w 513000"/>
                  <a:gd name="connsiteY8" fmla="*/ 79309 h 1652742"/>
                  <a:gd name="connsiteX0" fmla="*/ 3149 w 484755"/>
                  <a:gd name="connsiteY0" fmla="*/ 337900 h 1642000"/>
                  <a:gd name="connsiteX1" fmla="*/ 42866 w 484755"/>
                  <a:gd name="connsiteY1" fmla="*/ 2492 h 1642000"/>
                  <a:gd name="connsiteX2" fmla="*/ 424162 w 484755"/>
                  <a:gd name="connsiteY2" fmla="*/ 626317 h 1642000"/>
                  <a:gd name="connsiteX3" fmla="*/ 458643 w 484755"/>
                  <a:gd name="connsiteY3" fmla="*/ 786525 h 1642000"/>
                  <a:gd name="connsiteX4" fmla="*/ 484609 w 484755"/>
                  <a:gd name="connsiteY4" fmla="*/ 1561207 h 1642000"/>
                  <a:gd name="connsiteX5" fmla="*/ 394829 w 484755"/>
                  <a:gd name="connsiteY5" fmla="*/ 1601576 h 1642000"/>
                  <a:gd name="connsiteX6" fmla="*/ 95116 w 484755"/>
                  <a:gd name="connsiteY6" fmla="*/ 1206361 h 1642000"/>
                  <a:gd name="connsiteX7" fmla="*/ 28594 w 484755"/>
                  <a:gd name="connsiteY7" fmla="*/ 1072578 h 1642000"/>
                  <a:gd name="connsiteX8" fmla="*/ 3149 w 484755"/>
                  <a:gd name="connsiteY8" fmla="*/ 337900 h 1642000"/>
                  <a:gd name="connsiteX0" fmla="*/ 1565 w 483171"/>
                  <a:gd name="connsiteY0" fmla="*/ 82042 h 1386142"/>
                  <a:gd name="connsiteX1" fmla="*/ 67883 w 483171"/>
                  <a:gd name="connsiteY1" fmla="*/ 12642 h 1386142"/>
                  <a:gd name="connsiteX2" fmla="*/ 422578 w 483171"/>
                  <a:gd name="connsiteY2" fmla="*/ 370459 h 1386142"/>
                  <a:gd name="connsiteX3" fmla="*/ 457059 w 483171"/>
                  <a:gd name="connsiteY3" fmla="*/ 530667 h 1386142"/>
                  <a:gd name="connsiteX4" fmla="*/ 483025 w 483171"/>
                  <a:gd name="connsiteY4" fmla="*/ 1305349 h 1386142"/>
                  <a:gd name="connsiteX5" fmla="*/ 393245 w 483171"/>
                  <a:gd name="connsiteY5" fmla="*/ 1345718 h 1386142"/>
                  <a:gd name="connsiteX6" fmla="*/ 93532 w 483171"/>
                  <a:gd name="connsiteY6" fmla="*/ 950503 h 1386142"/>
                  <a:gd name="connsiteX7" fmla="*/ 27010 w 483171"/>
                  <a:gd name="connsiteY7" fmla="*/ 816720 h 1386142"/>
                  <a:gd name="connsiteX8" fmla="*/ 1565 w 483171"/>
                  <a:gd name="connsiteY8" fmla="*/ 82042 h 1386142"/>
                  <a:gd name="connsiteX0" fmla="*/ 4539 w 486145"/>
                  <a:gd name="connsiteY0" fmla="*/ 88711 h 1392811"/>
                  <a:gd name="connsiteX1" fmla="*/ 70857 w 486145"/>
                  <a:gd name="connsiteY1" fmla="*/ 19311 h 1392811"/>
                  <a:gd name="connsiteX2" fmla="*/ 425552 w 486145"/>
                  <a:gd name="connsiteY2" fmla="*/ 377128 h 1392811"/>
                  <a:gd name="connsiteX3" fmla="*/ 460033 w 486145"/>
                  <a:gd name="connsiteY3" fmla="*/ 537336 h 1392811"/>
                  <a:gd name="connsiteX4" fmla="*/ 485999 w 486145"/>
                  <a:gd name="connsiteY4" fmla="*/ 1312018 h 1392811"/>
                  <a:gd name="connsiteX5" fmla="*/ 396219 w 486145"/>
                  <a:gd name="connsiteY5" fmla="*/ 1352387 h 1392811"/>
                  <a:gd name="connsiteX6" fmla="*/ 96506 w 486145"/>
                  <a:gd name="connsiteY6" fmla="*/ 957172 h 1392811"/>
                  <a:gd name="connsiteX7" fmla="*/ 29984 w 486145"/>
                  <a:gd name="connsiteY7" fmla="*/ 823389 h 1392811"/>
                  <a:gd name="connsiteX8" fmla="*/ 4539 w 486145"/>
                  <a:gd name="connsiteY8" fmla="*/ 88711 h 1392811"/>
                  <a:gd name="connsiteX0" fmla="*/ 4983 w 486589"/>
                  <a:gd name="connsiteY0" fmla="*/ 96073 h 1400173"/>
                  <a:gd name="connsiteX1" fmla="*/ 71301 w 486589"/>
                  <a:gd name="connsiteY1" fmla="*/ 26673 h 1400173"/>
                  <a:gd name="connsiteX2" fmla="*/ 425996 w 486589"/>
                  <a:gd name="connsiteY2" fmla="*/ 384490 h 1400173"/>
                  <a:gd name="connsiteX3" fmla="*/ 460477 w 486589"/>
                  <a:gd name="connsiteY3" fmla="*/ 544698 h 1400173"/>
                  <a:gd name="connsiteX4" fmla="*/ 486443 w 486589"/>
                  <a:gd name="connsiteY4" fmla="*/ 1319380 h 1400173"/>
                  <a:gd name="connsiteX5" fmla="*/ 396663 w 486589"/>
                  <a:gd name="connsiteY5" fmla="*/ 1359749 h 1400173"/>
                  <a:gd name="connsiteX6" fmla="*/ 96950 w 486589"/>
                  <a:gd name="connsiteY6" fmla="*/ 964534 h 1400173"/>
                  <a:gd name="connsiteX7" fmla="*/ 30428 w 486589"/>
                  <a:gd name="connsiteY7" fmla="*/ 830751 h 1400173"/>
                  <a:gd name="connsiteX8" fmla="*/ 4983 w 486589"/>
                  <a:gd name="connsiteY8" fmla="*/ 96073 h 1400173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0089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93753 w 483392"/>
                  <a:gd name="connsiteY6" fmla="*/ 960133 h 1395772"/>
                  <a:gd name="connsiteX7" fmla="*/ 27231 w 483392"/>
                  <a:gd name="connsiteY7" fmla="*/ 826350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93753 w 483392"/>
                  <a:gd name="connsiteY6" fmla="*/ 960133 h 1395772"/>
                  <a:gd name="connsiteX7" fmla="*/ 27231 w 483392"/>
                  <a:gd name="connsiteY7" fmla="*/ 826350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93753 w 483392"/>
                  <a:gd name="connsiteY6" fmla="*/ 9601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80453 w 483392"/>
                  <a:gd name="connsiteY6" fmla="*/ 9468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80453 w 483392"/>
                  <a:gd name="connsiteY6" fmla="*/ 9468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  <a:gd name="connsiteX0" fmla="*/ 1786 w 483392"/>
                  <a:gd name="connsiteY0" fmla="*/ 91672 h 1395772"/>
                  <a:gd name="connsiteX1" fmla="*/ 68104 w 483392"/>
                  <a:gd name="connsiteY1" fmla="*/ 22272 h 1395772"/>
                  <a:gd name="connsiteX2" fmla="*/ 422799 w 483392"/>
                  <a:gd name="connsiteY2" fmla="*/ 383414 h 1395772"/>
                  <a:gd name="connsiteX3" fmla="*/ 457280 w 483392"/>
                  <a:gd name="connsiteY3" fmla="*/ 540297 h 1395772"/>
                  <a:gd name="connsiteX4" fmla="*/ 483246 w 483392"/>
                  <a:gd name="connsiteY4" fmla="*/ 1314979 h 1395772"/>
                  <a:gd name="connsiteX5" fmla="*/ 393466 w 483392"/>
                  <a:gd name="connsiteY5" fmla="*/ 1355348 h 1395772"/>
                  <a:gd name="connsiteX6" fmla="*/ 80453 w 483392"/>
                  <a:gd name="connsiteY6" fmla="*/ 946833 h 1395772"/>
                  <a:gd name="connsiteX7" fmla="*/ 27231 w 483392"/>
                  <a:gd name="connsiteY7" fmla="*/ 789774 h 1395772"/>
                  <a:gd name="connsiteX8" fmla="*/ 1786 w 483392"/>
                  <a:gd name="connsiteY8" fmla="*/ 91672 h 139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392" h="1395772">
                    <a:moveTo>
                      <a:pt x="1786" y="91672"/>
                    </a:moveTo>
                    <a:cubicBezTo>
                      <a:pt x="-8377" y="9811"/>
                      <a:pt x="26333" y="-27098"/>
                      <a:pt x="68104" y="22272"/>
                    </a:cubicBezTo>
                    <a:lnTo>
                      <a:pt x="422799" y="383414"/>
                    </a:lnTo>
                    <a:cubicBezTo>
                      <a:pt x="469597" y="424042"/>
                      <a:pt x="455725" y="490145"/>
                      <a:pt x="457280" y="540297"/>
                    </a:cubicBezTo>
                    <a:lnTo>
                      <a:pt x="483246" y="1314979"/>
                    </a:lnTo>
                    <a:cubicBezTo>
                      <a:pt x="486467" y="1412916"/>
                      <a:pt x="435864" y="1416027"/>
                      <a:pt x="393466" y="1355348"/>
                    </a:cubicBezTo>
                    <a:lnTo>
                      <a:pt x="80453" y="946833"/>
                    </a:lnTo>
                    <a:cubicBezTo>
                      <a:pt x="28534" y="899820"/>
                      <a:pt x="29188" y="880593"/>
                      <a:pt x="27231" y="789774"/>
                    </a:cubicBezTo>
                    <a:lnTo>
                      <a:pt x="1786" y="91672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35">
                <a:extLst>
                  <a:ext uri="{FF2B5EF4-FFF2-40B4-BE49-F238E27FC236}">
                    <a16:creationId xmlns:a16="http://schemas.microsoft.com/office/drawing/2014/main" id="{D2F16D1C-D59E-EB82-A62C-EFEBB633DDE5}"/>
                  </a:ext>
                </a:extLst>
              </p:cNvPr>
              <p:cNvSpPr/>
              <p:nvPr/>
            </p:nvSpPr>
            <p:spPr>
              <a:xfrm>
                <a:off x="1322782" y="4825352"/>
                <a:ext cx="559520" cy="144571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3923"/>
                  <a:gd name="connsiteY0" fmla="*/ 79309 h 2036395"/>
                  <a:gd name="connsiteX1" fmla="*/ 71111 w 763923"/>
                  <a:gd name="connsiteY1" fmla="*/ 13234 h 2036395"/>
                  <a:gd name="connsiteX2" fmla="*/ 676288 w 763923"/>
                  <a:gd name="connsiteY2" fmla="*/ 625352 h 2036395"/>
                  <a:gd name="connsiteX3" fmla="*/ 735032 w 763923"/>
                  <a:gd name="connsiteY3" fmla="*/ 799934 h 2036395"/>
                  <a:gd name="connsiteX4" fmla="*/ 761899 w 763923"/>
                  <a:gd name="connsiteY4" fmla="*/ 1798748 h 2036395"/>
                  <a:gd name="connsiteX5" fmla="*/ 697732 w 763923"/>
                  <a:gd name="connsiteY5" fmla="*/ 2028777 h 2036395"/>
                  <a:gd name="connsiteX6" fmla="*/ 130505 w 763923"/>
                  <a:gd name="connsiteY6" fmla="*/ 1236153 h 2036395"/>
                  <a:gd name="connsiteX7" fmla="*/ 54458 w 763923"/>
                  <a:gd name="connsiteY7" fmla="*/ 1090464 h 2036395"/>
                  <a:gd name="connsiteX8" fmla="*/ 1468 w 763923"/>
                  <a:gd name="connsiteY8" fmla="*/ 79309 h 2036395"/>
                  <a:gd name="connsiteX0" fmla="*/ 1468 w 776544"/>
                  <a:gd name="connsiteY0" fmla="*/ 79309 h 2046905"/>
                  <a:gd name="connsiteX1" fmla="*/ 71111 w 776544"/>
                  <a:gd name="connsiteY1" fmla="*/ 13234 h 2046905"/>
                  <a:gd name="connsiteX2" fmla="*/ 676288 w 776544"/>
                  <a:gd name="connsiteY2" fmla="*/ 625352 h 2046905"/>
                  <a:gd name="connsiteX3" fmla="*/ 735032 w 776544"/>
                  <a:gd name="connsiteY3" fmla="*/ 799934 h 2046905"/>
                  <a:gd name="connsiteX4" fmla="*/ 775199 w 776544"/>
                  <a:gd name="connsiteY4" fmla="*/ 1931752 h 2046905"/>
                  <a:gd name="connsiteX5" fmla="*/ 697732 w 776544"/>
                  <a:gd name="connsiteY5" fmla="*/ 2028777 h 2046905"/>
                  <a:gd name="connsiteX6" fmla="*/ 130505 w 776544"/>
                  <a:gd name="connsiteY6" fmla="*/ 1236153 h 2046905"/>
                  <a:gd name="connsiteX7" fmla="*/ 54458 w 776544"/>
                  <a:gd name="connsiteY7" fmla="*/ 1090464 h 2046905"/>
                  <a:gd name="connsiteX8" fmla="*/ 1468 w 776544"/>
                  <a:gd name="connsiteY8" fmla="*/ 79309 h 2046905"/>
                  <a:gd name="connsiteX0" fmla="*/ 1468 w 776544"/>
                  <a:gd name="connsiteY0" fmla="*/ 79309 h 2042651"/>
                  <a:gd name="connsiteX1" fmla="*/ 71111 w 776544"/>
                  <a:gd name="connsiteY1" fmla="*/ 13234 h 2042651"/>
                  <a:gd name="connsiteX2" fmla="*/ 676288 w 776544"/>
                  <a:gd name="connsiteY2" fmla="*/ 625352 h 2042651"/>
                  <a:gd name="connsiteX3" fmla="*/ 735032 w 776544"/>
                  <a:gd name="connsiteY3" fmla="*/ 799934 h 2042651"/>
                  <a:gd name="connsiteX4" fmla="*/ 775199 w 776544"/>
                  <a:gd name="connsiteY4" fmla="*/ 1931752 h 2042651"/>
                  <a:gd name="connsiteX5" fmla="*/ 697732 w 776544"/>
                  <a:gd name="connsiteY5" fmla="*/ 2028777 h 2042651"/>
                  <a:gd name="connsiteX6" fmla="*/ 130505 w 776544"/>
                  <a:gd name="connsiteY6" fmla="*/ 1236153 h 2042651"/>
                  <a:gd name="connsiteX7" fmla="*/ 54458 w 776544"/>
                  <a:gd name="connsiteY7" fmla="*/ 1090464 h 2042651"/>
                  <a:gd name="connsiteX8" fmla="*/ 1468 w 776544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676288 w 778258"/>
                  <a:gd name="connsiteY2" fmla="*/ 625352 h 2042651"/>
                  <a:gd name="connsiteX3" fmla="*/ 778258 w 778258"/>
                  <a:gd name="connsiteY3" fmla="*/ 101274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716189 w 778258"/>
                  <a:gd name="connsiteY2" fmla="*/ 828183 h 2042651"/>
                  <a:gd name="connsiteX3" fmla="*/ 778258 w 778258"/>
                  <a:gd name="connsiteY3" fmla="*/ 101274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716189 w 778258"/>
                  <a:gd name="connsiteY2" fmla="*/ 828183 h 2042651"/>
                  <a:gd name="connsiteX3" fmla="*/ 778258 w 778258"/>
                  <a:gd name="connsiteY3" fmla="*/ 103269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1468 w 778258"/>
                  <a:gd name="connsiteY0" fmla="*/ 79309 h 2042651"/>
                  <a:gd name="connsiteX1" fmla="*/ 71111 w 778258"/>
                  <a:gd name="connsiteY1" fmla="*/ 13234 h 2042651"/>
                  <a:gd name="connsiteX2" fmla="*/ 726165 w 778258"/>
                  <a:gd name="connsiteY2" fmla="*/ 848133 h 2042651"/>
                  <a:gd name="connsiteX3" fmla="*/ 778258 w 778258"/>
                  <a:gd name="connsiteY3" fmla="*/ 1032690 h 2042651"/>
                  <a:gd name="connsiteX4" fmla="*/ 775199 w 778258"/>
                  <a:gd name="connsiteY4" fmla="*/ 1931752 h 2042651"/>
                  <a:gd name="connsiteX5" fmla="*/ 697732 w 778258"/>
                  <a:gd name="connsiteY5" fmla="*/ 2028777 h 2042651"/>
                  <a:gd name="connsiteX6" fmla="*/ 130505 w 778258"/>
                  <a:gd name="connsiteY6" fmla="*/ 1236153 h 2042651"/>
                  <a:gd name="connsiteX7" fmla="*/ 54458 w 778258"/>
                  <a:gd name="connsiteY7" fmla="*/ 1090464 h 2042651"/>
                  <a:gd name="connsiteX8" fmla="*/ 1468 w 778258"/>
                  <a:gd name="connsiteY8" fmla="*/ 79309 h 2042651"/>
                  <a:gd name="connsiteX0" fmla="*/ 4069 w 744283"/>
                  <a:gd name="connsiteY0" fmla="*/ 245799 h 2032911"/>
                  <a:gd name="connsiteX1" fmla="*/ 37136 w 744283"/>
                  <a:gd name="connsiteY1" fmla="*/ 3494 h 2032911"/>
                  <a:gd name="connsiteX2" fmla="*/ 692190 w 744283"/>
                  <a:gd name="connsiteY2" fmla="*/ 838393 h 2032911"/>
                  <a:gd name="connsiteX3" fmla="*/ 744283 w 744283"/>
                  <a:gd name="connsiteY3" fmla="*/ 1022950 h 2032911"/>
                  <a:gd name="connsiteX4" fmla="*/ 741224 w 744283"/>
                  <a:gd name="connsiteY4" fmla="*/ 1922012 h 2032911"/>
                  <a:gd name="connsiteX5" fmla="*/ 663757 w 744283"/>
                  <a:gd name="connsiteY5" fmla="*/ 2019037 h 2032911"/>
                  <a:gd name="connsiteX6" fmla="*/ 96530 w 744283"/>
                  <a:gd name="connsiteY6" fmla="*/ 1226413 h 2032911"/>
                  <a:gd name="connsiteX7" fmla="*/ 20483 w 744283"/>
                  <a:gd name="connsiteY7" fmla="*/ 1080724 h 2032911"/>
                  <a:gd name="connsiteX8" fmla="*/ 4069 w 744283"/>
                  <a:gd name="connsiteY8" fmla="*/ 245799 h 2032911"/>
                  <a:gd name="connsiteX0" fmla="*/ 982 w 741196"/>
                  <a:gd name="connsiteY0" fmla="*/ 102194 h 1889306"/>
                  <a:gd name="connsiteX1" fmla="*/ 97226 w 741196"/>
                  <a:gd name="connsiteY1" fmla="*/ 9518 h 1889306"/>
                  <a:gd name="connsiteX2" fmla="*/ 689103 w 741196"/>
                  <a:gd name="connsiteY2" fmla="*/ 694788 h 1889306"/>
                  <a:gd name="connsiteX3" fmla="*/ 741196 w 741196"/>
                  <a:gd name="connsiteY3" fmla="*/ 879345 h 1889306"/>
                  <a:gd name="connsiteX4" fmla="*/ 738137 w 741196"/>
                  <a:gd name="connsiteY4" fmla="*/ 1778407 h 1889306"/>
                  <a:gd name="connsiteX5" fmla="*/ 660670 w 741196"/>
                  <a:gd name="connsiteY5" fmla="*/ 1875432 h 1889306"/>
                  <a:gd name="connsiteX6" fmla="*/ 93443 w 741196"/>
                  <a:gd name="connsiteY6" fmla="*/ 1082808 h 1889306"/>
                  <a:gd name="connsiteX7" fmla="*/ 17396 w 741196"/>
                  <a:gd name="connsiteY7" fmla="*/ 937119 h 1889306"/>
                  <a:gd name="connsiteX8" fmla="*/ 982 w 741196"/>
                  <a:gd name="connsiteY8" fmla="*/ 102194 h 1889306"/>
                  <a:gd name="connsiteX0" fmla="*/ 1025 w 737914"/>
                  <a:gd name="connsiteY0" fmla="*/ 79308 h 1893021"/>
                  <a:gd name="connsiteX1" fmla="*/ 93944 w 737914"/>
                  <a:gd name="connsiteY1" fmla="*/ 13233 h 1893021"/>
                  <a:gd name="connsiteX2" fmla="*/ 685821 w 737914"/>
                  <a:gd name="connsiteY2" fmla="*/ 698503 h 1893021"/>
                  <a:gd name="connsiteX3" fmla="*/ 737914 w 737914"/>
                  <a:gd name="connsiteY3" fmla="*/ 883060 h 1893021"/>
                  <a:gd name="connsiteX4" fmla="*/ 734855 w 737914"/>
                  <a:gd name="connsiteY4" fmla="*/ 1782122 h 1893021"/>
                  <a:gd name="connsiteX5" fmla="*/ 657388 w 737914"/>
                  <a:gd name="connsiteY5" fmla="*/ 1879147 h 1893021"/>
                  <a:gd name="connsiteX6" fmla="*/ 90161 w 737914"/>
                  <a:gd name="connsiteY6" fmla="*/ 1086523 h 1893021"/>
                  <a:gd name="connsiteX7" fmla="*/ 14114 w 737914"/>
                  <a:gd name="connsiteY7" fmla="*/ 940834 h 1893021"/>
                  <a:gd name="connsiteX8" fmla="*/ 1025 w 737914"/>
                  <a:gd name="connsiteY8" fmla="*/ 79308 h 1893021"/>
                  <a:gd name="connsiteX0" fmla="*/ 2432 w 739321"/>
                  <a:gd name="connsiteY0" fmla="*/ 89156 h 1902869"/>
                  <a:gd name="connsiteX1" fmla="*/ 95351 w 739321"/>
                  <a:gd name="connsiteY1" fmla="*/ 23081 h 1902869"/>
                  <a:gd name="connsiteX2" fmla="*/ 687228 w 739321"/>
                  <a:gd name="connsiteY2" fmla="*/ 708351 h 1902869"/>
                  <a:gd name="connsiteX3" fmla="*/ 739321 w 739321"/>
                  <a:gd name="connsiteY3" fmla="*/ 892908 h 1902869"/>
                  <a:gd name="connsiteX4" fmla="*/ 736262 w 739321"/>
                  <a:gd name="connsiteY4" fmla="*/ 1791970 h 1902869"/>
                  <a:gd name="connsiteX5" fmla="*/ 658795 w 739321"/>
                  <a:gd name="connsiteY5" fmla="*/ 1888995 h 1902869"/>
                  <a:gd name="connsiteX6" fmla="*/ 91568 w 739321"/>
                  <a:gd name="connsiteY6" fmla="*/ 1096371 h 1902869"/>
                  <a:gd name="connsiteX7" fmla="*/ 15521 w 739321"/>
                  <a:gd name="connsiteY7" fmla="*/ 950682 h 1902869"/>
                  <a:gd name="connsiteX8" fmla="*/ 2432 w 739321"/>
                  <a:gd name="connsiteY8" fmla="*/ 89156 h 1902869"/>
                  <a:gd name="connsiteX0" fmla="*/ 2726 w 739615"/>
                  <a:gd name="connsiteY0" fmla="*/ 106567 h 1920280"/>
                  <a:gd name="connsiteX1" fmla="*/ 95645 w 739615"/>
                  <a:gd name="connsiteY1" fmla="*/ 40492 h 1920280"/>
                  <a:gd name="connsiteX2" fmla="*/ 687522 w 739615"/>
                  <a:gd name="connsiteY2" fmla="*/ 725762 h 1920280"/>
                  <a:gd name="connsiteX3" fmla="*/ 739615 w 739615"/>
                  <a:gd name="connsiteY3" fmla="*/ 910319 h 1920280"/>
                  <a:gd name="connsiteX4" fmla="*/ 736556 w 739615"/>
                  <a:gd name="connsiteY4" fmla="*/ 1809381 h 1920280"/>
                  <a:gd name="connsiteX5" fmla="*/ 659089 w 739615"/>
                  <a:gd name="connsiteY5" fmla="*/ 1906406 h 1920280"/>
                  <a:gd name="connsiteX6" fmla="*/ 91862 w 739615"/>
                  <a:gd name="connsiteY6" fmla="*/ 1113782 h 1920280"/>
                  <a:gd name="connsiteX7" fmla="*/ 15815 w 739615"/>
                  <a:gd name="connsiteY7" fmla="*/ 968093 h 1920280"/>
                  <a:gd name="connsiteX8" fmla="*/ 2726 w 739615"/>
                  <a:gd name="connsiteY8" fmla="*/ 106567 h 1920280"/>
                  <a:gd name="connsiteX0" fmla="*/ 584 w 737473"/>
                  <a:gd name="connsiteY0" fmla="*/ 102423 h 1916136"/>
                  <a:gd name="connsiteX1" fmla="*/ 93503 w 737473"/>
                  <a:gd name="connsiteY1" fmla="*/ 36348 h 1916136"/>
                  <a:gd name="connsiteX2" fmla="*/ 685380 w 737473"/>
                  <a:gd name="connsiteY2" fmla="*/ 721618 h 1916136"/>
                  <a:gd name="connsiteX3" fmla="*/ 737473 w 737473"/>
                  <a:gd name="connsiteY3" fmla="*/ 906175 h 1916136"/>
                  <a:gd name="connsiteX4" fmla="*/ 734414 w 737473"/>
                  <a:gd name="connsiteY4" fmla="*/ 1805237 h 1916136"/>
                  <a:gd name="connsiteX5" fmla="*/ 656947 w 737473"/>
                  <a:gd name="connsiteY5" fmla="*/ 1902262 h 1916136"/>
                  <a:gd name="connsiteX6" fmla="*/ 89720 w 737473"/>
                  <a:gd name="connsiteY6" fmla="*/ 1109638 h 1916136"/>
                  <a:gd name="connsiteX7" fmla="*/ 13673 w 737473"/>
                  <a:gd name="connsiteY7" fmla="*/ 963949 h 1916136"/>
                  <a:gd name="connsiteX8" fmla="*/ 584 w 737473"/>
                  <a:gd name="connsiteY8" fmla="*/ 102423 h 1916136"/>
                  <a:gd name="connsiteX0" fmla="*/ 584 w 737473"/>
                  <a:gd name="connsiteY0" fmla="*/ 102423 h 1916136"/>
                  <a:gd name="connsiteX1" fmla="*/ 93503 w 737473"/>
                  <a:gd name="connsiteY1" fmla="*/ 36348 h 1916136"/>
                  <a:gd name="connsiteX2" fmla="*/ 685380 w 737473"/>
                  <a:gd name="connsiteY2" fmla="*/ 721618 h 1916136"/>
                  <a:gd name="connsiteX3" fmla="*/ 737473 w 737473"/>
                  <a:gd name="connsiteY3" fmla="*/ 906175 h 1916136"/>
                  <a:gd name="connsiteX4" fmla="*/ 734414 w 737473"/>
                  <a:gd name="connsiteY4" fmla="*/ 1805237 h 1916136"/>
                  <a:gd name="connsiteX5" fmla="*/ 656947 w 737473"/>
                  <a:gd name="connsiteY5" fmla="*/ 1902262 h 1916136"/>
                  <a:gd name="connsiteX6" fmla="*/ 89720 w 737473"/>
                  <a:gd name="connsiteY6" fmla="*/ 1109638 h 1916136"/>
                  <a:gd name="connsiteX7" fmla="*/ 13673 w 737473"/>
                  <a:gd name="connsiteY7" fmla="*/ 963949 h 1916136"/>
                  <a:gd name="connsiteX8" fmla="*/ 584 w 737473"/>
                  <a:gd name="connsiteY8" fmla="*/ 102423 h 1916136"/>
                  <a:gd name="connsiteX0" fmla="*/ 693 w 737582"/>
                  <a:gd name="connsiteY0" fmla="*/ 92092 h 1905805"/>
                  <a:gd name="connsiteX1" fmla="*/ 93612 w 737582"/>
                  <a:gd name="connsiteY1" fmla="*/ 26017 h 1905805"/>
                  <a:gd name="connsiteX2" fmla="*/ 685489 w 737582"/>
                  <a:gd name="connsiteY2" fmla="*/ 711287 h 1905805"/>
                  <a:gd name="connsiteX3" fmla="*/ 737582 w 737582"/>
                  <a:gd name="connsiteY3" fmla="*/ 895844 h 1905805"/>
                  <a:gd name="connsiteX4" fmla="*/ 734523 w 737582"/>
                  <a:gd name="connsiteY4" fmla="*/ 1794906 h 1905805"/>
                  <a:gd name="connsiteX5" fmla="*/ 657056 w 737582"/>
                  <a:gd name="connsiteY5" fmla="*/ 1891931 h 1905805"/>
                  <a:gd name="connsiteX6" fmla="*/ 89829 w 737582"/>
                  <a:gd name="connsiteY6" fmla="*/ 1099307 h 1905805"/>
                  <a:gd name="connsiteX7" fmla="*/ 13782 w 737582"/>
                  <a:gd name="connsiteY7" fmla="*/ 953618 h 1905805"/>
                  <a:gd name="connsiteX8" fmla="*/ 693 w 737582"/>
                  <a:gd name="connsiteY8" fmla="*/ 92092 h 190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7582" h="1905805">
                    <a:moveTo>
                      <a:pt x="693" y="92092"/>
                    </a:moveTo>
                    <a:cubicBezTo>
                      <a:pt x="-6146" y="-3068"/>
                      <a:pt x="38540" y="-23354"/>
                      <a:pt x="93612" y="26017"/>
                    </a:cubicBezTo>
                    <a:lnTo>
                      <a:pt x="685489" y="711287"/>
                    </a:lnTo>
                    <a:cubicBezTo>
                      <a:pt x="738937" y="775191"/>
                      <a:pt x="736027" y="845692"/>
                      <a:pt x="737582" y="895844"/>
                    </a:cubicBezTo>
                    <a:cubicBezTo>
                      <a:pt x="736562" y="1202181"/>
                      <a:pt x="735543" y="1488569"/>
                      <a:pt x="734523" y="1794906"/>
                    </a:cubicBezTo>
                    <a:cubicBezTo>
                      <a:pt x="742507" y="1890505"/>
                      <a:pt x="714729" y="1928884"/>
                      <a:pt x="657056" y="1891931"/>
                    </a:cubicBezTo>
                    <a:lnTo>
                      <a:pt x="89829" y="1099307"/>
                    </a:lnTo>
                    <a:cubicBezTo>
                      <a:pt x="51210" y="1065594"/>
                      <a:pt x="19064" y="1027812"/>
                      <a:pt x="13782" y="953618"/>
                    </a:cubicBezTo>
                    <a:lnTo>
                      <a:pt x="693" y="92092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35">
                <a:extLst>
                  <a:ext uri="{FF2B5EF4-FFF2-40B4-BE49-F238E27FC236}">
                    <a16:creationId xmlns:a16="http://schemas.microsoft.com/office/drawing/2014/main" id="{E94419D4-B967-091D-D622-A4B5695FA6FA}"/>
                  </a:ext>
                </a:extLst>
              </p:cNvPr>
              <p:cNvSpPr/>
              <p:nvPr/>
            </p:nvSpPr>
            <p:spPr>
              <a:xfrm>
                <a:off x="1310230" y="3784531"/>
                <a:ext cx="572072" cy="1427238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829" h="1903152">
                    <a:moveTo>
                      <a:pt x="1468" y="79309"/>
                    </a:moveTo>
                    <a:cubicBezTo>
                      <a:pt x="-8695" y="10749"/>
                      <a:pt x="35990" y="-19510"/>
                      <a:pt x="71111" y="13234"/>
                    </a:cubicBezTo>
                    <a:lnTo>
                      <a:pt x="676288" y="625352"/>
                    </a:lnTo>
                    <a:cubicBezTo>
                      <a:pt x="723086" y="665980"/>
                      <a:pt x="733477" y="749782"/>
                      <a:pt x="735032" y="799934"/>
                    </a:cubicBezTo>
                    <a:lnTo>
                      <a:pt x="761899" y="1798748"/>
                    </a:lnTo>
                    <a:cubicBezTo>
                      <a:pt x="769883" y="1894347"/>
                      <a:pt x="725479" y="1929401"/>
                      <a:pt x="667806" y="1882473"/>
                    </a:cubicBezTo>
                    <a:lnTo>
                      <a:pt x="130505" y="1236153"/>
                    </a:lnTo>
                    <a:cubicBezTo>
                      <a:pt x="91886" y="1202440"/>
                      <a:pt x="59740" y="1164658"/>
                      <a:pt x="54458" y="1090464"/>
                    </a:cubicBezTo>
                    <a:lnTo>
                      <a:pt x="1468" y="79309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35">
                <a:extLst>
                  <a:ext uri="{FF2B5EF4-FFF2-40B4-BE49-F238E27FC236}">
                    <a16:creationId xmlns:a16="http://schemas.microsoft.com/office/drawing/2014/main" id="{A81BC3C2-11A9-8C2B-61EA-2B7F24BE5E8B}"/>
                  </a:ext>
                </a:extLst>
              </p:cNvPr>
              <p:cNvSpPr/>
              <p:nvPr/>
            </p:nvSpPr>
            <p:spPr>
              <a:xfrm>
                <a:off x="1273994" y="2723746"/>
                <a:ext cx="578066" cy="133638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9626" h="1779245">
                    <a:moveTo>
                      <a:pt x="1468" y="79309"/>
                    </a:moveTo>
                    <a:cubicBezTo>
                      <a:pt x="-8695" y="10749"/>
                      <a:pt x="35990" y="-19510"/>
                      <a:pt x="71111" y="13234"/>
                    </a:cubicBezTo>
                    <a:lnTo>
                      <a:pt x="706882" y="468987"/>
                    </a:lnTo>
                    <a:cubicBezTo>
                      <a:pt x="753680" y="509615"/>
                      <a:pt x="750474" y="552625"/>
                      <a:pt x="752029" y="602777"/>
                    </a:cubicBezTo>
                    <a:lnTo>
                      <a:pt x="768697" y="1669577"/>
                    </a:lnTo>
                    <a:cubicBezTo>
                      <a:pt x="776681" y="1765176"/>
                      <a:pt x="732278" y="1803628"/>
                      <a:pt x="671205" y="1763499"/>
                    </a:cubicBezTo>
                    <a:lnTo>
                      <a:pt x="106710" y="1188563"/>
                    </a:lnTo>
                    <a:cubicBezTo>
                      <a:pt x="68091" y="1154850"/>
                      <a:pt x="46143" y="1130665"/>
                      <a:pt x="40861" y="1056471"/>
                    </a:cubicBezTo>
                    <a:lnTo>
                      <a:pt x="1468" y="79309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35">
                <a:extLst>
                  <a:ext uri="{FF2B5EF4-FFF2-40B4-BE49-F238E27FC236}">
                    <a16:creationId xmlns:a16="http://schemas.microsoft.com/office/drawing/2014/main" id="{616D38B1-D571-574B-4E1B-3F136420484B}"/>
                  </a:ext>
                </a:extLst>
              </p:cNvPr>
              <p:cNvSpPr/>
              <p:nvPr/>
            </p:nvSpPr>
            <p:spPr>
              <a:xfrm>
                <a:off x="885962" y="3371110"/>
                <a:ext cx="393226" cy="1190874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6293" h="1593870">
                    <a:moveTo>
                      <a:pt x="1468" y="79309"/>
                    </a:moveTo>
                    <a:cubicBezTo>
                      <a:pt x="-8695" y="10749"/>
                      <a:pt x="35990" y="-19510"/>
                      <a:pt x="71111" y="13234"/>
                    </a:cubicBezTo>
                    <a:lnTo>
                      <a:pt x="435782" y="377702"/>
                    </a:lnTo>
                    <a:cubicBezTo>
                      <a:pt x="482580" y="418330"/>
                      <a:pt x="478683" y="454507"/>
                      <a:pt x="480238" y="504659"/>
                    </a:cubicBezTo>
                    <a:lnTo>
                      <a:pt x="526155" y="1532048"/>
                    </a:lnTo>
                    <a:cubicBezTo>
                      <a:pt x="529376" y="1613359"/>
                      <a:pt x="475448" y="1603170"/>
                      <a:pt x="446350" y="1565767"/>
                    </a:cubicBezTo>
                    <a:lnTo>
                      <a:pt x="123361" y="1217103"/>
                    </a:lnTo>
                    <a:cubicBezTo>
                      <a:pt x="84742" y="1183390"/>
                      <a:pt x="62121" y="1157514"/>
                      <a:pt x="56839" y="1083320"/>
                    </a:cubicBezTo>
                    <a:lnTo>
                      <a:pt x="1468" y="79309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35">
                <a:extLst>
                  <a:ext uri="{FF2B5EF4-FFF2-40B4-BE49-F238E27FC236}">
                    <a16:creationId xmlns:a16="http://schemas.microsoft.com/office/drawing/2014/main" id="{2E1A3041-504A-5BEC-0039-0BF44BAFB152}"/>
                  </a:ext>
                </a:extLst>
              </p:cNvPr>
              <p:cNvSpPr/>
              <p:nvPr/>
            </p:nvSpPr>
            <p:spPr>
              <a:xfrm>
                <a:off x="485899" y="2986391"/>
                <a:ext cx="395660" cy="1174148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  <a:gd name="connsiteX0" fmla="*/ 872 w 562273"/>
                  <a:gd name="connsiteY0" fmla="*/ 117337 h 1588672"/>
                  <a:gd name="connsiteX1" fmla="*/ 107091 w 562273"/>
                  <a:gd name="connsiteY1" fmla="*/ 8036 h 1588672"/>
                  <a:gd name="connsiteX2" fmla="*/ 471762 w 562273"/>
                  <a:gd name="connsiteY2" fmla="*/ 372504 h 1588672"/>
                  <a:gd name="connsiteX3" fmla="*/ 516218 w 562273"/>
                  <a:gd name="connsiteY3" fmla="*/ 499461 h 1588672"/>
                  <a:gd name="connsiteX4" fmla="*/ 562135 w 562273"/>
                  <a:gd name="connsiteY4" fmla="*/ 1526850 h 1588672"/>
                  <a:gd name="connsiteX5" fmla="*/ 482330 w 562273"/>
                  <a:gd name="connsiteY5" fmla="*/ 1560569 h 1588672"/>
                  <a:gd name="connsiteX6" fmla="*/ 159341 w 562273"/>
                  <a:gd name="connsiteY6" fmla="*/ 1211905 h 1588672"/>
                  <a:gd name="connsiteX7" fmla="*/ 92819 w 562273"/>
                  <a:gd name="connsiteY7" fmla="*/ 1078122 h 1588672"/>
                  <a:gd name="connsiteX8" fmla="*/ 872 w 562273"/>
                  <a:gd name="connsiteY8" fmla="*/ 117337 h 1588672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73423 w 563934"/>
                  <a:gd name="connsiteY2" fmla="*/ 339985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468003 w 563934"/>
                  <a:gd name="connsiteY3" fmla="*/ 520144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17944"/>
                  <a:gd name="connsiteY0" fmla="*/ 84818 h 1539473"/>
                  <a:gd name="connsiteX1" fmla="*/ 48900 w 517944"/>
                  <a:gd name="connsiteY1" fmla="*/ 12093 h 1539473"/>
                  <a:gd name="connsiteX2" fmla="*/ 400271 w 517944"/>
                  <a:gd name="connsiteY2" fmla="*/ 356610 h 1539473"/>
                  <a:gd name="connsiteX3" fmla="*/ 468003 w 517944"/>
                  <a:gd name="connsiteY3" fmla="*/ 520144 h 1539473"/>
                  <a:gd name="connsiteX4" fmla="*/ 517245 w 517944"/>
                  <a:gd name="connsiteY4" fmla="*/ 1424504 h 1539473"/>
                  <a:gd name="connsiteX5" fmla="*/ 483991 w 517944"/>
                  <a:gd name="connsiteY5" fmla="*/ 1528050 h 1539473"/>
                  <a:gd name="connsiteX6" fmla="*/ 161002 w 517944"/>
                  <a:gd name="connsiteY6" fmla="*/ 1179386 h 1539473"/>
                  <a:gd name="connsiteX7" fmla="*/ 94480 w 517944"/>
                  <a:gd name="connsiteY7" fmla="*/ 1045603 h 1539473"/>
                  <a:gd name="connsiteX8" fmla="*/ 2533 w 517944"/>
                  <a:gd name="connsiteY8" fmla="*/ 84818 h 1539473"/>
                  <a:gd name="connsiteX0" fmla="*/ 2533 w 517797"/>
                  <a:gd name="connsiteY0" fmla="*/ 84818 h 1551425"/>
                  <a:gd name="connsiteX1" fmla="*/ 48900 w 517797"/>
                  <a:gd name="connsiteY1" fmla="*/ 12093 h 1551425"/>
                  <a:gd name="connsiteX2" fmla="*/ 400271 w 517797"/>
                  <a:gd name="connsiteY2" fmla="*/ 356610 h 1551425"/>
                  <a:gd name="connsiteX3" fmla="*/ 468003 w 517797"/>
                  <a:gd name="connsiteY3" fmla="*/ 520144 h 1551425"/>
                  <a:gd name="connsiteX4" fmla="*/ 517245 w 517797"/>
                  <a:gd name="connsiteY4" fmla="*/ 1424504 h 1551425"/>
                  <a:gd name="connsiteX5" fmla="*/ 480666 w 517797"/>
                  <a:gd name="connsiteY5" fmla="*/ 1541351 h 1551425"/>
                  <a:gd name="connsiteX6" fmla="*/ 161002 w 517797"/>
                  <a:gd name="connsiteY6" fmla="*/ 1179386 h 1551425"/>
                  <a:gd name="connsiteX7" fmla="*/ 94480 w 517797"/>
                  <a:gd name="connsiteY7" fmla="*/ 1045603 h 1551425"/>
                  <a:gd name="connsiteX8" fmla="*/ 2533 w 517797"/>
                  <a:gd name="connsiteY8" fmla="*/ 84818 h 1551425"/>
                  <a:gd name="connsiteX0" fmla="*/ 2533 w 517797"/>
                  <a:gd name="connsiteY0" fmla="*/ 84818 h 1553163"/>
                  <a:gd name="connsiteX1" fmla="*/ 48900 w 517797"/>
                  <a:gd name="connsiteY1" fmla="*/ 12093 h 1553163"/>
                  <a:gd name="connsiteX2" fmla="*/ 400271 w 517797"/>
                  <a:gd name="connsiteY2" fmla="*/ 356610 h 1553163"/>
                  <a:gd name="connsiteX3" fmla="*/ 468003 w 517797"/>
                  <a:gd name="connsiteY3" fmla="*/ 520144 h 1553163"/>
                  <a:gd name="connsiteX4" fmla="*/ 517245 w 517797"/>
                  <a:gd name="connsiteY4" fmla="*/ 1441130 h 1553163"/>
                  <a:gd name="connsiteX5" fmla="*/ 480666 w 517797"/>
                  <a:gd name="connsiteY5" fmla="*/ 1541351 h 1553163"/>
                  <a:gd name="connsiteX6" fmla="*/ 161002 w 517797"/>
                  <a:gd name="connsiteY6" fmla="*/ 1179386 h 1553163"/>
                  <a:gd name="connsiteX7" fmla="*/ 94480 w 517797"/>
                  <a:gd name="connsiteY7" fmla="*/ 1045603 h 1553163"/>
                  <a:gd name="connsiteX8" fmla="*/ 2533 w 517797"/>
                  <a:gd name="connsiteY8" fmla="*/ 84818 h 1553163"/>
                  <a:gd name="connsiteX0" fmla="*/ 2533 w 519406"/>
                  <a:gd name="connsiteY0" fmla="*/ 84818 h 1548019"/>
                  <a:gd name="connsiteX1" fmla="*/ 48900 w 519406"/>
                  <a:gd name="connsiteY1" fmla="*/ 12093 h 1548019"/>
                  <a:gd name="connsiteX2" fmla="*/ 400271 w 519406"/>
                  <a:gd name="connsiteY2" fmla="*/ 356610 h 1548019"/>
                  <a:gd name="connsiteX3" fmla="*/ 468003 w 519406"/>
                  <a:gd name="connsiteY3" fmla="*/ 520144 h 1548019"/>
                  <a:gd name="connsiteX4" fmla="*/ 517245 w 519406"/>
                  <a:gd name="connsiteY4" fmla="*/ 1441130 h 1548019"/>
                  <a:gd name="connsiteX5" fmla="*/ 480666 w 519406"/>
                  <a:gd name="connsiteY5" fmla="*/ 1541351 h 1548019"/>
                  <a:gd name="connsiteX6" fmla="*/ 161002 w 519406"/>
                  <a:gd name="connsiteY6" fmla="*/ 1179386 h 1548019"/>
                  <a:gd name="connsiteX7" fmla="*/ 94480 w 519406"/>
                  <a:gd name="connsiteY7" fmla="*/ 1045603 h 1548019"/>
                  <a:gd name="connsiteX8" fmla="*/ 2533 w 519406"/>
                  <a:gd name="connsiteY8" fmla="*/ 84818 h 1548019"/>
                  <a:gd name="connsiteX0" fmla="*/ 2533 w 519406"/>
                  <a:gd name="connsiteY0" fmla="*/ 84818 h 1541375"/>
                  <a:gd name="connsiteX1" fmla="*/ 48900 w 519406"/>
                  <a:gd name="connsiteY1" fmla="*/ 12093 h 1541375"/>
                  <a:gd name="connsiteX2" fmla="*/ 400271 w 519406"/>
                  <a:gd name="connsiteY2" fmla="*/ 356610 h 1541375"/>
                  <a:gd name="connsiteX3" fmla="*/ 468003 w 519406"/>
                  <a:gd name="connsiteY3" fmla="*/ 520144 h 1541375"/>
                  <a:gd name="connsiteX4" fmla="*/ 517245 w 519406"/>
                  <a:gd name="connsiteY4" fmla="*/ 1441130 h 1541375"/>
                  <a:gd name="connsiteX5" fmla="*/ 480666 w 519406"/>
                  <a:gd name="connsiteY5" fmla="*/ 1541351 h 1541375"/>
                  <a:gd name="connsiteX6" fmla="*/ 161002 w 519406"/>
                  <a:gd name="connsiteY6" fmla="*/ 1179386 h 1541375"/>
                  <a:gd name="connsiteX7" fmla="*/ 94480 w 519406"/>
                  <a:gd name="connsiteY7" fmla="*/ 1045603 h 1541375"/>
                  <a:gd name="connsiteX8" fmla="*/ 2533 w 519406"/>
                  <a:gd name="connsiteY8" fmla="*/ 84818 h 154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9406" h="1541375">
                    <a:moveTo>
                      <a:pt x="2533" y="84818"/>
                    </a:moveTo>
                    <a:cubicBezTo>
                      <a:pt x="-7630" y="16258"/>
                      <a:pt x="13779" y="-20651"/>
                      <a:pt x="48900" y="12093"/>
                    </a:cubicBezTo>
                    <a:lnTo>
                      <a:pt x="400271" y="356610"/>
                    </a:lnTo>
                    <a:cubicBezTo>
                      <a:pt x="447069" y="397238"/>
                      <a:pt x="466448" y="469992"/>
                      <a:pt x="468003" y="520144"/>
                    </a:cubicBezTo>
                    <a:lnTo>
                      <a:pt x="517245" y="1441130"/>
                    </a:lnTo>
                    <a:cubicBezTo>
                      <a:pt x="520466" y="1522441"/>
                      <a:pt x="526389" y="1542178"/>
                      <a:pt x="480666" y="1541351"/>
                    </a:cubicBezTo>
                    <a:lnTo>
                      <a:pt x="161002" y="1179386"/>
                    </a:lnTo>
                    <a:cubicBezTo>
                      <a:pt x="122383" y="1145673"/>
                      <a:pt x="99762" y="1119797"/>
                      <a:pt x="94480" y="1045603"/>
                    </a:cubicBezTo>
                    <a:lnTo>
                      <a:pt x="2533" y="84818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35">
                <a:extLst>
                  <a:ext uri="{FF2B5EF4-FFF2-40B4-BE49-F238E27FC236}">
                    <a16:creationId xmlns:a16="http://schemas.microsoft.com/office/drawing/2014/main" id="{4B6EC0B6-974E-A565-5346-D1D91B2403DA}"/>
                  </a:ext>
                </a:extLst>
              </p:cNvPr>
              <p:cNvSpPr/>
              <p:nvPr/>
            </p:nvSpPr>
            <p:spPr>
              <a:xfrm>
                <a:off x="809335" y="2347007"/>
                <a:ext cx="421214" cy="10895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5203" h="1513672">
                    <a:moveTo>
                      <a:pt x="1603" y="71923"/>
                    </a:moveTo>
                    <a:cubicBezTo>
                      <a:pt x="-6179" y="12888"/>
                      <a:pt x="14694" y="-19752"/>
                      <a:pt x="56959" y="12992"/>
                    </a:cubicBezTo>
                    <a:lnTo>
                      <a:pt x="471274" y="349682"/>
                    </a:lnTo>
                    <a:cubicBezTo>
                      <a:pt x="513310" y="380784"/>
                      <a:pt x="531534" y="433320"/>
                      <a:pt x="533089" y="483472"/>
                    </a:cubicBezTo>
                    <a:lnTo>
                      <a:pt x="583095" y="1405015"/>
                    </a:lnTo>
                    <a:cubicBezTo>
                      <a:pt x="591079" y="1500614"/>
                      <a:pt x="577630" y="1531923"/>
                      <a:pt x="521320" y="1503700"/>
                    </a:cubicBezTo>
                    <a:lnTo>
                      <a:pt x="144945" y="1154983"/>
                    </a:lnTo>
                    <a:cubicBezTo>
                      <a:pt x="115851" y="1130796"/>
                      <a:pt x="89139" y="1094703"/>
                      <a:pt x="86239" y="1039559"/>
                    </a:cubicBezTo>
                    <a:lnTo>
                      <a:pt x="1603" y="71923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35">
                <a:extLst>
                  <a:ext uri="{FF2B5EF4-FFF2-40B4-BE49-F238E27FC236}">
                    <a16:creationId xmlns:a16="http://schemas.microsoft.com/office/drawing/2014/main" id="{FA45CD4A-2131-0E1A-E1DE-32ADE2A19A8D}"/>
                  </a:ext>
                </a:extLst>
              </p:cNvPr>
              <p:cNvSpPr/>
              <p:nvPr/>
            </p:nvSpPr>
            <p:spPr>
              <a:xfrm>
                <a:off x="585115" y="3997536"/>
                <a:ext cx="343876" cy="1024364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0 h 1017722"/>
                  <a:gd name="connsiteX0" fmla="*/ 0 w 914400"/>
                  <a:gd name="connsiteY0" fmla="*/ 61993 h 1017722"/>
                  <a:gd name="connsiteX1" fmla="*/ 914400 w 914400"/>
                  <a:gd name="connsiteY1" fmla="*/ 0 h 1017722"/>
                  <a:gd name="connsiteX2" fmla="*/ 914400 w 914400"/>
                  <a:gd name="connsiteY2" fmla="*/ 914400 h 1017722"/>
                  <a:gd name="connsiteX3" fmla="*/ 77492 w 914400"/>
                  <a:gd name="connsiteY3" fmla="*/ 1017722 h 1017722"/>
                  <a:gd name="connsiteX4" fmla="*/ 0 w 914400"/>
                  <a:gd name="connsiteY4" fmla="*/ 61993 h 1017722"/>
                  <a:gd name="connsiteX0" fmla="*/ 0 w 914400"/>
                  <a:gd name="connsiteY0" fmla="*/ 61993 h 1472339"/>
                  <a:gd name="connsiteX1" fmla="*/ 914400 w 914400"/>
                  <a:gd name="connsiteY1" fmla="*/ 0 h 1472339"/>
                  <a:gd name="connsiteX2" fmla="*/ 464949 w 914400"/>
                  <a:gd name="connsiteY2" fmla="*/ 1472339 h 1472339"/>
                  <a:gd name="connsiteX3" fmla="*/ 77492 w 914400"/>
                  <a:gd name="connsiteY3" fmla="*/ 1017722 h 1472339"/>
                  <a:gd name="connsiteX4" fmla="*/ 0 w 914400"/>
                  <a:gd name="connsiteY4" fmla="*/ 61993 h 1472339"/>
                  <a:gd name="connsiteX0" fmla="*/ 0 w 464949"/>
                  <a:gd name="connsiteY0" fmla="*/ 0 h 1410346"/>
                  <a:gd name="connsiteX1" fmla="*/ 444285 w 464949"/>
                  <a:gd name="connsiteY1" fmla="*/ 28930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433953 w 464949"/>
                  <a:gd name="connsiteY1" fmla="*/ 263472 h 1410346"/>
                  <a:gd name="connsiteX2" fmla="*/ 464949 w 464949"/>
                  <a:gd name="connsiteY2" fmla="*/ 1410346 h 1410346"/>
                  <a:gd name="connsiteX3" fmla="*/ 77492 w 464949"/>
                  <a:gd name="connsiteY3" fmla="*/ 955729 h 1410346"/>
                  <a:gd name="connsiteX4" fmla="*/ 0 w 464949"/>
                  <a:gd name="connsiteY4" fmla="*/ 0 h 1410346"/>
                  <a:gd name="connsiteX0" fmla="*/ 0 w 464949"/>
                  <a:gd name="connsiteY0" fmla="*/ 0 h 1410346"/>
                  <a:gd name="connsiteX1" fmla="*/ 81954 w 464949"/>
                  <a:gd name="connsiteY1" fmla="*/ 53069 h 1410346"/>
                  <a:gd name="connsiteX2" fmla="*/ 433953 w 464949"/>
                  <a:gd name="connsiteY2" fmla="*/ 263472 h 1410346"/>
                  <a:gd name="connsiteX3" fmla="*/ 464949 w 464949"/>
                  <a:gd name="connsiteY3" fmla="*/ 1410346 h 1410346"/>
                  <a:gd name="connsiteX4" fmla="*/ 77492 w 464949"/>
                  <a:gd name="connsiteY4" fmla="*/ 955729 h 1410346"/>
                  <a:gd name="connsiteX5" fmla="*/ 0 w 464949"/>
                  <a:gd name="connsiteY5" fmla="*/ 0 h 1410346"/>
                  <a:gd name="connsiteX0" fmla="*/ 0 w 464949"/>
                  <a:gd name="connsiteY0" fmla="*/ 8925 h 1419271"/>
                  <a:gd name="connsiteX1" fmla="*/ 76788 w 464949"/>
                  <a:gd name="connsiteY1" fmla="*/ 0 h 1419271"/>
                  <a:gd name="connsiteX2" fmla="*/ 433953 w 464949"/>
                  <a:gd name="connsiteY2" fmla="*/ 272397 h 1419271"/>
                  <a:gd name="connsiteX3" fmla="*/ 464949 w 464949"/>
                  <a:gd name="connsiteY3" fmla="*/ 1419271 h 1419271"/>
                  <a:gd name="connsiteX4" fmla="*/ 77492 w 464949"/>
                  <a:gd name="connsiteY4" fmla="*/ 964654 h 1419271"/>
                  <a:gd name="connsiteX5" fmla="*/ 0 w 464949"/>
                  <a:gd name="connsiteY5" fmla="*/ 8925 h 1419271"/>
                  <a:gd name="connsiteX0" fmla="*/ 360 w 465309"/>
                  <a:gd name="connsiteY0" fmla="*/ 37502 h 1447848"/>
                  <a:gd name="connsiteX1" fmla="*/ 77148 w 465309"/>
                  <a:gd name="connsiteY1" fmla="*/ 28577 h 1447848"/>
                  <a:gd name="connsiteX2" fmla="*/ 434313 w 465309"/>
                  <a:gd name="connsiteY2" fmla="*/ 300974 h 1447848"/>
                  <a:gd name="connsiteX3" fmla="*/ 465309 w 465309"/>
                  <a:gd name="connsiteY3" fmla="*/ 1447848 h 1447848"/>
                  <a:gd name="connsiteX4" fmla="*/ 77852 w 465309"/>
                  <a:gd name="connsiteY4" fmla="*/ 993231 h 1447848"/>
                  <a:gd name="connsiteX5" fmla="*/ 360 w 465309"/>
                  <a:gd name="connsiteY5" fmla="*/ 37502 h 1447848"/>
                  <a:gd name="connsiteX0" fmla="*/ 427 w 465376"/>
                  <a:gd name="connsiteY0" fmla="*/ 40436 h 1450782"/>
                  <a:gd name="connsiteX1" fmla="*/ 67690 w 465376"/>
                  <a:gd name="connsiteY1" fmla="*/ 21986 h 1450782"/>
                  <a:gd name="connsiteX2" fmla="*/ 434380 w 465376"/>
                  <a:gd name="connsiteY2" fmla="*/ 303908 h 1450782"/>
                  <a:gd name="connsiteX3" fmla="*/ 465376 w 465376"/>
                  <a:gd name="connsiteY3" fmla="*/ 1450782 h 1450782"/>
                  <a:gd name="connsiteX4" fmla="*/ 77919 w 465376"/>
                  <a:gd name="connsiteY4" fmla="*/ 996165 h 1450782"/>
                  <a:gd name="connsiteX5" fmla="*/ 427 w 465376"/>
                  <a:gd name="connsiteY5" fmla="*/ 40436 h 1450782"/>
                  <a:gd name="connsiteX0" fmla="*/ 621 w 465570"/>
                  <a:gd name="connsiteY0" fmla="*/ 57954 h 1468300"/>
                  <a:gd name="connsiteX1" fmla="*/ 67884 w 465570"/>
                  <a:gd name="connsiteY1" fmla="*/ 39504 h 1468300"/>
                  <a:gd name="connsiteX2" fmla="*/ 434574 w 465570"/>
                  <a:gd name="connsiteY2" fmla="*/ 321426 h 1468300"/>
                  <a:gd name="connsiteX3" fmla="*/ 465570 w 465570"/>
                  <a:gd name="connsiteY3" fmla="*/ 1468300 h 1468300"/>
                  <a:gd name="connsiteX4" fmla="*/ 78113 w 465570"/>
                  <a:gd name="connsiteY4" fmla="*/ 1013683 h 1468300"/>
                  <a:gd name="connsiteX5" fmla="*/ 621 w 465570"/>
                  <a:gd name="connsiteY5" fmla="*/ 57954 h 1468300"/>
                  <a:gd name="connsiteX0" fmla="*/ 3974 w 468923"/>
                  <a:gd name="connsiteY0" fmla="*/ 54543 h 1464889"/>
                  <a:gd name="connsiteX1" fmla="*/ 71237 w 468923"/>
                  <a:gd name="connsiteY1" fmla="*/ 36093 h 1464889"/>
                  <a:gd name="connsiteX2" fmla="*/ 437927 w 468923"/>
                  <a:gd name="connsiteY2" fmla="*/ 318015 h 1464889"/>
                  <a:gd name="connsiteX3" fmla="*/ 468923 w 468923"/>
                  <a:gd name="connsiteY3" fmla="*/ 1464889 h 1464889"/>
                  <a:gd name="connsiteX4" fmla="*/ 81466 w 468923"/>
                  <a:gd name="connsiteY4" fmla="*/ 1010272 h 1464889"/>
                  <a:gd name="connsiteX5" fmla="*/ 3974 w 468923"/>
                  <a:gd name="connsiteY5" fmla="*/ 54543 h 1464889"/>
                  <a:gd name="connsiteX0" fmla="*/ 3448 w 468397"/>
                  <a:gd name="connsiteY0" fmla="*/ 51736 h 1462082"/>
                  <a:gd name="connsiteX1" fmla="*/ 70711 w 468397"/>
                  <a:gd name="connsiteY1" fmla="*/ 33286 h 1462082"/>
                  <a:gd name="connsiteX2" fmla="*/ 437401 w 468397"/>
                  <a:gd name="connsiteY2" fmla="*/ 315208 h 1462082"/>
                  <a:gd name="connsiteX3" fmla="*/ 468397 w 468397"/>
                  <a:gd name="connsiteY3" fmla="*/ 1462082 h 1462082"/>
                  <a:gd name="connsiteX4" fmla="*/ 80940 w 468397"/>
                  <a:gd name="connsiteY4" fmla="*/ 1007465 h 1462082"/>
                  <a:gd name="connsiteX5" fmla="*/ 3448 w 468397"/>
                  <a:gd name="connsiteY5" fmla="*/ 51736 h 1462082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886 w 465886"/>
                  <a:gd name="connsiteY3" fmla="*/ 1457937 h 1457937"/>
                  <a:gd name="connsiteX4" fmla="*/ 78429 w 465886"/>
                  <a:gd name="connsiteY4" fmla="*/ 1003320 h 1457937"/>
                  <a:gd name="connsiteX5" fmla="*/ 937 w 465886"/>
                  <a:gd name="connsiteY5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37173 w 465886"/>
                  <a:gd name="connsiteY3" fmla="*/ 413896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4890 w 465886"/>
                  <a:gd name="connsiteY2" fmla="*/ 311063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5886"/>
                  <a:gd name="connsiteY0" fmla="*/ 47591 h 1457937"/>
                  <a:gd name="connsiteX1" fmla="*/ 68200 w 465886"/>
                  <a:gd name="connsiteY1" fmla="*/ 29141 h 1457937"/>
                  <a:gd name="connsiteX2" fmla="*/ 432508 w 465886"/>
                  <a:gd name="connsiteY2" fmla="*/ 320588 h 1457937"/>
                  <a:gd name="connsiteX3" fmla="*/ 465748 w 465886"/>
                  <a:gd name="connsiteY3" fmla="*/ 428184 h 1457937"/>
                  <a:gd name="connsiteX4" fmla="*/ 465886 w 465886"/>
                  <a:gd name="connsiteY4" fmla="*/ 1457937 h 1457937"/>
                  <a:gd name="connsiteX5" fmla="*/ 78429 w 465886"/>
                  <a:gd name="connsiteY5" fmla="*/ 1003320 h 1457937"/>
                  <a:gd name="connsiteX6" fmla="*/ 937 w 465886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78429 w 466660"/>
                  <a:gd name="connsiteY5" fmla="*/ 1003320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85573 w 466660"/>
                  <a:gd name="connsiteY5" fmla="*/ 1031895 h 1457937"/>
                  <a:gd name="connsiteX6" fmla="*/ 937 w 466660"/>
                  <a:gd name="connsiteY6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39516 w 466660"/>
                  <a:gd name="connsiteY5" fmla="*/ 1092552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66660"/>
                  <a:gd name="connsiteY0" fmla="*/ 47591 h 1457937"/>
                  <a:gd name="connsiteX1" fmla="*/ 68200 w 466660"/>
                  <a:gd name="connsiteY1" fmla="*/ 29141 h 1457937"/>
                  <a:gd name="connsiteX2" fmla="*/ 432508 w 466660"/>
                  <a:gd name="connsiteY2" fmla="*/ 320588 h 1457937"/>
                  <a:gd name="connsiteX3" fmla="*/ 465748 w 466660"/>
                  <a:gd name="connsiteY3" fmla="*/ 428184 h 1457937"/>
                  <a:gd name="connsiteX4" fmla="*/ 465886 w 466660"/>
                  <a:gd name="connsiteY4" fmla="*/ 1457937 h 1457937"/>
                  <a:gd name="connsiteX5" fmla="*/ 144279 w 466660"/>
                  <a:gd name="connsiteY5" fmla="*/ 1147320 h 1457937"/>
                  <a:gd name="connsiteX6" fmla="*/ 85573 w 466660"/>
                  <a:gd name="connsiteY6" fmla="*/ 1031895 h 1457937"/>
                  <a:gd name="connsiteX7" fmla="*/ 937 w 466660"/>
                  <a:gd name="connsiteY7" fmla="*/ 47591 h 1457937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7792 w 477792"/>
                  <a:gd name="connsiteY4" fmla="*/ 1474606 h 1474606"/>
                  <a:gd name="connsiteX5" fmla="*/ 144279 w 477792"/>
                  <a:gd name="connsiteY5" fmla="*/ 1147320 h 1474606"/>
                  <a:gd name="connsiteX6" fmla="*/ 85573 w 477792"/>
                  <a:gd name="connsiteY6" fmla="*/ 1031895 h 1474606"/>
                  <a:gd name="connsiteX7" fmla="*/ 937 w 477792"/>
                  <a:gd name="connsiteY7" fmla="*/ 47591 h 1474606"/>
                  <a:gd name="connsiteX0" fmla="*/ 937 w 477792"/>
                  <a:gd name="connsiteY0" fmla="*/ 47591 h 1474606"/>
                  <a:gd name="connsiteX1" fmla="*/ 68200 w 477792"/>
                  <a:gd name="connsiteY1" fmla="*/ 29141 h 1474606"/>
                  <a:gd name="connsiteX2" fmla="*/ 432508 w 477792"/>
                  <a:gd name="connsiteY2" fmla="*/ 320588 h 1474606"/>
                  <a:gd name="connsiteX3" fmla="*/ 465748 w 477792"/>
                  <a:gd name="connsiteY3" fmla="*/ 428184 h 1474606"/>
                  <a:gd name="connsiteX4" fmla="*/ 475273 w 477792"/>
                  <a:gd name="connsiteY4" fmla="*/ 1380682 h 1474606"/>
                  <a:gd name="connsiteX5" fmla="*/ 477792 w 477792"/>
                  <a:gd name="connsiteY5" fmla="*/ 1474606 h 1474606"/>
                  <a:gd name="connsiteX6" fmla="*/ 144279 w 477792"/>
                  <a:gd name="connsiteY6" fmla="*/ 1147320 h 1474606"/>
                  <a:gd name="connsiteX7" fmla="*/ 85573 w 477792"/>
                  <a:gd name="connsiteY7" fmla="*/ 1031895 h 1474606"/>
                  <a:gd name="connsiteX8" fmla="*/ 937 w 477792"/>
                  <a:gd name="connsiteY8" fmla="*/ 47591 h 1474606"/>
                  <a:gd name="connsiteX0" fmla="*/ 937 w 549099"/>
                  <a:gd name="connsiteY0" fmla="*/ 47591 h 1474606"/>
                  <a:gd name="connsiteX1" fmla="*/ 68200 w 549099"/>
                  <a:gd name="connsiteY1" fmla="*/ 29141 h 1474606"/>
                  <a:gd name="connsiteX2" fmla="*/ 432508 w 549099"/>
                  <a:gd name="connsiteY2" fmla="*/ 320588 h 1474606"/>
                  <a:gd name="connsiteX3" fmla="*/ 465748 w 549099"/>
                  <a:gd name="connsiteY3" fmla="*/ 428184 h 1474606"/>
                  <a:gd name="connsiteX4" fmla="*/ 549092 w 549099"/>
                  <a:gd name="connsiteY4" fmla="*/ 1414020 h 1474606"/>
                  <a:gd name="connsiteX5" fmla="*/ 477792 w 549099"/>
                  <a:gd name="connsiteY5" fmla="*/ 1474606 h 1474606"/>
                  <a:gd name="connsiteX6" fmla="*/ 144279 w 549099"/>
                  <a:gd name="connsiteY6" fmla="*/ 1147320 h 1474606"/>
                  <a:gd name="connsiteX7" fmla="*/ 85573 w 549099"/>
                  <a:gd name="connsiteY7" fmla="*/ 1031895 h 1474606"/>
                  <a:gd name="connsiteX8" fmla="*/ 937 w 549099"/>
                  <a:gd name="connsiteY8" fmla="*/ 47591 h 1474606"/>
                  <a:gd name="connsiteX0" fmla="*/ 937 w 549110"/>
                  <a:gd name="connsiteY0" fmla="*/ 47591 h 1488672"/>
                  <a:gd name="connsiteX1" fmla="*/ 68200 w 549110"/>
                  <a:gd name="connsiteY1" fmla="*/ 29141 h 1488672"/>
                  <a:gd name="connsiteX2" fmla="*/ 432508 w 549110"/>
                  <a:gd name="connsiteY2" fmla="*/ 320588 h 1488672"/>
                  <a:gd name="connsiteX3" fmla="*/ 465748 w 549110"/>
                  <a:gd name="connsiteY3" fmla="*/ 428184 h 1488672"/>
                  <a:gd name="connsiteX4" fmla="*/ 549092 w 549110"/>
                  <a:gd name="connsiteY4" fmla="*/ 1414020 h 1488672"/>
                  <a:gd name="connsiteX5" fmla="*/ 477792 w 549110"/>
                  <a:gd name="connsiteY5" fmla="*/ 1474606 h 1488672"/>
                  <a:gd name="connsiteX6" fmla="*/ 144279 w 549110"/>
                  <a:gd name="connsiteY6" fmla="*/ 1147320 h 1488672"/>
                  <a:gd name="connsiteX7" fmla="*/ 85573 w 549110"/>
                  <a:gd name="connsiteY7" fmla="*/ 1031895 h 1488672"/>
                  <a:gd name="connsiteX8" fmla="*/ 937 w 549110"/>
                  <a:gd name="connsiteY8" fmla="*/ 47591 h 1488672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32508 w 550839"/>
                  <a:gd name="connsiteY2" fmla="*/ 320588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465748 w 550839"/>
                  <a:gd name="connsiteY3" fmla="*/ 428184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47320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31895 h 1491180"/>
                  <a:gd name="connsiteX8" fmla="*/ 937 w 550839"/>
                  <a:gd name="connsiteY8" fmla="*/ 47591 h 1491180"/>
                  <a:gd name="connsiteX0" fmla="*/ 937 w 550839"/>
                  <a:gd name="connsiteY0" fmla="*/ 47591 h 1491180"/>
                  <a:gd name="connsiteX1" fmla="*/ 68200 w 550839"/>
                  <a:gd name="connsiteY1" fmla="*/ 29141 h 1491180"/>
                  <a:gd name="connsiteX2" fmla="*/ 470608 w 550839"/>
                  <a:gd name="connsiteY2" fmla="*/ 349163 h 1491180"/>
                  <a:gd name="connsiteX3" fmla="*/ 530042 w 550839"/>
                  <a:gd name="connsiteY3" fmla="*/ 463903 h 1491180"/>
                  <a:gd name="connsiteX4" fmla="*/ 549092 w 550839"/>
                  <a:gd name="connsiteY4" fmla="*/ 1414020 h 1491180"/>
                  <a:gd name="connsiteX5" fmla="*/ 477792 w 550839"/>
                  <a:gd name="connsiteY5" fmla="*/ 1474606 h 1491180"/>
                  <a:gd name="connsiteX6" fmla="*/ 144279 w 550839"/>
                  <a:gd name="connsiteY6" fmla="*/ 1161607 h 1491180"/>
                  <a:gd name="connsiteX7" fmla="*/ 85573 w 550839"/>
                  <a:gd name="connsiteY7" fmla="*/ 1046183 h 1491180"/>
                  <a:gd name="connsiteX8" fmla="*/ 937 w 550839"/>
                  <a:gd name="connsiteY8" fmla="*/ 47591 h 1491180"/>
                  <a:gd name="connsiteX0" fmla="*/ 937 w 556363"/>
                  <a:gd name="connsiteY0" fmla="*/ 47591 h 1522422"/>
                  <a:gd name="connsiteX1" fmla="*/ 68200 w 556363"/>
                  <a:gd name="connsiteY1" fmla="*/ 29141 h 1522422"/>
                  <a:gd name="connsiteX2" fmla="*/ 470608 w 556363"/>
                  <a:gd name="connsiteY2" fmla="*/ 349163 h 1522422"/>
                  <a:gd name="connsiteX3" fmla="*/ 530042 w 556363"/>
                  <a:gd name="connsiteY3" fmla="*/ 463903 h 1522422"/>
                  <a:gd name="connsiteX4" fmla="*/ 549092 w 556363"/>
                  <a:gd name="connsiteY4" fmla="*/ 1414020 h 1522422"/>
                  <a:gd name="connsiteX5" fmla="*/ 520654 w 556363"/>
                  <a:gd name="connsiteY5" fmla="*/ 1510324 h 1522422"/>
                  <a:gd name="connsiteX6" fmla="*/ 144279 w 556363"/>
                  <a:gd name="connsiteY6" fmla="*/ 1161607 h 1522422"/>
                  <a:gd name="connsiteX7" fmla="*/ 85573 w 556363"/>
                  <a:gd name="connsiteY7" fmla="*/ 1046183 h 1522422"/>
                  <a:gd name="connsiteX8" fmla="*/ 937 w 556363"/>
                  <a:gd name="connsiteY8" fmla="*/ 47591 h 1522422"/>
                  <a:gd name="connsiteX0" fmla="*/ 937 w 589130"/>
                  <a:gd name="connsiteY0" fmla="*/ 47591 h 1523907"/>
                  <a:gd name="connsiteX1" fmla="*/ 68200 w 589130"/>
                  <a:gd name="connsiteY1" fmla="*/ 29141 h 1523907"/>
                  <a:gd name="connsiteX2" fmla="*/ 470608 w 589130"/>
                  <a:gd name="connsiteY2" fmla="*/ 349163 h 1523907"/>
                  <a:gd name="connsiteX3" fmla="*/ 530042 w 589130"/>
                  <a:gd name="connsiteY3" fmla="*/ 463903 h 1523907"/>
                  <a:gd name="connsiteX4" fmla="*/ 587192 w 589130"/>
                  <a:gd name="connsiteY4" fmla="*/ 1428307 h 1523907"/>
                  <a:gd name="connsiteX5" fmla="*/ 520654 w 589130"/>
                  <a:gd name="connsiteY5" fmla="*/ 1510324 h 1523907"/>
                  <a:gd name="connsiteX6" fmla="*/ 144279 w 589130"/>
                  <a:gd name="connsiteY6" fmla="*/ 1161607 h 1523907"/>
                  <a:gd name="connsiteX7" fmla="*/ 85573 w 589130"/>
                  <a:gd name="connsiteY7" fmla="*/ 1046183 h 1523907"/>
                  <a:gd name="connsiteX8" fmla="*/ 937 w 589130"/>
                  <a:gd name="connsiteY8" fmla="*/ 47591 h 1523907"/>
                  <a:gd name="connsiteX0" fmla="*/ 937 w 590577"/>
                  <a:gd name="connsiteY0" fmla="*/ 47591 h 1533604"/>
                  <a:gd name="connsiteX1" fmla="*/ 68200 w 590577"/>
                  <a:gd name="connsiteY1" fmla="*/ 29141 h 1533604"/>
                  <a:gd name="connsiteX2" fmla="*/ 470608 w 590577"/>
                  <a:gd name="connsiteY2" fmla="*/ 349163 h 1533604"/>
                  <a:gd name="connsiteX3" fmla="*/ 530042 w 590577"/>
                  <a:gd name="connsiteY3" fmla="*/ 463903 h 1533604"/>
                  <a:gd name="connsiteX4" fmla="*/ 587192 w 590577"/>
                  <a:gd name="connsiteY4" fmla="*/ 1428307 h 1533604"/>
                  <a:gd name="connsiteX5" fmla="*/ 520654 w 590577"/>
                  <a:gd name="connsiteY5" fmla="*/ 1510324 h 1533604"/>
                  <a:gd name="connsiteX6" fmla="*/ 144279 w 590577"/>
                  <a:gd name="connsiteY6" fmla="*/ 1161607 h 1533604"/>
                  <a:gd name="connsiteX7" fmla="*/ 85573 w 590577"/>
                  <a:gd name="connsiteY7" fmla="*/ 1046183 h 1533604"/>
                  <a:gd name="connsiteX8" fmla="*/ 937 w 590577"/>
                  <a:gd name="connsiteY8" fmla="*/ 47591 h 1533604"/>
                  <a:gd name="connsiteX0" fmla="*/ 937 w 593463"/>
                  <a:gd name="connsiteY0" fmla="*/ 47591 h 1534579"/>
                  <a:gd name="connsiteX1" fmla="*/ 68200 w 593463"/>
                  <a:gd name="connsiteY1" fmla="*/ 29141 h 1534579"/>
                  <a:gd name="connsiteX2" fmla="*/ 470608 w 593463"/>
                  <a:gd name="connsiteY2" fmla="*/ 349163 h 1534579"/>
                  <a:gd name="connsiteX3" fmla="*/ 530042 w 593463"/>
                  <a:gd name="connsiteY3" fmla="*/ 463903 h 1534579"/>
                  <a:gd name="connsiteX4" fmla="*/ 587192 w 593463"/>
                  <a:gd name="connsiteY4" fmla="*/ 1428307 h 1534579"/>
                  <a:gd name="connsiteX5" fmla="*/ 520654 w 593463"/>
                  <a:gd name="connsiteY5" fmla="*/ 1510324 h 1534579"/>
                  <a:gd name="connsiteX6" fmla="*/ 144279 w 593463"/>
                  <a:gd name="connsiteY6" fmla="*/ 1161607 h 1534579"/>
                  <a:gd name="connsiteX7" fmla="*/ 85573 w 593463"/>
                  <a:gd name="connsiteY7" fmla="*/ 1046183 h 1534579"/>
                  <a:gd name="connsiteX8" fmla="*/ 937 w 593463"/>
                  <a:gd name="connsiteY8" fmla="*/ 47591 h 1534579"/>
                  <a:gd name="connsiteX0" fmla="*/ 937 w 592895"/>
                  <a:gd name="connsiteY0" fmla="*/ 47591 h 1528604"/>
                  <a:gd name="connsiteX1" fmla="*/ 68200 w 592895"/>
                  <a:gd name="connsiteY1" fmla="*/ 29141 h 1528604"/>
                  <a:gd name="connsiteX2" fmla="*/ 470608 w 592895"/>
                  <a:gd name="connsiteY2" fmla="*/ 349163 h 1528604"/>
                  <a:gd name="connsiteX3" fmla="*/ 530042 w 592895"/>
                  <a:gd name="connsiteY3" fmla="*/ 463903 h 1528604"/>
                  <a:gd name="connsiteX4" fmla="*/ 587192 w 592895"/>
                  <a:gd name="connsiteY4" fmla="*/ 1428307 h 1528604"/>
                  <a:gd name="connsiteX5" fmla="*/ 520654 w 592895"/>
                  <a:gd name="connsiteY5" fmla="*/ 1510324 h 1528604"/>
                  <a:gd name="connsiteX6" fmla="*/ 144279 w 592895"/>
                  <a:gd name="connsiteY6" fmla="*/ 1161607 h 1528604"/>
                  <a:gd name="connsiteX7" fmla="*/ 85573 w 592895"/>
                  <a:gd name="connsiteY7" fmla="*/ 1046183 h 1528604"/>
                  <a:gd name="connsiteX8" fmla="*/ 937 w 592895"/>
                  <a:gd name="connsiteY8" fmla="*/ 47591 h 1528604"/>
                  <a:gd name="connsiteX0" fmla="*/ 937 w 588764"/>
                  <a:gd name="connsiteY0" fmla="*/ 47591 h 1523614"/>
                  <a:gd name="connsiteX1" fmla="*/ 68200 w 588764"/>
                  <a:gd name="connsiteY1" fmla="*/ 29141 h 1523614"/>
                  <a:gd name="connsiteX2" fmla="*/ 470608 w 588764"/>
                  <a:gd name="connsiteY2" fmla="*/ 349163 h 1523614"/>
                  <a:gd name="connsiteX3" fmla="*/ 530042 w 588764"/>
                  <a:gd name="connsiteY3" fmla="*/ 463903 h 1523614"/>
                  <a:gd name="connsiteX4" fmla="*/ 582429 w 588764"/>
                  <a:gd name="connsiteY4" fmla="*/ 1380682 h 1523614"/>
                  <a:gd name="connsiteX5" fmla="*/ 520654 w 588764"/>
                  <a:gd name="connsiteY5" fmla="*/ 1510324 h 1523614"/>
                  <a:gd name="connsiteX6" fmla="*/ 144279 w 588764"/>
                  <a:gd name="connsiteY6" fmla="*/ 1161607 h 1523614"/>
                  <a:gd name="connsiteX7" fmla="*/ 85573 w 588764"/>
                  <a:gd name="connsiteY7" fmla="*/ 1046183 h 1523614"/>
                  <a:gd name="connsiteX8" fmla="*/ 937 w 588764"/>
                  <a:gd name="connsiteY8" fmla="*/ 47591 h 1523614"/>
                  <a:gd name="connsiteX0" fmla="*/ 937 w 589758"/>
                  <a:gd name="connsiteY0" fmla="*/ 47591 h 1523966"/>
                  <a:gd name="connsiteX1" fmla="*/ 68200 w 589758"/>
                  <a:gd name="connsiteY1" fmla="*/ 29141 h 1523966"/>
                  <a:gd name="connsiteX2" fmla="*/ 470608 w 589758"/>
                  <a:gd name="connsiteY2" fmla="*/ 349163 h 1523966"/>
                  <a:gd name="connsiteX3" fmla="*/ 530042 w 589758"/>
                  <a:gd name="connsiteY3" fmla="*/ 463903 h 1523966"/>
                  <a:gd name="connsiteX4" fmla="*/ 582429 w 589758"/>
                  <a:gd name="connsiteY4" fmla="*/ 1380682 h 1523966"/>
                  <a:gd name="connsiteX5" fmla="*/ 520654 w 589758"/>
                  <a:gd name="connsiteY5" fmla="*/ 1510324 h 1523966"/>
                  <a:gd name="connsiteX6" fmla="*/ 144279 w 589758"/>
                  <a:gd name="connsiteY6" fmla="*/ 1161607 h 1523966"/>
                  <a:gd name="connsiteX7" fmla="*/ 85573 w 589758"/>
                  <a:gd name="connsiteY7" fmla="*/ 1046183 h 1523966"/>
                  <a:gd name="connsiteX8" fmla="*/ 937 w 589758"/>
                  <a:gd name="connsiteY8" fmla="*/ 47591 h 152396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0042 w 590093"/>
                  <a:gd name="connsiteY3" fmla="*/ 463903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49163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90093"/>
                  <a:gd name="connsiteY0" fmla="*/ 47591 h 1514106"/>
                  <a:gd name="connsiteX1" fmla="*/ 68200 w 590093"/>
                  <a:gd name="connsiteY1" fmla="*/ 29141 h 1514106"/>
                  <a:gd name="connsiteX2" fmla="*/ 470608 w 590093"/>
                  <a:gd name="connsiteY2" fmla="*/ 356306 h 1514106"/>
                  <a:gd name="connsiteX3" fmla="*/ 532423 w 590093"/>
                  <a:gd name="connsiteY3" fmla="*/ 490096 h 1514106"/>
                  <a:gd name="connsiteX4" fmla="*/ 582429 w 590093"/>
                  <a:gd name="connsiteY4" fmla="*/ 1380682 h 1514106"/>
                  <a:gd name="connsiteX5" fmla="*/ 520654 w 590093"/>
                  <a:gd name="connsiteY5" fmla="*/ 1510324 h 1514106"/>
                  <a:gd name="connsiteX6" fmla="*/ 144279 w 590093"/>
                  <a:gd name="connsiteY6" fmla="*/ 1161607 h 1514106"/>
                  <a:gd name="connsiteX7" fmla="*/ 85573 w 590093"/>
                  <a:gd name="connsiteY7" fmla="*/ 1046183 h 1514106"/>
                  <a:gd name="connsiteX8" fmla="*/ 937 w 590093"/>
                  <a:gd name="connsiteY8" fmla="*/ 47591 h 1514106"/>
                  <a:gd name="connsiteX0" fmla="*/ 937 w 589086"/>
                  <a:gd name="connsiteY0" fmla="*/ 47591 h 1515173"/>
                  <a:gd name="connsiteX1" fmla="*/ 68200 w 589086"/>
                  <a:gd name="connsiteY1" fmla="*/ 29141 h 1515173"/>
                  <a:gd name="connsiteX2" fmla="*/ 470608 w 589086"/>
                  <a:gd name="connsiteY2" fmla="*/ 356306 h 1515173"/>
                  <a:gd name="connsiteX3" fmla="*/ 532423 w 589086"/>
                  <a:gd name="connsiteY3" fmla="*/ 490096 h 1515173"/>
                  <a:gd name="connsiteX4" fmla="*/ 582429 w 589086"/>
                  <a:gd name="connsiteY4" fmla="*/ 1380682 h 1515173"/>
                  <a:gd name="connsiteX5" fmla="*/ 520654 w 589086"/>
                  <a:gd name="connsiteY5" fmla="*/ 1510324 h 1515173"/>
                  <a:gd name="connsiteX6" fmla="*/ 144279 w 589086"/>
                  <a:gd name="connsiteY6" fmla="*/ 1161607 h 1515173"/>
                  <a:gd name="connsiteX7" fmla="*/ 85573 w 589086"/>
                  <a:gd name="connsiteY7" fmla="*/ 1046183 h 1515173"/>
                  <a:gd name="connsiteX8" fmla="*/ 937 w 589086"/>
                  <a:gd name="connsiteY8" fmla="*/ 47591 h 1515173"/>
                  <a:gd name="connsiteX0" fmla="*/ 937 w 586125"/>
                  <a:gd name="connsiteY0" fmla="*/ 47591 h 1513887"/>
                  <a:gd name="connsiteX1" fmla="*/ 68200 w 586125"/>
                  <a:gd name="connsiteY1" fmla="*/ 29141 h 1513887"/>
                  <a:gd name="connsiteX2" fmla="*/ 470608 w 586125"/>
                  <a:gd name="connsiteY2" fmla="*/ 356306 h 1513887"/>
                  <a:gd name="connsiteX3" fmla="*/ 532423 w 586125"/>
                  <a:gd name="connsiteY3" fmla="*/ 490096 h 1513887"/>
                  <a:gd name="connsiteX4" fmla="*/ 582429 w 586125"/>
                  <a:gd name="connsiteY4" fmla="*/ 1380682 h 1513887"/>
                  <a:gd name="connsiteX5" fmla="*/ 520654 w 586125"/>
                  <a:gd name="connsiteY5" fmla="*/ 1510324 h 1513887"/>
                  <a:gd name="connsiteX6" fmla="*/ 144279 w 586125"/>
                  <a:gd name="connsiteY6" fmla="*/ 1161607 h 1513887"/>
                  <a:gd name="connsiteX7" fmla="*/ 85573 w 586125"/>
                  <a:gd name="connsiteY7" fmla="*/ 1046183 h 1513887"/>
                  <a:gd name="connsiteX8" fmla="*/ 937 w 586125"/>
                  <a:gd name="connsiteY8" fmla="*/ 47591 h 1513887"/>
                  <a:gd name="connsiteX0" fmla="*/ 937 w 587097"/>
                  <a:gd name="connsiteY0" fmla="*/ 47591 h 1510501"/>
                  <a:gd name="connsiteX1" fmla="*/ 68200 w 587097"/>
                  <a:gd name="connsiteY1" fmla="*/ 29141 h 1510501"/>
                  <a:gd name="connsiteX2" fmla="*/ 470608 w 587097"/>
                  <a:gd name="connsiteY2" fmla="*/ 356306 h 1510501"/>
                  <a:gd name="connsiteX3" fmla="*/ 532423 w 587097"/>
                  <a:gd name="connsiteY3" fmla="*/ 490096 h 1510501"/>
                  <a:gd name="connsiteX4" fmla="*/ 582429 w 587097"/>
                  <a:gd name="connsiteY4" fmla="*/ 1380682 h 1510501"/>
                  <a:gd name="connsiteX5" fmla="*/ 520654 w 587097"/>
                  <a:gd name="connsiteY5" fmla="*/ 1510324 h 1510501"/>
                  <a:gd name="connsiteX6" fmla="*/ 144279 w 587097"/>
                  <a:gd name="connsiteY6" fmla="*/ 1161607 h 1510501"/>
                  <a:gd name="connsiteX7" fmla="*/ 85573 w 587097"/>
                  <a:gd name="connsiteY7" fmla="*/ 1046183 h 1510501"/>
                  <a:gd name="connsiteX8" fmla="*/ 937 w 587097"/>
                  <a:gd name="connsiteY8" fmla="*/ 47591 h 1510501"/>
                  <a:gd name="connsiteX0" fmla="*/ 937 w 586742"/>
                  <a:gd name="connsiteY0" fmla="*/ 47591 h 1510324"/>
                  <a:gd name="connsiteX1" fmla="*/ 68200 w 586742"/>
                  <a:gd name="connsiteY1" fmla="*/ 29141 h 1510324"/>
                  <a:gd name="connsiteX2" fmla="*/ 470608 w 586742"/>
                  <a:gd name="connsiteY2" fmla="*/ 356306 h 1510324"/>
                  <a:gd name="connsiteX3" fmla="*/ 532423 w 586742"/>
                  <a:gd name="connsiteY3" fmla="*/ 490096 h 1510324"/>
                  <a:gd name="connsiteX4" fmla="*/ 582429 w 586742"/>
                  <a:gd name="connsiteY4" fmla="*/ 1380682 h 1510324"/>
                  <a:gd name="connsiteX5" fmla="*/ 520654 w 586742"/>
                  <a:gd name="connsiteY5" fmla="*/ 1510324 h 1510324"/>
                  <a:gd name="connsiteX6" fmla="*/ 144279 w 586742"/>
                  <a:gd name="connsiteY6" fmla="*/ 1161607 h 1510324"/>
                  <a:gd name="connsiteX7" fmla="*/ 85573 w 586742"/>
                  <a:gd name="connsiteY7" fmla="*/ 1046183 h 1510324"/>
                  <a:gd name="connsiteX8" fmla="*/ 937 w 586742"/>
                  <a:gd name="connsiteY8" fmla="*/ 47591 h 1510324"/>
                  <a:gd name="connsiteX0" fmla="*/ 937 w 587902"/>
                  <a:gd name="connsiteY0" fmla="*/ 47591 h 1512762"/>
                  <a:gd name="connsiteX1" fmla="*/ 68200 w 587902"/>
                  <a:gd name="connsiteY1" fmla="*/ 29141 h 1512762"/>
                  <a:gd name="connsiteX2" fmla="*/ 470608 w 587902"/>
                  <a:gd name="connsiteY2" fmla="*/ 356306 h 1512762"/>
                  <a:gd name="connsiteX3" fmla="*/ 532423 w 587902"/>
                  <a:gd name="connsiteY3" fmla="*/ 490096 h 1512762"/>
                  <a:gd name="connsiteX4" fmla="*/ 582429 w 587902"/>
                  <a:gd name="connsiteY4" fmla="*/ 1380682 h 1512762"/>
                  <a:gd name="connsiteX5" fmla="*/ 520654 w 587902"/>
                  <a:gd name="connsiteY5" fmla="*/ 1510324 h 1512762"/>
                  <a:gd name="connsiteX6" fmla="*/ 144279 w 587902"/>
                  <a:gd name="connsiteY6" fmla="*/ 1161607 h 1512762"/>
                  <a:gd name="connsiteX7" fmla="*/ 85573 w 587902"/>
                  <a:gd name="connsiteY7" fmla="*/ 1046183 h 1512762"/>
                  <a:gd name="connsiteX8" fmla="*/ 937 w 587902"/>
                  <a:gd name="connsiteY8" fmla="*/ 47591 h 1512762"/>
                  <a:gd name="connsiteX0" fmla="*/ 937 w 587902"/>
                  <a:gd name="connsiteY0" fmla="*/ 47591 h 1513713"/>
                  <a:gd name="connsiteX1" fmla="*/ 68200 w 587902"/>
                  <a:gd name="connsiteY1" fmla="*/ 29141 h 1513713"/>
                  <a:gd name="connsiteX2" fmla="*/ 470608 w 587902"/>
                  <a:gd name="connsiteY2" fmla="*/ 356306 h 1513713"/>
                  <a:gd name="connsiteX3" fmla="*/ 532423 w 587902"/>
                  <a:gd name="connsiteY3" fmla="*/ 490096 h 1513713"/>
                  <a:gd name="connsiteX4" fmla="*/ 582429 w 587902"/>
                  <a:gd name="connsiteY4" fmla="*/ 1411639 h 1513713"/>
                  <a:gd name="connsiteX5" fmla="*/ 520654 w 587902"/>
                  <a:gd name="connsiteY5" fmla="*/ 1510324 h 1513713"/>
                  <a:gd name="connsiteX6" fmla="*/ 144279 w 587902"/>
                  <a:gd name="connsiteY6" fmla="*/ 1161607 h 1513713"/>
                  <a:gd name="connsiteX7" fmla="*/ 85573 w 587902"/>
                  <a:gd name="connsiteY7" fmla="*/ 1046183 h 1513713"/>
                  <a:gd name="connsiteX8" fmla="*/ 937 w 587902"/>
                  <a:gd name="connsiteY8" fmla="*/ 47591 h 1513713"/>
                  <a:gd name="connsiteX0" fmla="*/ 937 w 585402"/>
                  <a:gd name="connsiteY0" fmla="*/ 47591 h 1516673"/>
                  <a:gd name="connsiteX1" fmla="*/ 68200 w 585402"/>
                  <a:gd name="connsiteY1" fmla="*/ 29141 h 1516673"/>
                  <a:gd name="connsiteX2" fmla="*/ 470608 w 585402"/>
                  <a:gd name="connsiteY2" fmla="*/ 356306 h 1516673"/>
                  <a:gd name="connsiteX3" fmla="*/ 532423 w 585402"/>
                  <a:gd name="connsiteY3" fmla="*/ 490096 h 1516673"/>
                  <a:gd name="connsiteX4" fmla="*/ 582429 w 585402"/>
                  <a:gd name="connsiteY4" fmla="*/ 1411639 h 1516673"/>
                  <a:gd name="connsiteX5" fmla="*/ 520654 w 585402"/>
                  <a:gd name="connsiteY5" fmla="*/ 1510324 h 1516673"/>
                  <a:gd name="connsiteX6" fmla="*/ 144279 w 585402"/>
                  <a:gd name="connsiteY6" fmla="*/ 1161607 h 1516673"/>
                  <a:gd name="connsiteX7" fmla="*/ 85573 w 585402"/>
                  <a:gd name="connsiteY7" fmla="*/ 1046183 h 1516673"/>
                  <a:gd name="connsiteX8" fmla="*/ 937 w 585402"/>
                  <a:gd name="connsiteY8" fmla="*/ 47591 h 1516673"/>
                  <a:gd name="connsiteX0" fmla="*/ 937 w 586304"/>
                  <a:gd name="connsiteY0" fmla="*/ 47591 h 1518477"/>
                  <a:gd name="connsiteX1" fmla="*/ 68200 w 586304"/>
                  <a:gd name="connsiteY1" fmla="*/ 29141 h 1518477"/>
                  <a:gd name="connsiteX2" fmla="*/ 470608 w 586304"/>
                  <a:gd name="connsiteY2" fmla="*/ 356306 h 1518477"/>
                  <a:gd name="connsiteX3" fmla="*/ 532423 w 586304"/>
                  <a:gd name="connsiteY3" fmla="*/ 490096 h 1518477"/>
                  <a:gd name="connsiteX4" fmla="*/ 582429 w 586304"/>
                  <a:gd name="connsiteY4" fmla="*/ 1411639 h 1518477"/>
                  <a:gd name="connsiteX5" fmla="*/ 520654 w 586304"/>
                  <a:gd name="connsiteY5" fmla="*/ 1510324 h 1518477"/>
                  <a:gd name="connsiteX6" fmla="*/ 144279 w 586304"/>
                  <a:gd name="connsiteY6" fmla="*/ 1161607 h 1518477"/>
                  <a:gd name="connsiteX7" fmla="*/ 85573 w 586304"/>
                  <a:gd name="connsiteY7" fmla="*/ 1046183 h 1518477"/>
                  <a:gd name="connsiteX8" fmla="*/ 937 w 586304"/>
                  <a:gd name="connsiteY8" fmla="*/ 47591 h 1518477"/>
                  <a:gd name="connsiteX0" fmla="*/ 937 w 584537"/>
                  <a:gd name="connsiteY0" fmla="*/ 47591 h 1520296"/>
                  <a:gd name="connsiteX1" fmla="*/ 68200 w 584537"/>
                  <a:gd name="connsiteY1" fmla="*/ 29141 h 1520296"/>
                  <a:gd name="connsiteX2" fmla="*/ 470608 w 584537"/>
                  <a:gd name="connsiteY2" fmla="*/ 356306 h 1520296"/>
                  <a:gd name="connsiteX3" fmla="*/ 532423 w 584537"/>
                  <a:gd name="connsiteY3" fmla="*/ 490096 h 1520296"/>
                  <a:gd name="connsiteX4" fmla="*/ 582429 w 584537"/>
                  <a:gd name="connsiteY4" fmla="*/ 1411639 h 1520296"/>
                  <a:gd name="connsiteX5" fmla="*/ 520654 w 584537"/>
                  <a:gd name="connsiteY5" fmla="*/ 1510324 h 1520296"/>
                  <a:gd name="connsiteX6" fmla="*/ 144279 w 584537"/>
                  <a:gd name="connsiteY6" fmla="*/ 1161607 h 1520296"/>
                  <a:gd name="connsiteX7" fmla="*/ 85573 w 584537"/>
                  <a:gd name="connsiteY7" fmla="*/ 1046183 h 1520296"/>
                  <a:gd name="connsiteX8" fmla="*/ 937 w 584537"/>
                  <a:gd name="connsiteY8" fmla="*/ 47591 h 1520296"/>
                  <a:gd name="connsiteX0" fmla="*/ 937 w 584537"/>
                  <a:gd name="connsiteY0" fmla="*/ 68569 h 1510318"/>
                  <a:gd name="connsiteX1" fmla="*/ 68200 w 584537"/>
                  <a:gd name="connsiteY1" fmla="*/ 19163 h 1510318"/>
                  <a:gd name="connsiteX2" fmla="*/ 470608 w 584537"/>
                  <a:gd name="connsiteY2" fmla="*/ 346328 h 1510318"/>
                  <a:gd name="connsiteX3" fmla="*/ 532423 w 584537"/>
                  <a:gd name="connsiteY3" fmla="*/ 480118 h 1510318"/>
                  <a:gd name="connsiteX4" fmla="*/ 582429 w 584537"/>
                  <a:gd name="connsiteY4" fmla="*/ 1401661 h 1510318"/>
                  <a:gd name="connsiteX5" fmla="*/ 520654 w 584537"/>
                  <a:gd name="connsiteY5" fmla="*/ 1500346 h 1510318"/>
                  <a:gd name="connsiteX6" fmla="*/ 144279 w 584537"/>
                  <a:gd name="connsiteY6" fmla="*/ 1151629 h 1510318"/>
                  <a:gd name="connsiteX7" fmla="*/ 85573 w 584537"/>
                  <a:gd name="connsiteY7" fmla="*/ 1036205 h 1510318"/>
                  <a:gd name="connsiteX8" fmla="*/ 937 w 584537"/>
                  <a:gd name="connsiteY8" fmla="*/ 68569 h 1510318"/>
                  <a:gd name="connsiteX0" fmla="*/ 1230 w 584830"/>
                  <a:gd name="connsiteY0" fmla="*/ 76062 h 1517811"/>
                  <a:gd name="connsiteX1" fmla="*/ 56586 w 584830"/>
                  <a:gd name="connsiteY1" fmla="*/ 17131 h 1517811"/>
                  <a:gd name="connsiteX2" fmla="*/ 470901 w 584830"/>
                  <a:gd name="connsiteY2" fmla="*/ 353821 h 1517811"/>
                  <a:gd name="connsiteX3" fmla="*/ 532716 w 584830"/>
                  <a:gd name="connsiteY3" fmla="*/ 487611 h 1517811"/>
                  <a:gd name="connsiteX4" fmla="*/ 582722 w 584830"/>
                  <a:gd name="connsiteY4" fmla="*/ 1409154 h 1517811"/>
                  <a:gd name="connsiteX5" fmla="*/ 520947 w 584830"/>
                  <a:gd name="connsiteY5" fmla="*/ 1507839 h 1517811"/>
                  <a:gd name="connsiteX6" fmla="*/ 144572 w 584830"/>
                  <a:gd name="connsiteY6" fmla="*/ 1159122 h 1517811"/>
                  <a:gd name="connsiteX7" fmla="*/ 85866 w 584830"/>
                  <a:gd name="connsiteY7" fmla="*/ 1043698 h 1517811"/>
                  <a:gd name="connsiteX8" fmla="*/ 1230 w 584830"/>
                  <a:gd name="connsiteY8" fmla="*/ 76062 h 1517811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86239 w 585203"/>
                  <a:gd name="connsiteY7" fmla="*/ 1039559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44945 w 585203"/>
                  <a:gd name="connsiteY6" fmla="*/ 115498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585203"/>
                  <a:gd name="connsiteY0" fmla="*/ 71923 h 1513672"/>
                  <a:gd name="connsiteX1" fmla="*/ 56959 w 585203"/>
                  <a:gd name="connsiteY1" fmla="*/ 12992 h 1513672"/>
                  <a:gd name="connsiteX2" fmla="*/ 471274 w 585203"/>
                  <a:gd name="connsiteY2" fmla="*/ 349682 h 1513672"/>
                  <a:gd name="connsiteX3" fmla="*/ 533089 w 585203"/>
                  <a:gd name="connsiteY3" fmla="*/ 483472 h 1513672"/>
                  <a:gd name="connsiteX4" fmla="*/ 583095 w 585203"/>
                  <a:gd name="connsiteY4" fmla="*/ 1405015 h 1513672"/>
                  <a:gd name="connsiteX5" fmla="*/ 521320 w 585203"/>
                  <a:gd name="connsiteY5" fmla="*/ 1503700 h 1513672"/>
                  <a:gd name="connsiteX6" fmla="*/ 121133 w 585203"/>
                  <a:gd name="connsiteY6" fmla="*/ 1212133 h 1513672"/>
                  <a:gd name="connsiteX7" fmla="*/ 40996 w 585203"/>
                  <a:gd name="connsiteY7" fmla="*/ 1065753 h 1513672"/>
                  <a:gd name="connsiteX8" fmla="*/ 1603 w 585203"/>
                  <a:gd name="connsiteY8" fmla="*/ 71923 h 1513672"/>
                  <a:gd name="connsiteX0" fmla="*/ 1603 w 680528"/>
                  <a:gd name="connsiteY0" fmla="*/ 71923 h 1762808"/>
                  <a:gd name="connsiteX1" fmla="*/ 56959 w 680528"/>
                  <a:gd name="connsiteY1" fmla="*/ 12992 h 1762808"/>
                  <a:gd name="connsiteX2" fmla="*/ 471274 w 680528"/>
                  <a:gd name="connsiteY2" fmla="*/ 349682 h 1762808"/>
                  <a:gd name="connsiteX3" fmla="*/ 533089 w 680528"/>
                  <a:gd name="connsiteY3" fmla="*/ 483472 h 1762808"/>
                  <a:gd name="connsiteX4" fmla="*/ 583095 w 680528"/>
                  <a:gd name="connsiteY4" fmla="*/ 1405015 h 1762808"/>
                  <a:gd name="connsiteX5" fmla="*/ 666577 w 680528"/>
                  <a:gd name="connsiteY5" fmla="*/ 1760875 h 1762808"/>
                  <a:gd name="connsiteX6" fmla="*/ 121133 w 680528"/>
                  <a:gd name="connsiteY6" fmla="*/ 1212133 h 1762808"/>
                  <a:gd name="connsiteX7" fmla="*/ 40996 w 680528"/>
                  <a:gd name="connsiteY7" fmla="*/ 1065753 h 1762808"/>
                  <a:gd name="connsiteX8" fmla="*/ 1603 w 680528"/>
                  <a:gd name="connsiteY8" fmla="*/ 71923 h 1762808"/>
                  <a:gd name="connsiteX0" fmla="*/ 1603 w 760238"/>
                  <a:gd name="connsiteY0" fmla="*/ 71923 h 1766805"/>
                  <a:gd name="connsiteX1" fmla="*/ 56959 w 760238"/>
                  <a:gd name="connsiteY1" fmla="*/ 12992 h 1766805"/>
                  <a:gd name="connsiteX2" fmla="*/ 471274 w 760238"/>
                  <a:gd name="connsiteY2" fmla="*/ 349682 h 1766805"/>
                  <a:gd name="connsiteX3" fmla="*/ 533089 w 760238"/>
                  <a:gd name="connsiteY3" fmla="*/ 483472 h 1766805"/>
                  <a:gd name="connsiteX4" fmla="*/ 759307 w 760238"/>
                  <a:gd name="connsiteY4" fmla="*/ 1616947 h 1766805"/>
                  <a:gd name="connsiteX5" fmla="*/ 666577 w 760238"/>
                  <a:gd name="connsiteY5" fmla="*/ 1760875 h 1766805"/>
                  <a:gd name="connsiteX6" fmla="*/ 121133 w 760238"/>
                  <a:gd name="connsiteY6" fmla="*/ 1212133 h 1766805"/>
                  <a:gd name="connsiteX7" fmla="*/ 40996 w 760238"/>
                  <a:gd name="connsiteY7" fmla="*/ 1065753 h 1766805"/>
                  <a:gd name="connsiteX8" fmla="*/ 1603 w 760238"/>
                  <a:gd name="connsiteY8" fmla="*/ 71923 h 1766805"/>
                  <a:gd name="connsiteX0" fmla="*/ 1603 w 760329"/>
                  <a:gd name="connsiteY0" fmla="*/ 71923 h 1778113"/>
                  <a:gd name="connsiteX1" fmla="*/ 56959 w 760329"/>
                  <a:gd name="connsiteY1" fmla="*/ 12992 h 1778113"/>
                  <a:gd name="connsiteX2" fmla="*/ 471274 w 760329"/>
                  <a:gd name="connsiteY2" fmla="*/ 349682 h 1778113"/>
                  <a:gd name="connsiteX3" fmla="*/ 533089 w 760329"/>
                  <a:gd name="connsiteY3" fmla="*/ 483472 h 1778113"/>
                  <a:gd name="connsiteX4" fmla="*/ 759307 w 760329"/>
                  <a:gd name="connsiteY4" fmla="*/ 1616947 h 1778113"/>
                  <a:gd name="connsiteX5" fmla="*/ 671340 w 760329"/>
                  <a:gd name="connsiteY5" fmla="*/ 1772781 h 1778113"/>
                  <a:gd name="connsiteX6" fmla="*/ 121133 w 760329"/>
                  <a:gd name="connsiteY6" fmla="*/ 1212133 h 1778113"/>
                  <a:gd name="connsiteX7" fmla="*/ 40996 w 760329"/>
                  <a:gd name="connsiteY7" fmla="*/ 1065753 h 1778113"/>
                  <a:gd name="connsiteX8" fmla="*/ 1603 w 760329"/>
                  <a:gd name="connsiteY8" fmla="*/ 71923 h 1778113"/>
                  <a:gd name="connsiteX0" fmla="*/ 1603 w 760436"/>
                  <a:gd name="connsiteY0" fmla="*/ 71923 h 1781855"/>
                  <a:gd name="connsiteX1" fmla="*/ 56959 w 760436"/>
                  <a:gd name="connsiteY1" fmla="*/ 12992 h 1781855"/>
                  <a:gd name="connsiteX2" fmla="*/ 471274 w 760436"/>
                  <a:gd name="connsiteY2" fmla="*/ 349682 h 1781855"/>
                  <a:gd name="connsiteX3" fmla="*/ 533089 w 760436"/>
                  <a:gd name="connsiteY3" fmla="*/ 483472 h 1781855"/>
                  <a:gd name="connsiteX4" fmla="*/ 759307 w 760436"/>
                  <a:gd name="connsiteY4" fmla="*/ 1616947 h 1781855"/>
                  <a:gd name="connsiteX5" fmla="*/ 671340 w 760436"/>
                  <a:gd name="connsiteY5" fmla="*/ 1772781 h 1781855"/>
                  <a:gd name="connsiteX6" fmla="*/ 121133 w 760436"/>
                  <a:gd name="connsiteY6" fmla="*/ 1212133 h 1781855"/>
                  <a:gd name="connsiteX7" fmla="*/ 40996 w 760436"/>
                  <a:gd name="connsiteY7" fmla="*/ 1065753 h 1781855"/>
                  <a:gd name="connsiteX8" fmla="*/ 1603 w 760436"/>
                  <a:gd name="connsiteY8" fmla="*/ 71923 h 1781855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533089 w 769761"/>
                  <a:gd name="connsiteY3" fmla="*/ 483472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471274 w 769761"/>
                  <a:gd name="connsiteY2" fmla="*/ 34968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43016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1603 w 769761"/>
                  <a:gd name="connsiteY0" fmla="*/ 71923 h 1788527"/>
                  <a:gd name="connsiteX1" fmla="*/ 56959 w 769761"/>
                  <a:gd name="connsiteY1" fmla="*/ 12992 h 1788527"/>
                  <a:gd name="connsiteX2" fmla="*/ 714161 w 769761"/>
                  <a:gd name="connsiteY2" fmla="*/ 483032 h 1788527"/>
                  <a:gd name="connsiteX3" fmla="*/ 752164 w 769761"/>
                  <a:gd name="connsiteY3" fmla="*/ 626347 h 1788527"/>
                  <a:gd name="connsiteX4" fmla="*/ 768832 w 769761"/>
                  <a:gd name="connsiteY4" fmla="*/ 1678859 h 1788527"/>
                  <a:gd name="connsiteX5" fmla="*/ 671340 w 769761"/>
                  <a:gd name="connsiteY5" fmla="*/ 1772781 h 1788527"/>
                  <a:gd name="connsiteX6" fmla="*/ 121133 w 769761"/>
                  <a:gd name="connsiteY6" fmla="*/ 1212133 h 1788527"/>
                  <a:gd name="connsiteX7" fmla="*/ 40996 w 769761"/>
                  <a:gd name="connsiteY7" fmla="*/ 1065753 h 1788527"/>
                  <a:gd name="connsiteX8" fmla="*/ 1603 w 769761"/>
                  <a:gd name="connsiteY8" fmla="*/ 71923 h 1788527"/>
                  <a:gd name="connsiteX0" fmla="*/ 932 w 769090"/>
                  <a:gd name="connsiteY0" fmla="*/ 60742 h 1777346"/>
                  <a:gd name="connsiteX1" fmla="*/ 77719 w 769090"/>
                  <a:gd name="connsiteY1" fmla="*/ 16098 h 1777346"/>
                  <a:gd name="connsiteX2" fmla="*/ 713490 w 769090"/>
                  <a:gd name="connsiteY2" fmla="*/ 471851 h 1777346"/>
                  <a:gd name="connsiteX3" fmla="*/ 751493 w 769090"/>
                  <a:gd name="connsiteY3" fmla="*/ 615166 h 1777346"/>
                  <a:gd name="connsiteX4" fmla="*/ 768161 w 769090"/>
                  <a:gd name="connsiteY4" fmla="*/ 1667678 h 1777346"/>
                  <a:gd name="connsiteX5" fmla="*/ 670669 w 769090"/>
                  <a:gd name="connsiteY5" fmla="*/ 1761600 h 1777346"/>
                  <a:gd name="connsiteX6" fmla="*/ 120462 w 769090"/>
                  <a:gd name="connsiteY6" fmla="*/ 1200952 h 1777346"/>
                  <a:gd name="connsiteX7" fmla="*/ 40325 w 769090"/>
                  <a:gd name="connsiteY7" fmla="*/ 1054572 h 1777346"/>
                  <a:gd name="connsiteX8" fmla="*/ 932 w 769090"/>
                  <a:gd name="connsiteY8" fmla="*/ 60742 h 1777346"/>
                  <a:gd name="connsiteX0" fmla="*/ 1461 w 769619"/>
                  <a:gd name="connsiteY0" fmla="*/ 63000 h 1779604"/>
                  <a:gd name="connsiteX1" fmla="*/ 78248 w 769619"/>
                  <a:gd name="connsiteY1" fmla="*/ 18356 h 1779604"/>
                  <a:gd name="connsiteX2" fmla="*/ 714019 w 769619"/>
                  <a:gd name="connsiteY2" fmla="*/ 474109 h 1779604"/>
                  <a:gd name="connsiteX3" fmla="*/ 752022 w 769619"/>
                  <a:gd name="connsiteY3" fmla="*/ 617424 h 1779604"/>
                  <a:gd name="connsiteX4" fmla="*/ 768690 w 769619"/>
                  <a:gd name="connsiteY4" fmla="*/ 1669936 h 1779604"/>
                  <a:gd name="connsiteX5" fmla="*/ 671198 w 769619"/>
                  <a:gd name="connsiteY5" fmla="*/ 1763858 h 1779604"/>
                  <a:gd name="connsiteX6" fmla="*/ 120991 w 769619"/>
                  <a:gd name="connsiteY6" fmla="*/ 1203210 h 1779604"/>
                  <a:gd name="connsiteX7" fmla="*/ 40854 w 769619"/>
                  <a:gd name="connsiteY7" fmla="*/ 1056830 h 1779604"/>
                  <a:gd name="connsiteX8" fmla="*/ 1461 w 769619"/>
                  <a:gd name="connsiteY8" fmla="*/ 63000 h 1779604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20581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13808 w 769408"/>
                  <a:gd name="connsiteY2" fmla="*/ 477266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66157 h 1782761"/>
                  <a:gd name="connsiteX1" fmla="*/ 78037 w 769408"/>
                  <a:gd name="connsiteY1" fmla="*/ 21513 h 1782761"/>
                  <a:gd name="connsiteX2" fmla="*/ 706664 w 769408"/>
                  <a:gd name="connsiteY2" fmla="*/ 472503 h 1782761"/>
                  <a:gd name="connsiteX3" fmla="*/ 751811 w 769408"/>
                  <a:gd name="connsiteY3" fmla="*/ 606293 h 1782761"/>
                  <a:gd name="connsiteX4" fmla="*/ 768479 w 769408"/>
                  <a:gd name="connsiteY4" fmla="*/ 1673093 h 1782761"/>
                  <a:gd name="connsiteX5" fmla="*/ 670987 w 769408"/>
                  <a:gd name="connsiteY5" fmla="*/ 1767015 h 1782761"/>
                  <a:gd name="connsiteX6" fmla="*/ 120780 w 769408"/>
                  <a:gd name="connsiteY6" fmla="*/ 1206367 h 1782761"/>
                  <a:gd name="connsiteX7" fmla="*/ 40643 w 769408"/>
                  <a:gd name="connsiteY7" fmla="*/ 1059987 h 1782761"/>
                  <a:gd name="connsiteX8" fmla="*/ 1250 w 769408"/>
                  <a:gd name="connsiteY8" fmla="*/ 66157 h 1782761"/>
                  <a:gd name="connsiteX0" fmla="*/ 1250 w 769408"/>
                  <a:gd name="connsiteY0" fmla="*/ 78619 h 1778555"/>
                  <a:gd name="connsiteX1" fmla="*/ 78037 w 769408"/>
                  <a:gd name="connsiteY1" fmla="*/ 17307 h 1778555"/>
                  <a:gd name="connsiteX2" fmla="*/ 706664 w 769408"/>
                  <a:gd name="connsiteY2" fmla="*/ 468297 h 1778555"/>
                  <a:gd name="connsiteX3" fmla="*/ 751811 w 769408"/>
                  <a:gd name="connsiteY3" fmla="*/ 602087 h 1778555"/>
                  <a:gd name="connsiteX4" fmla="*/ 768479 w 769408"/>
                  <a:gd name="connsiteY4" fmla="*/ 1668887 h 1778555"/>
                  <a:gd name="connsiteX5" fmla="*/ 670987 w 769408"/>
                  <a:gd name="connsiteY5" fmla="*/ 1762809 h 1778555"/>
                  <a:gd name="connsiteX6" fmla="*/ 120780 w 769408"/>
                  <a:gd name="connsiteY6" fmla="*/ 1202161 h 1778555"/>
                  <a:gd name="connsiteX7" fmla="*/ 40643 w 769408"/>
                  <a:gd name="connsiteY7" fmla="*/ 1055781 h 1778555"/>
                  <a:gd name="connsiteX8" fmla="*/ 1250 w 769408"/>
                  <a:gd name="connsiteY8" fmla="*/ 78619 h 1778555"/>
                  <a:gd name="connsiteX0" fmla="*/ 1408 w 769566"/>
                  <a:gd name="connsiteY0" fmla="*/ 82415 h 1782351"/>
                  <a:gd name="connsiteX1" fmla="*/ 71051 w 769566"/>
                  <a:gd name="connsiteY1" fmla="*/ 16340 h 1782351"/>
                  <a:gd name="connsiteX2" fmla="*/ 706822 w 769566"/>
                  <a:gd name="connsiteY2" fmla="*/ 472093 h 1782351"/>
                  <a:gd name="connsiteX3" fmla="*/ 751969 w 769566"/>
                  <a:gd name="connsiteY3" fmla="*/ 605883 h 1782351"/>
                  <a:gd name="connsiteX4" fmla="*/ 768637 w 769566"/>
                  <a:gd name="connsiteY4" fmla="*/ 1672683 h 1782351"/>
                  <a:gd name="connsiteX5" fmla="*/ 671145 w 769566"/>
                  <a:gd name="connsiteY5" fmla="*/ 1766605 h 1782351"/>
                  <a:gd name="connsiteX6" fmla="*/ 120938 w 769566"/>
                  <a:gd name="connsiteY6" fmla="*/ 1205957 h 1782351"/>
                  <a:gd name="connsiteX7" fmla="*/ 40801 w 769566"/>
                  <a:gd name="connsiteY7" fmla="*/ 1059577 h 1782351"/>
                  <a:gd name="connsiteX8" fmla="*/ 1408 w 769566"/>
                  <a:gd name="connsiteY8" fmla="*/ 82415 h 1782351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20998 w 769626"/>
                  <a:gd name="connsiteY6" fmla="*/ 1202851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0861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06710 w 769626"/>
                  <a:gd name="connsiteY6" fmla="*/ 118856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47659 w 769626"/>
                  <a:gd name="connsiteY7" fmla="*/ 1056471 h 1779245"/>
                  <a:gd name="connsiteX8" fmla="*/ 1468 w 769626"/>
                  <a:gd name="connsiteY8" fmla="*/ 79309 h 1779245"/>
                  <a:gd name="connsiteX0" fmla="*/ 1468 w 769626"/>
                  <a:gd name="connsiteY0" fmla="*/ 79309 h 1779245"/>
                  <a:gd name="connsiteX1" fmla="*/ 71111 w 769626"/>
                  <a:gd name="connsiteY1" fmla="*/ 13234 h 1779245"/>
                  <a:gd name="connsiteX2" fmla="*/ 706882 w 769626"/>
                  <a:gd name="connsiteY2" fmla="*/ 468987 h 1779245"/>
                  <a:gd name="connsiteX3" fmla="*/ 752029 w 769626"/>
                  <a:gd name="connsiteY3" fmla="*/ 602777 h 1779245"/>
                  <a:gd name="connsiteX4" fmla="*/ 768697 w 769626"/>
                  <a:gd name="connsiteY4" fmla="*/ 1669577 h 1779245"/>
                  <a:gd name="connsiteX5" fmla="*/ 671205 w 769626"/>
                  <a:gd name="connsiteY5" fmla="*/ 1763499 h 1779245"/>
                  <a:gd name="connsiteX6" fmla="*/ 130505 w 769626"/>
                  <a:gd name="connsiteY6" fmla="*/ 1236153 h 1779245"/>
                  <a:gd name="connsiteX7" fmla="*/ 54458 w 769626"/>
                  <a:gd name="connsiteY7" fmla="*/ 1090464 h 1779245"/>
                  <a:gd name="connsiteX8" fmla="*/ 1468 w 769626"/>
                  <a:gd name="connsiteY8" fmla="*/ 79309 h 1779245"/>
                  <a:gd name="connsiteX0" fmla="*/ 1468 w 769570"/>
                  <a:gd name="connsiteY0" fmla="*/ 79309 h 1888889"/>
                  <a:gd name="connsiteX1" fmla="*/ 71111 w 769570"/>
                  <a:gd name="connsiteY1" fmla="*/ 13234 h 1888889"/>
                  <a:gd name="connsiteX2" fmla="*/ 706882 w 769570"/>
                  <a:gd name="connsiteY2" fmla="*/ 468987 h 1888889"/>
                  <a:gd name="connsiteX3" fmla="*/ 752029 w 769570"/>
                  <a:gd name="connsiteY3" fmla="*/ 602777 h 1888889"/>
                  <a:gd name="connsiteX4" fmla="*/ 768697 w 769570"/>
                  <a:gd name="connsiteY4" fmla="*/ 1669577 h 1888889"/>
                  <a:gd name="connsiteX5" fmla="*/ 667806 w 769570"/>
                  <a:gd name="connsiteY5" fmla="*/ 1882473 h 1888889"/>
                  <a:gd name="connsiteX6" fmla="*/ 130505 w 769570"/>
                  <a:gd name="connsiteY6" fmla="*/ 1236153 h 1888889"/>
                  <a:gd name="connsiteX7" fmla="*/ 54458 w 769570"/>
                  <a:gd name="connsiteY7" fmla="*/ 1090464 h 1888889"/>
                  <a:gd name="connsiteX8" fmla="*/ 1468 w 769570"/>
                  <a:gd name="connsiteY8" fmla="*/ 79309 h 1888889"/>
                  <a:gd name="connsiteX0" fmla="*/ 1468 w 766227"/>
                  <a:gd name="connsiteY0" fmla="*/ 79309 h 1904310"/>
                  <a:gd name="connsiteX1" fmla="*/ 71111 w 766227"/>
                  <a:gd name="connsiteY1" fmla="*/ 13234 h 1904310"/>
                  <a:gd name="connsiteX2" fmla="*/ 706882 w 766227"/>
                  <a:gd name="connsiteY2" fmla="*/ 468987 h 1904310"/>
                  <a:gd name="connsiteX3" fmla="*/ 752029 w 766227"/>
                  <a:gd name="connsiteY3" fmla="*/ 602777 h 1904310"/>
                  <a:gd name="connsiteX4" fmla="*/ 765298 w 766227"/>
                  <a:gd name="connsiteY4" fmla="*/ 1815745 h 1904310"/>
                  <a:gd name="connsiteX5" fmla="*/ 667806 w 766227"/>
                  <a:gd name="connsiteY5" fmla="*/ 1882473 h 1904310"/>
                  <a:gd name="connsiteX6" fmla="*/ 130505 w 766227"/>
                  <a:gd name="connsiteY6" fmla="*/ 1236153 h 1904310"/>
                  <a:gd name="connsiteX7" fmla="*/ 54458 w 766227"/>
                  <a:gd name="connsiteY7" fmla="*/ 1090464 h 1904310"/>
                  <a:gd name="connsiteX8" fmla="*/ 1468 w 766227"/>
                  <a:gd name="connsiteY8" fmla="*/ 79309 h 1904310"/>
                  <a:gd name="connsiteX0" fmla="*/ 1468 w 766227"/>
                  <a:gd name="connsiteY0" fmla="*/ 79309 h 1900892"/>
                  <a:gd name="connsiteX1" fmla="*/ 71111 w 766227"/>
                  <a:gd name="connsiteY1" fmla="*/ 13234 h 1900892"/>
                  <a:gd name="connsiteX2" fmla="*/ 706882 w 766227"/>
                  <a:gd name="connsiteY2" fmla="*/ 468987 h 1900892"/>
                  <a:gd name="connsiteX3" fmla="*/ 752029 w 766227"/>
                  <a:gd name="connsiteY3" fmla="*/ 602777 h 1900892"/>
                  <a:gd name="connsiteX4" fmla="*/ 765298 w 766227"/>
                  <a:gd name="connsiteY4" fmla="*/ 1802148 h 1900892"/>
                  <a:gd name="connsiteX5" fmla="*/ 667806 w 766227"/>
                  <a:gd name="connsiteY5" fmla="*/ 1882473 h 1900892"/>
                  <a:gd name="connsiteX6" fmla="*/ 130505 w 766227"/>
                  <a:gd name="connsiteY6" fmla="*/ 1236153 h 1900892"/>
                  <a:gd name="connsiteX7" fmla="*/ 54458 w 766227"/>
                  <a:gd name="connsiteY7" fmla="*/ 1090464 h 1900892"/>
                  <a:gd name="connsiteX8" fmla="*/ 1468 w 766227"/>
                  <a:gd name="connsiteY8" fmla="*/ 79309 h 1900892"/>
                  <a:gd name="connsiteX0" fmla="*/ 1468 w 766172"/>
                  <a:gd name="connsiteY0" fmla="*/ 79309 h 1894893"/>
                  <a:gd name="connsiteX1" fmla="*/ 71111 w 766172"/>
                  <a:gd name="connsiteY1" fmla="*/ 13234 h 1894893"/>
                  <a:gd name="connsiteX2" fmla="*/ 706882 w 766172"/>
                  <a:gd name="connsiteY2" fmla="*/ 468987 h 1894893"/>
                  <a:gd name="connsiteX3" fmla="*/ 752029 w 766172"/>
                  <a:gd name="connsiteY3" fmla="*/ 602777 h 1894893"/>
                  <a:gd name="connsiteX4" fmla="*/ 765298 w 766172"/>
                  <a:gd name="connsiteY4" fmla="*/ 1802148 h 1894893"/>
                  <a:gd name="connsiteX5" fmla="*/ 667806 w 766172"/>
                  <a:gd name="connsiteY5" fmla="*/ 1882473 h 1894893"/>
                  <a:gd name="connsiteX6" fmla="*/ 130505 w 766172"/>
                  <a:gd name="connsiteY6" fmla="*/ 1236153 h 1894893"/>
                  <a:gd name="connsiteX7" fmla="*/ 54458 w 766172"/>
                  <a:gd name="connsiteY7" fmla="*/ 1090464 h 1894893"/>
                  <a:gd name="connsiteX8" fmla="*/ 1468 w 766172"/>
                  <a:gd name="connsiteY8" fmla="*/ 79309 h 1894893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52029 w 762829"/>
                  <a:gd name="connsiteY3" fmla="*/ 602777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706882 w 762829"/>
                  <a:gd name="connsiteY2" fmla="*/ 468987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894201"/>
                  <a:gd name="connsiteX1" fmla="*/ 71111 w 762829"/>
                  <a:gd name="connsiteY1" fmla="*/ 13234 h 1894201"/>
                  <a:gd name="connsiteX2" fmla="*/ 676288 w 762829"/>
                  <a:gd name="connsiteY2" fmla="*/ 625352 h 1894201"/>
                  <a:gd name="connsiteX3" fmla="*/ 735032 w 762829"/>
                  <a:gd name="connsiteY3" fmla="*/ 799934 h 1894201"/>
                  <a:gd name="connsiteX4" fmla="*/ 761899 w 762829"/>
                  <a:gd name="connsiteY4" fmla="*/ 1798748 h 1894201"/>
                  <a:gd name="connsiteX5" fmla="*/ 667806 w 762829"/>
                  <a:gd name="connsiteY5" fmla="*/ 1882473 h 1894201"/>
                  <a:gd name="connsiteX6" fmla="*/ 130505 w 762829"/>
                  <a:gd name="connsiteY6" fmla="*/ 1236153 h 1894201"/>
                  <a:gd name="connsiteX7" fmla="*/ 54458 w 762829"/>
                  <a:gd name="connsiteY7" fmla="*/ 1090464 h 1894201"/>
                  <a:gd name="connsiteX8" fmla="*/ 1468 w 762829"/>
                  <a:gd name="connsiteY8" fmla="*/ 79309 h 1894201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676288 w 762829"/>
                  <a:gd name="connsiteY2" fmla="*/ 62535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735032 w 762829"/>
                  <a:gd name="connsiteY3" fmla="*/ 799934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829"/>
                  <a:gd name="connsiteY0" fmla="*/ 79309 h 1903152"/>
                  <a:gd name="connsiteX1" fmla="*/ 71111 w 762829"/>
                  <a:gd name="connsiteY1" fmla="*/ 13234 h 1903152"/>
                  <a:gd name="connsiteX2" fmla="*/ 435782 w 762829"/>
                  <a:gd name="connsiteY2" fmla="*/ 377702 h 1903152"/>
                  <a:gd name="connsiteX3" fmla="*/ 480238 w 762829"/>
                  <a:gd name="connsiteY3" fmla="*/ 504659 h 1903152"/>
                  <a:gd name="connsiteX4" fmla="*/ 761899 w 762829"/>
                  <a:gd name="connsiteY4" fmla="*/ 1798748 h 1903152"/>
                  <a:gd name="connsiteX5" fmla="*/ 667806 w 762829"/>
                  <a:gd name="connsiteY5" fmla="*/ 1882473 h 1903152"/>
                  <a:gd name="connsiteX6" fmla="*/ 130505 w 762829"/>
                  <a:gd name="connsiteY6" fmla="*/ 1236153 h 1903152"/>
                  <a:gd name="connsiteX7" fmla="*/ 54458 w 762829"/>
                  <a:gd name="connsiteY7" fmla="*/ 1090464 h 1903152"/>
                  <a:gd name="connsiteX8" fmla="*/ 1468 w 762829"/>
                  <a:gd name="connsiteY8" fmla="*/ 79309 h 1903152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4458 w 762075"/>
                  <a:gd name="connsiteY7" fmla="*/ 1090464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30505 w 762075"/>
                  <a:gd name="connsiteY6" fmla="*/ 123615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762075"/>
                  <a:gd name="connsiteY0" fmla="*/ 79309 h 1818406"/>
                  <a:gd name="connsiteX1" fmla="*/ 71111 w 762075"/>
                  <a:gd name="connsiteY1" fmla="*/ 13234 h 1818406"/>
                  <a:gd name="connsiteX2" fmla="*/ 435782 w 762075"/>
                  <a:gd name="connsiteY2" fmla="*/ 377702 h 1818406"/>
                  <a:gd name="connsiteX3" fmla="*/ 480238 w 762075"/>
                  <a:gd name="connsiteY3" fmla="*/ 504659 h 1818406"/>
                  <a:gd name="connsiteX4" fmla="*/ 761899 w 762075"/>
                  <a:gd name="connsiteY4" fmla="*/ 1798748 h 1818406"/>
                  <a:gd name="connsiteX5" fmla="*/ 446350 w 762075"/>
                  <a:gd name="connsiteY5" fmla="*/ 1565767 h 1818406"/>
                  <a:gd name="connsiteX6" fmla="*/ 123361 w 762075"/>
                  <a:gd name="connsiteY6" fmla="*/ 1217103 h 1818406"/>
                  <a:gd name="connsiteX7" fmla="*/ 56839 w 762075"/>
                  <a:gd name="connsiteY7" fmla="*/ 1083320 h 1818406"/>
                  <a:gd name="connsiteX8" fmla="*/ 1468 w 762075"/>
                  <a:gd name="connsiteY8" fmla="*/ 79309 h 1818406"/>
                  <a:gd name="connsiteX0" fmla="*/ 1468 w 527422"/>
                  <a:gd name="connsiteY0" fmla="*/ 79309 h 1602589"/>
                  <a:gd name="connsiteX1" fmla="*/ 71111 w 527422"/>
                  <a:gd name="connsiteY1" fmla="*/ 13234 h 1602589"/>
                  <a:gd name="connsiteX2" fmla="*/ 435782 w 527422"/>
                  <a:gd name="connsiteY2" fmla="*/ 377702 h 1602589"/>
                  <a:gd name="connsiteX3" fmla="*/ 480238 w 527422"/>
                  <a:gd name="connsiteY3" fmla="*/ 504659 h 1602589"/>
                  <a:gd name="connsiteX4" fmla="*/ 526155 w 527422"/>
                  <a:gd name="connsiteY4" fmla="*/ 1532048 h 1602589"/>
                  <a:gd name="connsiteX5" fmla="*/ 446350 w 527422"/>
                  <a:gd name="connsiteY5" fmla="*/ 1565767 h 1602589"/>
                  <a:gd name="connsiteX6" fmla="*/ 123361 w 527422"/>
                  <a:gd name="connsiteY6" fmla="*/ 1217103 h 1602589"/>
                  <a:gd name="connsiteX7" fmla="*/ 56839 w 527422"/>
                  <a:gd name="connsiteY7" fmla="*/ 1083320 h 1602589"/>
                  <a:gd name="connsiteX8" fmla="*/ 1468 w 527422"/>
                  <a:gd name="connsiteY8" fmla="*/ 79309 h 1602589"/>
                  <a:gd name="connsiteX0" fmla="*/ 1468 w 526894"/>
                  <a:gd name="connsiteY0" fmla="*/ 79309 h 1598844"/>
                  <a:gd name="connsiteX1" fmla="*/ 71111 w 526894"/>
                  <a:gd name="connsiteY1" fmla="*/ 13234 h 1598844"/>
                  <a:gd name="connsiteX2" fmla="*/ 435782 w 526894"/>
                  <a:gd name="connsiteY2" fmla="*/ 377702 h 1598844"/>
                  <a:gd name="connsiteX3" fmla="*/ 480238 w 526894"/>
                  <a:gd name="connsiteY3" fmla="*/ 504659 h 1598844"/>
                  <a:gd name="connsiteX4" fmla="*/ 526155 w 526894"/>
                  <a:gd name="connsiteY4" fmla="*/ 1532048 h 1598844"/>
                  <a:gd name="connsiteX5" fmla="*/ 446350 w 526894"/>
                  <a:gd name="connsiteY5" fmla="*/ 1565767 h 1598844"/>
                  <a:gd name="connsiteX6" fmla="*/ 123361 w 526894"/>
                  <a:gd name="connsiteY6" fmla="*/ 1217103 h 1598844"/>
                  <a:gd name="connsiteX7" fmla="*/ 56839 w 526894"/>
                  <a:gd name="connsiteY7" fmla="*/ 1083320 h 1598844"/>
                  <a:gd name="connsiteX8" fmla="*/ 1468 w 526894"/>
                  <a:gd name="connsiteY8" fmla="*/ 79309 h 1598844"/>
                  <a:gd name="connsiteX0" fmla="*/ 1468 w 526293"/>
                  <a:gd name="connsiteY0" fmla="*/ 79309 h 1593870"/>
                  <a:gd name="connsiteX1" fmla="*/ 71111 w 526293"/>
                  <a:gd name="connsiteY1" fmla="*/ 13234 h 1593870"/>
                  <a:gd name="connsiteX2" fmla="*/ 435782 w 526293"/>
                  <a:gd name="connsiteY2" fmla="*/ 377702 h 1593870"/>
                  <a:gd name="connsiteX3" fmla="*/ 480238 w 526293"/>
                  <a:gd name="connsiteY3" fmla="*/ 504659 h 1593870"/>
                  <a:gd name="connsiteX4" fmla="*/ 526155 w 526293"/>
                  <a:gd name="connsiteY4" fmla="*/ 1532048 h 1593870"/>
                  <a:gd name="connsiteX5" fmla="*/ 446350 w 526293"/>
                  <a:gd name="connsiteY5" fmla="*/ 1565767 h 1593870"/>
                  <a:gd name="connsiteX6" fmla="*/ 123361 w 526293"/>
                  <a:gd name="connsiteY6" fmla="*/ 1217103 h 1593870"/>
                  <a:gd name="connsiteX7" fmla="*/ 56839 w 526293"/>
                  <a:gd name="connsiteY7" fmla="*/ 1083320 h 1593870"/>
                  <a:gd name="connsiteX8" fmla="*/ 1468 w 526293"/>
                  <a:gd name="connsiteY8" fmla="*/ 79309 h 1593870"/>
                  <a:gd name="connsiteX0" fmla="*/ 872 w 562273"/>
                  <a:gd name="connsiteY0" fmla="*/ 117337 h 1588672"/>
                  <a:gd name="connsiteX1" fmla="*/ 107091 w 562273"/>
                  <a:gd name="connsiteY1" fmla="*/ 8036 h 1588672"/>
                  <a:gd name="connsiteX2" fmla="*/ 471762 w 562273"/>
                  <a:gd name="connsiteY2" fmla="*/ 372504 h 1588672"/>
                  <a:gd name="connsiteX3" fmla="*/ 516218 w 562273"/>
                  <a:gd name="connsiteY3" fmla="*/ 499461 h 1588672"/>
                  <a:gd name="connsiteX4" fmla="*/ 562135 w 562273"/>
                  <a:gd name="connsiteY4" fmla="*/ 1526850 h 1588672"/>
                  <a:gd name="connsiteX5" fmla="*/ 482330 w 562273"/>
                  <a:gd name="connsiteY5" fmla="*/ 1560569 h 1588672"/>
                  <a:gd name="connsiteX6" fmla="*/ 159341 w 562273"/>
                  <a:gd name="connsiteY6" fmla="*/ 1211905 h 1588672"/>
                  <a:gd name="connsiteX7" fmla="*/ 92819 w 562273"/>
                  <a:gd name="connsiteY7" fmla="*/ 1078122 h 1588672"/>
                  <a:gd name="connsiteX8" fmla="*/ 872 w 562273"/>
                  <a:gd name="connsiteY8" fmla="*/ 117337 h 1588672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73423 w 563934"/>
                  <a:gd name="connsiteY2" fmla="*/ 339985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517879 w 563934"/>
                  <a:gd name="connsiteY3" fmla="*/ 466942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63934"/>
                  <a:gd name="connsiteY0" fmla="*/ 84818 h 1556153"/>
                  <a:gd name="connsiteX1" fmla="*/ 48900 w 563934"/>
                  <a:gd name="connsiteY1" fmla="*/ 12093 h 1556153"/>
                  <a:gd name="connsiteX2" fmla="*/ 400271 w 563934"/>
                  <a:gd name="connsiteY2" fmla="*/ 356610 h 1556153"/>
                  <a:gd name="connsiteX3" fmla="*/ 468003 w 563934"/>
                  <a:gd name="connsiteY3" fmla="*/ 520144 h 1556153"/>
                  <a:gd name="connsiteX4" fmla="*/ 563796 w 563934"/>
                  <a:gd name="connsiteY4" fmla="*/ 1494331 h 1556153"/>
                  <a:gd name="connsiteX5" fmla="*/ 483991 w 563934"/>
                  <a:gd name="connsiteY5" fmla="*/ 1528050 h 1556153"/>
                  <a:gd name="connsiteX6" fmla="*/ 161002 w 563934"/>
                  <a:gd name="connsiteY6" fmla="*/ 1179386 h 1556153"/>
                  <a:gd name="connsiteX7" fmla="*/ 94480 w 563934"/>
                  <a:gd name="connsiteY7" fmla="*/ 1045603 h 1556153"/>
                  <a:gd name="connsiteX8" fmla="*/ 2533 w 563934"/>
                  <a:gd name="connsiteY8" fmla="*/ 84818 h 1556153"/>
                  <a:gd name="connsiteX0" fmla="*/ 2533 w 517944"/>
                  <a:gd name="connsiteY0" fmla="*/ 84818 h 1539473"/>
                  <a:gd name="connsiteX1" fmla="*/ 48900 w 517944"/>
                  <a:gd name="connsiteY1" fmla="*/ 12093 h 1539473"/>
                  <a:gd name="connsiteX2" fmla="*/ 400271 w 517944"/>
                  <a:gd name="connsiteY2" fmla="*/ 356610 h 1539473"/>
                  <a:gd name="connsiteX3" fmla="*/ 468003 w 517944"/>
                  <a:gd name="connsiteY3" fmla="*/ 520144 h 1539473"/>
                  <a:gd name="connsiteX4" fmla="*/ 517245 w 517944"/>
                  <a:gd name="connsiteY4" fmla="*/ 1424504 h 1539473"/>
                  <a:gd name="connsiteX5" fmla="*/ 483991 w 517944"/>
                  <a:gd name="connsiteY5" fmla="*/ 1528050 h 1539473"/>
                  <a:gd name="connsiteX6" fmla="*/ 161002 w 517944"/>
                  <a:gd name="connsiteY6" fmla="*/ 1179386 h 1539473"/>
                  <a:gd name="connsiteX7" fmla="*/ 94480 w 517944"/>
                  <a:gd name="connsiteY7" fmla="*/ 1045603 h 1539473"/>
                  <a:gd name="connsiteX8" fmla="*/ 2533 w 517944"/>
                  <a:gd name="connsiteY8" fmla="*/ 84818 h 1539473"/>
                  <a:gd name="connsiteX0" fmla="*/ 2533 w 517797"/>
                  <a:gd name="connsiteY0" fmla="*/ 84818 h 1551425"/>
                  <a:gd name="connsiteX1" fmla="*/ 48900 w 517797"/>
                  <a:gd name="connsiteY1" fmla="*/ 12093 h 1551425"/>
                  <a:gd name="connsiteX2" fmla="*/ 400271 w 517797"/>
                  <a:gd name="connsiteY2" fmla="*/ 356610 h 1551425"/>
                  <a:gd name="connsiteX3" fmla="*/ 468003 w 517797"/>
                  <a:gd name="connsiteY3" fmla="*/ 520144 h 1551425"/>
                  <a:gd name="connsiteX4" fmla="*/ 517245 w 517797"/>
                  <a:gd name="connsiteY4" fmla="*/ 1424504 h 1551425"/>
                  <a:gd name="connsiteX5" fmla="*/ 480666 w 517797"/>
                  <a:gd name="connsiteY5" fmla="*/ 1541351 h 1551425"/>
                  <a:gd name="connsiteX6" fmla="*/ 161002 w 517797"/>
                  <a:gd name="connsiteY6" fmla="*/ 1179386 h 1551425"/>
                  <a:gd name="connsiteX7" fmla="*/ 94480 w 517797"/>
                  <a:gd name="connsiteY7" fmla="*/ 1045603 h 1551425"/>
                  <a:gd name="connsiteX8" fmla="*/ 2533 w 517797"/>
                  <a:gd name="connsiteY8" fmla="*/ 84818 h 1551425"/>
                  <a:gd name="connsiteX0" fmla="*/ 2533 w 517797"/>
                  <a:gd name="connsiteY0" fmla="*/ 84818 h 1553163"/>
                  <a:gd name="connsiteX1" fmla="*/ 48900 w 517797"/>
                  <a:gd name="connsiteY1" fmla="*/ 12093 h 1553163"/>
                  <a:gd name="connsiteX2" fmla="*/ 400271 w 517797"/>
                  <a:gd name="connsiteY2" fmla="*/ 356610 h 1553163"/>
                  <a:gd name="connsiteX3" fmla="*/ 468003 w 517797"/>
                  <a:gd name="connsiteY3" fmla="*/ 520144 h 1553163"/>
                  <a:gd name="connsiteX4" fmla="*/ 517245 w 517797"/>
                  <a:gd name="connsiteY4" fmla="*/ 1441130 h 1553163"/>
                  <a:gd name="connsiteX5" fmla="*/ 480666 w 517797"/>
                  <a:gd name="connsiteY5" fmla="*/ 1541351 h 1553163"/>
                  <a:gd name="connsiteX6" fmla="*/ 161002 w 517797"/>
                  <a:gd name="connsiteY6" fmla="*/ 1179386 h 1553163"/>
                  <a:gd name="connsiteX7" fmla="*/ 94480 w 517797"/>
                  <a:gd name="connsiteY7" fmla="*/ 1045603 h 1553163"/>
                  <a:gd name="connsiteX8" fmla="*/ 2533 w 517797"/>
                  <a:gd name="connsiteY8" fmla="*/ 84818 h 1553163"/>
                  <a:gd name="connsiteX0" fmla="*/ 2533 w 519406"/>
                  <a:gd name="connsiteY0" fmla="*/ 84818 h 1548019"/>
                  <a:gd name="connsiteX1" fmla="*/ 48900 w 519406"/>
                  <a:gd name="connsiteY1" fmla="*/ 12093 h 1548019"/>
                  <a:gd name="connsiteX2" fmla="*/ 400271 w 519406"/>
                  <a:gd name="connsiteY2" fmla="*/ 356610 h 1548019"/>
                  <a:gd name="connsiteX3" fmla="*/ 468003 w 519406"/>
                  <a:gd name="connsiteY3" fmla="*/ 520144 h 1548019"/>
                  <a:gd name="connsiteX4" fmla="*/ 517245 w 519406"/>
                  <a:gd name="connsiteY4" fmla="*/ 1441130 h 1548019"/>
                  <a:gd name="connsiteX5" fmla="*/ 480666 w 519406"/>
                  <a:gd name="connsiteY5" fmla="*/ 1541351 h 1548019"/>
                  <a:gd name="connsiteX6" fmla="*/ 161002 w 519406"/>
                  <a:gd name="connsiteY6" fmla="*/ 1179386 h 1548019"/>
                  <a:gd name="connsiteX7" fmla="*/ 94480 w 519406"/>
                  <a:gd name="connsiteY7" fmla="*/ 1045603 h 1548019"/>
                  <a:gd name="connsiteX8" fmla="*/ 2533 w 519406"/>
                  <a:gd name="connsiteY8" fmla="*/ 84818 h 1548019"/>
                  <a:gd name="connsiteX0" fmla="*/ 2533 w 519406"/>
                  <a:gd name="connsiteY0" fmla="*/ 84818 h 1541375"/>
                  <a:gd name="connsiteX1" fmla="*/ 48900 w 519406"/>
                  <a:gd name="connsiteY1" fmla="*/ 12093 h 1541375"/>
                  <a:gd name="connsiteX2" fmla="*/ 400271 w 519406"/>
                  <a:gd name="connsiteY2" fmla="*/ 356610 h 1541375"/>
                  <a:gd name="connsiteX3" fmla="*/ 468003 w 519406"/>
                  <a:gd name="connsiteY3" fmla="*/ 520144 h 1541375"/>
                  <a:gd name="connsiteX4" fmla="*/ 517245 w 519406"/>
                  <a:gd name="connsiteY4" fmla="*/ 1441130 h 1541375"/>
                  <a:gd name="connsiteX5" fmla="*/ 480666 w 519406"/>
                  <a:gd name="connsiteY5" fmla="*/ 1541351 h 1541375"/>
                  <a:gd name="connsiteX6" fmla="*/ 161002 w 519406"/>
                  <a:gd name="connsiteY6" fmla="*/ 1179386 h 1541375"/>
                  <a:gd name="connsiteX7" fmla="*/ 94480 w 519406"/>
                  <a:gd name="connsiteY7" fmla="*/ 1045603 h 1541375"/>
                  <a:gd name="connsiteX8" fmla="*/ 2533 w 519406"/>
                  <a:gd name="connsiteY8" fmla="*/ 84818 h 1541375"/>
                  <a:gd name="connsiteX0" fmla="*/ 16072 w 489719"/>
                  <a:gd name="connsiteY0" fmla="*/ 311522 h 1531997"/>
                  <a:gd name="connsiteX1" fmla="*/ 19213 w 489719"/>
                  <a:gd name="connsiteY1" fmla="*/ 2715 h 1531997"/>
                  <a:gd name="connsiteX2" fmla="*/ 370584 w 489719"/>
                  <a:gd name="connsiteY2" fmla="*/ 347232 h 1531997"/>
                  <a:gd name="connsiteX3" fmla="*/ 438316 w 489719"/>
                  <a:gd name="connsiteY3" fmla="*/ 510766 h 1531997"/>
                  <a:gd name="connsiteX4" fmla="*/ 487558 w 489719"/>
                  <a:gd name="connsiteY4" fmla="*/ 1431752 h 1531997"/>
                  <a:gd name="connsiteX5" fmla="*/ 450979 w 489719"/>
                  <a:gd name="connsiteY5" fmla="*/ 1531973 h 1531997"/>
                  <a:gd name="connsiteX6" fmla="*/ 131315 w 489719"/>
                  <a:gd name="connsiteY6" fmla="*/ 1170008 h 1531997"/>
                  <a:gd name="connsiteX7" fmla="*/ 64793 w 489719"/>
                  <a:gd name="connsiteY7" fmla="*/ 1036225 h 1531997"/>
                  <a:gd name="connsiteX8" fmla="*/ 16072 w 489719"/>
                  <a:gd name="connsiteY8" fmla="*/ 311522 h 1531997"/>
                  <a:gd name="connsiteX0" fmla="*/ 1798 w 475445"/>
                  <a:gd name="connsiteY0" fmla="*/ 79309 h 1299784"/>
                  <a:gd name="connsiteX1" fmla="*/ 61466 w 475445"/>
                  <a:gd name="connsiteY1" fmla="*/ 13234 h 1299784"/>
                  <a:gd name="connsiteX2" fmla="*/ 356310 w 475445"/>
                  <a:gd name="connsiteY2" fmla="*/ 115019 h 1299784"/>
                  <a:gd name="connsiteX3" fmla="*/ 424042 w 475445"/>
                  <a:gd name="connsiteY3" fmla="*/ 278553 h 1299784"/>
                  <a:gd name="connsiteX4" fmla="*/ 473284 w 475445"/>
                  <a:gd name="connsiteY4" fmla="*/ 1199539 h 1299784"/>
                  <a:gd name="connsiteX5" fmla="*/ 436705 w 475445"/>
                  <a:gd name="connsiteY5" fmla="*/ 1299760 h 1299784"/>
                  <a:gd name="connsiteX6" fmla="*/ 117041 w 475445"/>
                  <a:gd name="connsiteY6" fmla="*/ 937795 h 1299784"/>
                  <a:gd name="connsiteX7" fmla="*/ 50519 w 475445"/>
                  <a:gd name="connsiteY7" fmla="*/ 804012 h 1299784"/>
                  <a:gd name="connsiteX8" fmla="*/ 1798 w 475445"/>
                  <a:gd name="connsiteY8" fmla="*/ 79309 h 1299784"/>
                  <a:gd name="connsiteX0" fmla="*/ 1798 w 473439"/>
                  <a:gd name="connsiteY0" fmla="*/ 79309 h 1306428"/>
                  <a:gd name="connsiteX1" fmla="*/ 61466 w 473439"/>
                  <a:gd name="connsiteY1" fmla="*/ 13234 h 1306428"/>
                  <a:gd name="connsiteX2" fmla="*/ 356310 w 473439"/>
                  <a:gd name="connsiteY2" fmla="*/ 115019 h 1306428"/>
                  <a:gd name="connsiteX3" fmla="*/ 424042 w 473439"/>
                  <a:gd name="connsiteY3" fmla="*/ 278553 h 1306428"/>
                  <a:gd name="connsiteX4" fmla="*/ 473284 w 473439"/>
                  <a:gd name="connsiteY4" fmla="*/ 1199539 h 1306428"/>
                  <a:gd name="connsiteX5" fmla="*/ 383503 w 473439"/>
                  <a:gd name="connsiteY5" fmla="*/ 1306410 h 1306428"/>
                  <a:gd name="connsiteX6" fmla="*/ 117041 w 473439"/>
                  <a:gd name="connsiteY6" fmla="*/ 937795 h 1306428"/>
                  <a:gd name="connsiteX7" fmla="*/ 50519 w 473439"/>
                  <a:gd name="connsiteY7" fmla="*/ 804012 h 1306428"/>
                  <a:gd name="connsiteX8" fmla="*/ 1798 w 473439"/>
                  <a:gd name="connsiteY8" fmla="*/ 79309 h 1306428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56310 w 450294"/>
                  <a:gd name="connsiteY2" fmla="*/ 115019 h 1326434"/>
                  <a:gd name="connsiteX3" fmla="*/ 424042 w 450294"/>
                  <a:gd name="connsiteY3" fmla="*/ 278553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0519 w 450294"/>
                  <a:gd name="connsiteY7" fmla="*/ 804012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56310 w 450294"/>
                  <a:gd name="connsiteY2" fmla="*/ 115019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0519 w 450294"/>
                  <a:gd name="connsiteY7" fmla="*/ 804012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49660 w 450294"/>
                  <a:gd name="connsiteY2" fmla="*/ 354425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0519 w 450294"/>
                  <a:gd name="connsiteY7" fmla="*/ 804012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49660 w 450294"/>
                  <a:gd name="connsiteY2" fmla="*/ 354425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3844 w 450294"/>
                  <a:gd name="connsiteY7" fmla="*/ 807337 h 1326434"/>
                  <a:gd name="connsiteX8" fmla="*/ 1798 w 450294"/>
                  <a:gd name="connsiteY8" fmla="*/ 79309 h 1326434"/>
                  <a:gd name="connsiteX0" fmla="*/ 1798 w 450294"/>
                  <a:gd name="connsiteY0" fmla="*/ 79309 h 1326434"/>
                  <a:gd name="connsiteX1" fmla="*/ 61466 w 450294"/>
                  <a:gd name="connsiteY1" fmla="*/ 13234 h 1326434"/>
                  <a:gd name="connsiteX2" fmla="*/ 349660 w 450294"/>
                  <a:gd name="connsiteY2" fmla="*/ 354425 h 1326434"/>
                  <a:gd name="connsiteX3" fmla="*/ 400766 w 450294"/>
                  <a:gd name="connsiteY3" fmla="*/ 501334 h 1326434"/>
                  <a:gd name="connsiteX4" fmla="*/ 450008 w 450294"/>
                  <a:gd name="connsiteY4" fmla="*/ 1282667 h 1326434"/>
                  <a:gd name="connsiteX5" fmla="*/ 383503 w 450294"/>
                  <a:gd name="connsiteY5" fmla="*/ 1306410 h 1326434"/>
                  <a:gd name="connsiteX6" fmla="*/ 117041 w 450294"/>
                  <a:gd name="connsiteY6" fmla="*/ 937795 h 1326434"/>
                  <a:gd name="connsiteX7" fmla="*/ 53844 w 450294"/>
                  <a:gd name="connsiteY7" fmla="*/ 807337 h 1326434"/>
                  <a:gd name="connsiteX8" fmla="*/ 1798 w 450294"/>
                  <a:gd name="connsiteY8" fmla="*/ 79309 h 1326434"/>
                  <a:gd name="connsiteX0" fmla="*/ 2107 w 443953"/>
                  <a:gd name="connsiteY0" fmla="*/ 99226 h 1323076"/>
                  <a:gd name="connsiteX1" fmla="*/ 55125 w 443953"/>
                  <a:gd name="connsiteY1" fmla="*/ 9876 h 1323076"/>
                  <a:gd name="connsiteX2" fmla="*/ 343319 w 443953"/>
                  <a:gd name="connsiteY2" fmla="*/ 351067 h 1323076"/>
                  <a:gd name="connsiteX3" fmla="*/ 394425 w 443953"/>
                  <a:gd name="connsiteY3" fmla="*/ 497976 h 1323076"/>
                  <a:gd name="connsiteX4" fmla="*/ 443667 w 443953"/>
                  <a:gd name="connsiteY4" fmla="*/ 1279309 h 1323076"/>
                  <a:gd name="connsiteX5" fmla="*/ 377162 w 443953"/>
                  <a:gd name="connsiteY5" fmla="*/ 1303052 h 1323076"/>
                  <a:gd name="connsiteX6" fmla="*/ 110700 w 443953"/>
                  <a:gd name="connsiteY6" fmla="*/ 934437 h 1323076"/>
                  <a:gd name="connsiteX7" fmla="*/ 47503 w 443953"/>
                  <a:gd name="connsiteY7" fmla="*/ 803979 h 1323076"/>
                  <a:gd name="connsiteX8" fmla="*/ 2107 w 443953"/>
                  <a:gd name="connsiteY8" fmla="*/ 99226 h 1323076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44023 w 444657"/>
                  <a:gd name="connsiteY2" fmla="*/ 357023 h 1329032"/>
                  <a:gd name="connsiteX3" fmla="*/ 395129 w 444657"/>
                  <a:gd name="connsiteY3" fmla="*/ 503932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44023 w 444657"/>
                  <a:gd name="connsiteY2" fmla="*/ 357023 h 1329032"/>
                  <a:gd name="connsiteX3" fmla="*/ 401779 w 444657"/>
                  <a:gd name="connsiteY3" fmla="*/ 547158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57323 w 444657"/>
                  <a:gd name="connsiteY2" fmla="*/ 373649 h 1329032"/>
                  <a:gd name="connsiteX3" fmla="*/ 401779 w 444657"/>
                  <a:gd name="connsiteY3" fmla="*/ 547158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29032"/>
                  <a:gd name="connsiteX1" fmla="*/ 45854 w 444657"/>
                  <a:gd name="connsiteY1" fmla="*/ 9182 h 1329032"/>
                  <a:gd name="connsiteX2" fmla="*/ 357323 w 444657"/>
                  <a:gd name="connsiteY2" fmla="*/ 373649 h 1329032"/>
                  <a:gd name="connsiteX3" fmla="*/ 401779 w 444657"/>
                  <a:gd name="connsiteY3" fmla="*/ 547158 h 1329032"/>
                  <a:gd name="connsiteX4" fmla="*/ 444371 w 444657"/>
                  <a:gd name="connsiteY4" fmla="*/ 1285265 h 1329032"/>
                  <a:gd name="connsiteX5" fmla="*/ 377866 w 444657"/>
                  <a:gd name="connsiteY5" fmla="*/ 1309008 h 1329032"/>
                  <a:gd name="connsiteX6" fmla="*/ 111404 w 444657"/>
                  <a:gd name="connsiteY6" fmla="*/ 940393 h 1329032"/>
                  <a:gd name="connsiteX7" fmla="*/ 48207 w 444657"/>
                  <a:gd name="connsiteY7" fmla="*/ 809935 h 1329032"/>
                  <a:gd name="connsiteX8" fmla="*/ 2811 w 444657"/>
                  <a:gd name="connsiteY8" fmla="*/ 105182 h 1329032"/>
                  <a:gd name="connsiteX0" fmla="*/ 2811 w 444657"/>
                  <a:gd name="connsiteY0" fmla="*/ 105182 h 1309839"/>
                  <a:gd name="connsiteX1" fmla="*/ 45854 w 444657"/>
                  <a:gd name="connsiteY1" fmla="*/ 9182 h 1309839"/>
                  <a:gd name="connsiteX2" fmla="*/ 357323 w 444657"/>
                  <a:gd name="connsiteY2" fmla="*/ 373649 h 1309839"/>
                  <a:gd name="connsiteX3" fmla="*/ 401779 w 444657"/>
                  <a:gd name="connsiteY3" fmla="*/ 547158 h 1309839"/>
                  <a:gd name="connsiteX4" fmla="*/ 444371 w 444657"/>
                  <a:gd name="connsiteY4" fmla="*/ 1238714 h 1309839"/>
                  <a:gd name="connsiteX5" fmla="*/ 377866 w 444657"/>
                  <a:gd name="connsiteY5" fmla="*/ 1309008 h 1309839"/>
                  <a:gd name="connsiteX6" fmla="*/ 111404 w 444657"/>
                  <a:gd name="connsiteY6" fmla="*/ 940393 h 1309839"/>
                  <a:gd name="connsiteX7" fmla="*/ 48207 w 444657"/>
                  <a:gd name="connsiteY7" fmla="*/ 809935 h 1309839"/>
                  <a:gd name="connsiteX8" fmla="*/ 2811 w 444657"/>
                  <a:gd name="connsiteY8" fmla="*/ 105182 h 1309839"/>
                  <a:gd name="connsiteX0" fmla="*/ 2811 w 444745"/>
                  <a:gd name="connsiteY0" fmla="*/ 105182 h 1304344"/>
                  <a:gd name="connsiteX1" fmla="*/ 45854 w 444745"/>
                  <a:gd name="connsiteY1" fmla="*/ 9182 h 1304344"/>
                  <a:gd name="connsiteX2" fmla="*/ 357323 w 444745"/>
                  <a:gd name="connsiteY2" fmla="*/ 373649 h 1304344"/>
                  <a:gd name="connsiteX3" fmla="*/ 401779 w 444745"/>
                  <a:gd name="connsiteY3" fmla="*/ 547158 h 1304344"/>
                  <a:gd name="connsiteX4" fmla="*/ 444371 w 444745"/>
                  <a:gd name="connsiteY4" fmla="*/ 1238714 h 1304344"/>
                  <a:gd name="connsiteX5" fmla="*/ 384516 w 444745"/>
                  <a:gd name="connsiteY5" fmla="*/ 1302358 h 1304344"/>
                  <a:gd name="connsiteX6" fmla="*/ 111404 w 444745"/>
                  <a:gd name="connsiteY6" fmla="*/ 940393 h 1304344"/>
                  <a:gd name="connsiteX7" fmla="*/ 48207 w 444745"/>
                  <a:gd name="connsiteY7" fmla="*/ 809935 h 1304344"/>
                  <a:gd name="connsiteX8" fmla="*/ 2811 w 444745"/>
                  <a:gd name="connsiteY8" fmla="*/ 105182 h 1304344"/>
                  <a:gd name="connsiteX0" fmla="*/ 2811 w 444629"/>
                  <a:gd name="connsiteY0" fmla="*/ 105182 h 1324998"/>
                  <a:gd name="connsiteX1" fmla="*/ 45854 w 444629"/>
                  <a:gd name="connsiteY1" fmla="*/ 9182 h 1324998"/>
                  <a:gd name="connsiteX2" fmla="*/ 357323 w 444629"/>
                  <a:gd name="connsiteY2" fmla="*/ 373649 h 1324998"/>
                  <a:gd name="connsiteX3" fmla="*/ 401779 w 444629"/>
                  <a:gd name="connsiteY3" fmla="*/ 547158 h 1324998"/>
                  <a:gd name="connsiteX4" fmla="*/ 444371 w 444629"/>
                  <a:gd name="connsiteY4" fmla="*/ 1238714 h 1324998"/>
                  <a:gd name="connsiteX5" fmla="*/ 384516 w 444629"/>
                  <a:gd name="connsiteY5" fmla="*/ 1302358 h 1324998"/>
                  <a:gd name="connsiteX6" fmla="*/ 111404 w 444629"/>
                  <a:gd name="connsiteY6" fmla="*/ 940393 h 1324998"/>
                  <a:gd name="connsiteX7" fmla="*/ 48207 w 444629"/>
                  <a:gd name="connsiteY7" fmla="*/ 809935 h 1324998"/>
                  <a:gd name="connsiteX8" fmla="*/ 2811 w 444629"/>
                  <a:gd name="connsiteY8" fmla="*/ 105182 h 1324998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111404 w 446103"/>
                  <a:gd name="connsiteY6" fmla="*/ 940393 h 1328885"/>
                  <a:gd name="connsiteX7" fmla="*/ 48207 w 446103"/>
                  <a:gd name="connsiteY7" fmla="*/ 809935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809935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  <a:gd name="connsiteX0" fmla="*/ 2811 w 446103"/>
                  <a:gd name="connsiteY0" fmla="*/ 105182 h 1328885"/>
                  <a:gd name="connsiteX1" fmla="*/ 45854 w 446103"/>
                  <a:gd name="connsiteY1" fmla="*/ 9182 h 1328885"/>
                  <a:gd name="connsiteX2" fmla="*/ 357323 w 446103"/>
                  <a:gd name="connsiteY2" fmla="*/ 373649 h 1328885"/>
                  <a:gd name="connsiteX3" fmla="*/ 401779 w 446103"/>
                  <a:gd name="connsiteY3" fmla="*/ 547158 h 1328885"/>
                  <a:gd name="connsiteX4" fmla="*/ 444371 w 446103"/>
                  <a:gd name="connsiteY4" fmla="*/ 1238714 h 1328885"/>
                  <a:gd name="connsiteX5" fmla="*/ 384516 w 446103"/>
                  <a:gd name="connsiteY5" fmla="*/ 1302358 h 1328885"/>
                  <a:gd name="connsiteX6" fmla="*/ 98104 w 446103"/>
                  <a:gd name="connsiteY6" fmla="*/ 917117 h 1328885"/>
                  <a:gd name="connsiteX7" fmla="*/ 48207 w 446103"/>
                  <a:gd name="connsiteY7" fmla="*/ 786659 h 1328885"/>
                  <a:gd name="connsiteX8" fmla="*/ 2811 w 446103"/>
                  <a:gd name="connsiteY8" fmla="*/ 105182 h 132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6103" h="1328885">
                    <a:moveTo>
                      <a:pt x="2811" y="105182"/>
                    </a:moveTo>
                    <a:cubicBezTo>
                      <a:pt x="-7352" y="36622"/>
                      <a:pt x="10733" y="-23562"/>
                      <a:pt x="45854" y="9182"/>
                    </a:cubicBezTo>
                    <a:lnTo>
                      <a:pt x="357323" y="373649"/>
                    </a:lnTo>
                    <a:cubicBezTo>
                      <a:pt x="407446" y="430902"/>
                      <a:pt x="400224" y="497006"/>
                      <a:pt x="401779" y="547158"/>
                    </a:cubicBezTo>
                    <a:lnTo>
                      <a:pt x="444371" y="1238714"/>
                    </a:lnTo>
                    <a:cubicBezTo>
                      <a:pt x="454242" y="1336650"/>
                      <a:pt x="420264" y="1349736"/>
                      <a:pt x="384516" y="1302358"/>
                    </a:cubicBezTo>
                    <a:lnTo>
                      <a:pt x="98104" y="917117"/>
                    </a:lnTo>
                    <a:cubicBezTo>
                      <a:pt x="56160" y="873428"/>
                      <a:pt x="56814" y="847553"/>
                      <a:pt x="48207" y="786659"/>
                    </a:cubicBezTo>
                    <a:lnTo>
                      <a:pt x="2811" y="105182"/>
                    </a:ln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FFEEB7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24">
                <a:extLst>
                  <a:ext uri="{FF2B5EF4-FFF2-40B4-BE49-F238E27FC236}">
                    <a16:creationId xmlns:a16="http://schemas.microsoft.com/office/drawing/2014/main" id="{9E8C47ED-4440-6F7C-9328-93AB3D8AD23C}"/>
                  </a:ext>
                </a:extLst>
              </p:cNvPr>
              <p:cNvSpPr/>
              <p:nvPr/>
            </p:nvSpPr>
            <p:spPr>
              <a:xfrm>
                <a:off x="3635896" y="1962262"/>
                <a:ext cx="1458548" cy="50656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0 w 1340012"/>
                  <a:gd name="connsiteY3" fmla="*/ 1170432 h 1170432"/>
                  <a:gd name="connsiteX4" fmla="*/ 0 w 1340012"/>
                  <a:gd name="connsiteY4" fmla="*/ 256032 h 1170432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631768 w 1340012"/>
                  <a:gd name="connsiteY3" fmla="*/ 784721 h 1170432"/>
                  <a:gd name="connsiteX4" fmla="*/ 0 w 1340012"/>
                  <a:gd name="connsiteY4" fmla="*/ 256032 h 1170432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631768 w 2088157"/>
                  <a:gd name="connsiteY3" fmla="*/ 784721 h 784721"/>
                  <a:gd name="connsiteX4" fmla="*/ 0 w 2088157"/>
                  <a:gd name="connsiteY4" fmla="*/ 256032 h 784721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761977 w 2088157"/>
                  <a:gd name="connsiteY3" fmla="*/ 765131 h 784721"/>
                  <a:gd name="connsiteX4" fmla="*/ 631768 w 2088157"/>
                  <a:gd name="connsiteY4" fmla="*/ 784721 h 784721"/>
                  <a:gd name="connsiteX5" fmla="*/ 0 w 2088157"/>
                  <a:gd name="connsiteY5" fmla="*/ 256032 h 784721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2088157 w 2088157"/>
                  <a:gd name="connsiteY2" fmla="*/ 548640 h 798382"/>
                  <a:gd name="connsiteX3" fmla="*/ 841780 w 2088157"/>
                  <a:gd name="connsiteY3" fmla="*/ 798382 h 798382"/>
                  <a:gd name="connsiteX4" fmla="*/ 631768 w 2088157"/>
                  <a:gd name="connsiteY4" fmla="*/ 784721 h 798382"/>
                  <a:gd name="connsiteX5" fmla="*/ 0 w 2088157"/>
                  <a:gd name="connsiteY5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440296 w 2088157"/>
                  <a:gd name="connsiteY2" fmla="*/ 76837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1995586 w 2088157"/>
                  <a:gd name="connsiteY3" fmla="*/ 469197 h 798382"/>
                  <a:gd name="connsiteX4" fmla="*/ 2088157 w 2088157"/>
                  <a:gd name="connsiteY4" fmla="*/ 548640 h 798382"/>
                  <a:gd name="connsiteX5" fmla="*/ 841780 w 2088157"/>
                  <a:gd name="connsiteY5" fmla="*/ 798382 h 798382"/>
                  <a:gd name="connsiteX6" fmla="*/ 631768 w 2088157"/>
                  <a:gd name="connsiteY6" fmla="*/ 784721 h 798382"/>
                  <a:gd name="connsiteX7" fmla="*/ 0 w 2088157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31768 w 2131915"/>
                  <a:gd name="connsiteY6" fmla="*/ 784721 h 798382"/>
                  <a:gd name="connsiteX7" fmla="*/ 0 w 2131915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08492 w 2131915"/>
                  <a:gd name="connsiteY6" fmla="*/ 771421 h 798382"/>
                  <a:gd name="connsiteX7" fmla="*/ 0 w 2131915"/>
                  <a:gd name="connsiteY7" fmla="*/ 256032 h 798382"/>
                  <a:gd name="connsiteX0" fmla="*/ 0 w 2131915"/>
                  <a:gd name="connsiteY0" fmla="*/ 256032 h 809527"/>
                  <a:gd name="connsiteX1" fmla="*/ 1340012 w 2131915"/>
                  <a:gd name="connsiteY1" fmla="*/ 0 h 809527"/>
                  <a:gd name="connsiteX2" fmla="*/ 1510123 w 2131915"/>
                  <a:gd name="connsiteY2" fmla="*/ 43586 h 809527"/>
                  <a:gd name="connsiteX3" fmla="*/ 2131915 w 2131915"/>
                  <a:gd name="connsiteY3" fmla="*/ 429296 h 809527"/>
                  <a:gd name="connsiteX4" fmla="*/ 2088157 w 2131915"/>
                  <a:gd name="connsiteY4" fmla="*/ 548640 h 809527"/>
                  <a:gd name="connsiteX5" fmla="*/ 841780 w 2131915"/>
                  <a:gd name="connsiteY5" fmla="*/ 798382 h 809527"/>
                  <a:gd name="connsiteX6" fmla="*/ 608492 w 2131915"/>
                  <a:gd name="connsiteY6" fmla="*/ 771421 h 809527"/>
                  <a:gd name="connsiteX7" fmla="*/ 0 w 2131915"/>
                  <a:gd name="connsiteY7" fmla="*/ 256032 h 809527"/>
                  <a:gd name="connsiteX0" fmla="*/ 0 w 2131915"/>
                  <a:gd name="connsiteY0" fmla="*/ 256032 h 819822"/>
                  <a:gd name="connsiteX1" fmla="*/ 1340012 w 2131915"/>
                  <a:gd name="connsiteY1" fmla="*/ 0 h 819822"/>
                  <a:gd name="connsiteX2" fmla="*/ 1510123 w 2131915"/>
                  <a:gd name="connsiteY2" fmla="*/ 43586 h 819822"/>
                  <a:gd name="connsiteX3" fmla="*/ 2131915 w 2131915"/>
                  <a:gd name="connsiteY3" fmla="*/ 429296 h 819822"/>
                  <a:gd name="connsiteX4" fmla="*/ 2088157 w 2131915"/>
                  <a:gd name="connsiteY4" fmla="*/ 548640 h 819822"/>
                  <a:gd name="connsiteX5" fmla="*/ 841780 w 2131915"/>
                  <a:gd name="connsiteY5" fmla="*/ 798382 h 819822"/>
                  <a:gd name="connsiteX6" fmla="*/ 608492 w 2131915"/>
                  <a:gd name="connsiteY6" fmla="*/ 771421 h 819822"/>
                  <a:gd name="connsiteX7" fmla="*/ 0 w 2131915"/>
                  <a:gd name="connsiteY7" fmla="*/ 256032 h 819822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36385"/>
                  <a:gd name="connsiteY0" fmla="*/ 256032 h 816258"/>
                  <a:gd name="connsiteX1" fmla="*/ 1340012 w 2136385"/>
                  <a:gd name="connsiteY1" fmla="*/ 0 h 816258"/>
                  <a:gd name="connsiteX2" fmla="*/ 1510123 w 2136385"/>
                  <a:gd name="connsiteY2" fmla="*/ 43586 h 816258"/>
                  <a:gd name="connsiteX3" fmla="*/ 2131915 w 2136385"/>
                  <a:gd name="connsiteY3" fmla="*/ 429296 h 816258"/>
                  <a:gd name="connsiteX4" fmla="*/ 2088157 w 2136385"/>
                  <a:gd name="connsiteY4" fmla="*/ 548640 h 816258"/>
                  <a:gd name="connsiteX5" fmla="*/ 841780 w 2136385"/>
                  <a:gd name="connsiteY5" fmla="*/ 798382 h 816258"/>
                  <a:gd name="connsiteX6" fmla="*/ 608492 w 2136385"/>
                  <a:gd name="connsiteY6" fmla="*/ 771421 h 816258"/>
                  <a:gd name="connsiteX7" fmla="*/ 0 w 2136385"/>
                  <a:gd name="connsiteY7" fmla="*/ 256032 h 816258"/>
                  <a:gd name="connsiteX0" fmla="*/ 0 w 2160382"/>
                  <a:gd name="connsiteY0" fmla="*/ 256032 h 816258"/>
                  <a:gd name="connsiteX1" fmla="*/ 1340012 w 2160382"/>
                  <a:gd name="connsiteY1" fmla="*/ 0 h 816258"/>
                  <a:gd name="connsiteX2" fmla="*/ 1510123 w 2160382"/>
                  <a:gd name="connsiteY2" fmla="*/ 43586 h 816258"/>
                  <a:gd name="connsiteX3" fmla="*/ 2131915 w 2160382"/>
                  <a:gd name="connsiteY3" fmla="*/ 429296 h 816258"/>
                  <a:gd name="connsiteX4" fmla="*/ 2088157 w 2160382"/>
                  <a:gd name="connsiteY4" fmla="*/ 548640 h 816258"/>
                  <a:gd name="connsiteX5" fmla="*/ 841780 w 2160382"/>
                  <a:gd name="connsiteY5" fmla="*/ 798382 h 816258"/>
                  <a:gd name="connsiteX6" fmla="*/ 608492 w 2160382"/>
                  <a:gd name="connsiteY6" fmla="*/ 771421 h 816258"/>
                  <a:gd name="connsiteX7" fmla="*/ 0 w 2160382"/>
                  <a:gd name="connsiteY7" fmla="*/ 256032 h 816258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59050"/>
                  <a:gd name="connsiteY0" fmla="*/ 256032 h 816258"/>
                  <a:gd name="connsiteX1" fmla="*/ 1340012 w 2159050"/>
                  <a:gd name="connsiteY1" fmla="*/ 0 h 816258"/>
                  <a:gd name="connsiteX2" fmla="*/ 1510123 w 2159050"/>
                  <a:gd name="connsiteY2" fmla="*/ 43586 h 816258"/>
                  <a:gd name="connsiteX3" fmla="*/ 2131915 w 2159050"/>
                  <a:gd name="connsiteY3" fmla="*/ 429296 h 816258"/>
                  <a:gd name="connsiteX4" fmla="*/ 2088157 w 2159050"/>
                  <a:gd name="connsiteY4" fmla="*/ 548640 h 816258"/>
                  <a:gd name="connsiteX5" fmla="*/ 841780 w 2159050"/>
                  <a:gd name="connsiteY5" fmla="*/ 798382 h 816258"/>
                  <a:gd name="connsiteX6" fmla="*/ 608492 w 2159050"/>
                  <a:gd name="connsiteY6" fmla="*/ 771421 h 816258"/>
                  <a:gd name="connsiteX7" fmla="*/ 0 w 2159050"/>
                  <a:gd name="connsiteY7" fmla="*/ 256032 h 816258"/>
                  <a:gd name="connsiteX0" fmla="*/ 0 w 2159050"/>
                  <a:gd name="connsiteY0" fmla="*/ 263919 h 824145"/>
                  <a:gd name="connsiteX1" fmla="*/ 1340012 w 2159050"/>
                  <a:gd name="connsiteY1" fmla="*/ 7887 h 824145"/>
                  <a:gd name="connsiteX2" fmla="*/ 1510123 w 2159050"/>
                  <a:gd name="connsiteY2" fmla="*/ 51473 h 824145"/>
                  <a:gd name="connsiteX3" fmla="*/ 2131915 w 2159050"/>
                  <a:gd name="connsiteY3" fmla="*/ 437183 h 824145"/>
                  <a:gd name="connsiteX4" fmla="*/ 2088157 w 2159050"/>
                  <a:gd name="connsiteY4" fmla="*/ 556527 h 824145"/>
                  <a:gd name="connsiteX5" fmla="*/ 841780 w 2159050"/>
                  <a:gd name="connsiteY5" fmla="*/ 806269 h 824145"/>
                  <a:gd name="connsiteX6" fmla="*/ 608492 w 2159050"/>
                  <a:gd name="connsiteY6" fmla="*/ 779308 h 824145"/>
                  <a:gd name="connsiteX7" fmla="*/ 0 w 2159050"/>
                  <a:gd name="connsiteY7" fmla="*/ 263919 h 824145"/>
                  <a:gd name="connsiteX0" fmla="*/ 0 w 2159050"/>
                  <a:gd name="connsiteY0" fmla="*/ 266655 h 826881"/>
                  <a:gd name="connsiteX1" fmla="*/ 1340012 w 2159050"/>
                  <a:gd name="connsiteY1" fmla="*/ 10623 h 826881"/>
                  <a:gd name="connsiteX2" fmla="*/ 1510123 w 2159050"/>
                  <a:gd name="connsiteY2" fmla="*/ 54209 h 826881"/>
                  <a:gd name="connsiteX3" fmla="*/ 2131915 w 2159050"/>
                  <a:gd name="connsiteY3" fmla="*/ 439919 h 826881"/>
                  <a:gd name="connsiteX4" fmla="*/ 2088157 w 2159050"/>
                  <a:gd name="connsiteY4" fmla="*/ 559263 h 826881"/>
                  <a:gd name="connsiteX5" fmla="*/ 841780 w 2159050"/>
                  <a:gd name="connsiteY5" fmla="*/ 809005 h 826881"/>
                  <a:gd name="connsiteX6" fmla="*/ 608492 w 2159050"/>
                  <a:gd name="connsiteY6" fmla="*/ 782044 h 826881"/>
                  <a:gd name="connsiteX7" fmla="*/ 0 w 2159050"/>
                  <a:gd name="connsiteY7" fmla="*/ 266655 h 826881"/>
                  <a:gd name="connsiteX0" fmla="*/ 0 w 2159050"/>
                  <a:gd name="connsiteY0" fmla="*/ 261222 h 821448"/>
                  <a:gd name="connsiteX1" fmla="*/ 1313411 w 2159050"/>
                  <a:gd name="connsiteY1" fmla="*/ 11841 h 821448"/>
                  <a:gd name="connsiteX2" fmla="*/ 1510123 w 2159050"/>
                  <a:gd name="connsiteY2" fmla="*/ 48776 h 821448"/>
                  <a:gd name="connsiteX3" fmla="*/ 2131915 w 2159050"/>
                  <a:gd name="connsiteY3" fmla="*/ 434486 h 821448"/>
                  <a:gd name="connsiteX4" fmla="*/ 2088157 w 2159050"/>
                  <a:gd name="connsiteY4" fmla="*/ 553830 h 821448"/>
                  <a:gd name="connsiteX5" fmla="*/ 841780 w 2159050"/>
                  <a:gd name="connsiteY5" fmla="*/ 803572 h 821448"/>
                  <a:gd name="connsiteX6" fmla="*/ 608492 w 2159050"/>
                  <a:gd name="connsiteY6" fmla="*/ 776611 h 821448"/>
                  <a:gd name="connsiteX7" fmla="*/ 0 w 2159050"/>
                  <a:gd name="connsiteY7" fmla="*/ 261222 h 821448"/>
                  <a:gd name="connsiteX0" fmla="*/ 0 w 2159050"/>
                  <a:gd name="connsiteY0" fmla="*/ 260124 h 820350"/>
                  <a:gd name="connsiteX1" fmla="*/ 1313411 w 2159050"/>
                  <a:gd name="connsiteY1" fmla="*/ 10743 h 820350"/>
                  <a:gd name="connsiteX2" fmla="*/ 1510123 w 2159050"/>
                  <a:gd name="connsiteY2" fmla="*/ 47678 h 820350"/>
                  <a:gd name="connsiteX3" fmla="*/ 2131915 w 2159050"/>
                  <a:gd name="connsiteY3" fmla="*/ 433388 h 820350"/>
                  <a:gd name="connsiteX4" fmla="*/ 2088157 w 2159050"/>
                  <a:gd name="connsiteY4" fmla="*/ 552732 h 820350"/>
                  <a:gd name="connsiteX5" fmla="*/ 841780 w 2159050"/>
                  <a:gd name="connsiteY5" fmla="*/ 802474 h 820350"/>
                  <a:gd name="connsiteX6" fmla="*/ 608492 w 2159050"/>
                  <a:gd name="connsiteY6" fmla="*/ 775513 h 820350"/>
                  <a:gd name="connsiteX7" fmla="*/ 0 w 2159050"/>
                  <a:gd name="connsiteY7" fmla="*/ 260124 h 820350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0 w 2159050"/>
                  <a:gd name="connsiteY7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63707 w 2159050"/>
                  <a:gd name="connsiteY7" fmla="*/ 304760 h 814751"/>
                  <a:gd name="connsiteX8" fmla="*/ 0 w 2159050"/>
                  <a:gd name="connsiteY8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7181 w 2159050"/>
                  <a:gd name="connsiteY7" fmla="*/ 331361 h 814751"/>
                  <a:gd name="connsiteX8" fmla="*/ 0 w 2159050"/>
                  <a:gd name="connsiteY8" fmla="*/ 254525 h 814751"/>
                  <a:gd name="connsiteX0" fmla="*/ 22803 w 2181853"/>
                  <a:gd name="connsiteY0" fmla="*/ 254525 h 814751"/>
                  <a:gd name="connsiteX1" fmla="*/ 1336214 w 2181853"/>
                  <a:gd name="connsiteY1" fmla="*/ 5144 h 814751"/>
                  <a:gd name="connsiteX2" fmla="*/ 1532926 w 2181853"/>
                  <a:gd name="connsiteY2" fmla="*/ 42079 h 814751"/>
                  <a:gd name="connsiteX3" fmla="*/ 2154718 w 2181853"/>
                  <a:gd name="connsiteY3" fmla="*/ 427789 h 814751"/>
                  <a:gd name="connsiteX4" fmla="*/ 2110960 w 2181853"/>
                  <a:gd name="connsiteY4" fmla="*/ 547133 h 814751"/>
                  <a:gd name="connsiteX5" fmla="*/ 864583 w 2181853"/>
                  <a:gd name="connsiteY5" fmla="*/ 796875 h 814751"/>
                  <a:gd name="connsiteX6" fmla="*/ 631295 w 2181853"/>
                  <a:gd name="connsiteY6" fmla="*/ 769914 h 814751"/>
                  <a:gd name="connsiteX7" fmla="*/ 29984 w 2181853"/>
                  <a:gd name="connsiteY7" fmla="*/ 331361 h 814751"/>
                  <a:gd name="connsiteX8" fmla="*/ 22803 w 2181853"/>
                  <a:gd name="connsiteY8" fmla="*/ 254525 h 814751"/>
                  <a:gd name="connsiteX0" fmla="*/ 37699 w 2196749"/>
                  <a:gd name="connsiteY0" fmla="*/ 254525 h 814751"/>
                  <a:gd name="connsiteX1" fmla="*/ 1351110 w 2196749"/>
                  <a:gd name="connsiteY1" fmla="*/ 5144 h 814751"/>
                  <a:gd name="connsiteX2" fmla="*/ 1547822 w 2196749"/>
                  <a:gd name="connsiteY2" fmla="*/ 42079 h 814751"/>
                  <a:gd name="connsiteX3" fmla="*/ 2169614 w 2196749"/>
                  <a:gd name="connsiteY3" fmla="*/ 427789 h 814751"/>
                  <a:gd name="connsiteX4" fmla="*/ 2125856 w 2196749"/>
                  <a:gd name="connsiteY4" fmla="*/ 547133 h 814751"/>
                  <a:gd name="connsiteX5" fmla="*/ 879479 w 2196749"/>
                  <a:gd name="connsiteY5" fmla="*/ 796875 h 814751"/>
                  <a:gd name="connsiteX6" fmla="*/ 646191 w 2196749"/>
                  <a:gd name="connsiteY6" fmla="*/ 769914 h 814751"/>
                  <a:gd name="connsiteX7" fmla="*/ 44880 w 2196749"/>
                  <a:gd name="connsiteY7" fmla="*/ 331361 h 814751"/>
                  <a:gd name="connsiteX8" fmla="*/ 37699 w 2196749"/>
                  <a:gd name="connsiteY8" fmla="*/ 254525 h 814751"/>
                  <a:gd name="connsiteX0" fmla="*/ 29885 w 2188935"/>
                  <a:gd name="connsiteY0" fmla="*/ 254525 h 814751"/>
                  <a:gd name="connsiteX1" fmla="*/ 1343296 w 2188935"/>
                  <a:gd name="connsiteY1" fmla="*/ 5144 h 814751"/>
                  <a:gd name="connsiteX2" fmla="*/ 1540008 w 2188935"/>
                  <a:gd name="connsiteY2" fmla="*/ 42079 h 814751"/>
                  <a:gd name="connsiteX3" fmla="*/ 2161800 w 2188935"/>
                  <a:gd name="connsiteY3" fmla="*/ 427789 h 814751"/>
                  <a:gd name="connsiteX4" fmla="*/ 2118042 w 2188935"/>
                  <a:gd name="connsiteY4" fmla="*/ 547133 h 814751"/>
                  <a:gd name="connsiteX5" fmla="*/ 871665 w 2188935"/>
                  <a:gd name="connsiteY5" fmla="*/ 796875 h 814751"/>
                  <a:gd name="connsiteX6" fmla="*/ 638377 w 2188935"/>
                  <a:gd name="connsiteY6" fmla="*/ 769914 h 814751"/>
                  <a:gd name="connsiteX7" fmla="*/ 57016 w 2188935"/>
                  <a:gd name="connsiteY7" fmla="*/ 347986 h 814751"/>
                  <a:gd name="connsiteX8" fmla="*/ 29885 w 2188935"/>
                  <a:gd name="connsiteY8" fmla="*/ 254525 h 81475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78363"/>
                  <a:gd name="connsiteY0" fmla="*/ 257435 h 817661"/>
                  <a:gd name="connsiteX1" fmla="*/ 1363247 w 2178363"/>
                  <a:gd name="connsiteY1" fmla="*/ 4729 h 817661"/>
                  <a:gd name="connsiteX2" fmla="*/ 1540008 w 2178363"/>
                  <a:gd name="connsiteY2" fmla="*/ 44989 h 817661"/>
                  <a:gd name="connsiteX3" fmla="*/ 2145174 w 2178363"/>
                  <a:gd name="connsiteY3" fmla="*/ 417399 h 817661"/>
                  <a:gd name="connsiteX4" fmla="*/ 2118042 w 2178363"/>
                  <a:gd name="connsiteY4" fmla="*/ 550043 h 817661"/>
                  <a:gd name="connsiteX5" fmla="*/ 871665 w 2178363"/>
                  <a:gd name="connsiteY5" fmla="*/ 799785 h 817661"/>
                  <a:gd name="connsiteX6" fmla="*/ 638377 w 2178363"/>
                  <a:gd name="connsiteY6" fmla="*/ 772824 h 817661"/>
                  <a:gd name="connsiteX7" fmla="*/ 57016 w 2178363"/>
                  <a:gd name="connsiteY7" fmla="*/ 350896 h 817661"/>
                  <a:gd name="connsiteX8" fmla="*/ 29885 w 2178363"/>
                  <a:gd name="connsiteY8" fmla="*/ 257435 h 817661"/>
                  <a:gd name="connsiteX0" fmla="*/ 29885 w 2170309"/>
                  <a:gd name="connsiteY0" fmla="*/ 257435 h 817661"/>
                  <a:gd name="connsiteX1" fmla="*/ 1363247 w 2170309"/>
                  <a:gd name="connsiteY1" fmla="*/ 4729 h 817661"/>
                  <a:gd name="connsiteX2" fmla="*/ 1540008 w 2170309"/>
                  <a:gd name="connsiteY2" fmla="*/ 44989 h 817661"/>
                  <a:gd name="connsiteX3" fmla="*/ 2145174 w 2170309"/>
                  <a:gd name="connsiteY3" fmla="*/ 417399 h 817661"/>
                  <a:gd name="connsiteX4" fmla="*/ 2094766 w 2170309"/>
                  <a:gd name="connsiteY4" fmla="*/ 553368 h 817661"/>
                  <a:gd name="connsiteX5" fmla="*/ 871665 w 2170309"/>
                  <a:gd name="connsiteY5" fmla="*/ 799785 h 817661"/>
                  <a:gd name="connsiteX6" fmla="*/ 638377 w 2170309"/>
                  <a:gd name="connsiteY6" fmla="*/ 772824 h 817661"/>
                  <a:gd name="connsiteX7" fmla="*/ 57016 w 2170309"/>
                  <a:gd name="connsiteY7" fmla="*/ 350896 h 817661"/>
                  <a:gd name="connsiteX8" fmla="*/ 29885 w 2170309"/>
                  <a:gd name="connsiteY8" fmla="*/ 257435 h 817661"/>
                  <a:gd name="connsiteX0" fmla="*/ 29885 w 2185450"/>
                  <a:gd name="connsiteY0" fmla="*/ 257435 h 817661"/>
                  <a:gd name="connsiteX1" fmla="*/ 1363247 w 2185450"/>
                  <a:gd name="connsiteY1" fmla="*/ 4729 h 817661"/>
                  <a:gd name="connsiteX2" fmla="*/ 1540008 w 2185450"/>
                  <a:gd name="connsiteY2" fmla="*/ 44989 h 817661"/>
                  <a:gd name="connsiteX3" fmla="*/ 2165125 w 2185450"/>
                  <a:gd name="connsiteY3" fmla="*/ 430699 h 817661"/>
                  <a:gd name="connsiteX4" fmla="*/ 2094766 w 2185450"/>
                  <a:gd name="connsiteY4" fmla="*/ 553368 h 817661"/>
                  <a:gd name="connsiteX5" fmla="*/ 871665 w 2185450"/>
                  <a:gd name="connsiteY5" fmla="*/ 799785 h 817661"/>
                  <a:gd name="connsiteX6" fmla="*/ 638377 w 2185450"/>
                  <a:gd name="connsiteY6" fmla="*/ 772824 h 817661"/>
                  <a:gd name="connsiteX7" fmla="*/ 57016 w 2185450"/>
                  <a:gd name="connsiteY7" fmla="*/ 350896 h 817661"/>
                  <a:gd name="connsiteX8" fmla="*/ 29885 w 2185450"/>
                  <a:gd name="connsiteY8" fmla="*/ 257435 h 817661"/>
                  <a:gd name="connsiteX0" fmla="*/ 29885 w 2187340"/>
                  <a:gd name="connsiteY0" fmla="*/ 257435 h 817661"/>
                  <a:gd name="connsiteX1" fmla="*/ 1363247 w 2187340"/>
                  <a:gd name="connsiteY1" fmla="*/ 4729 h 817661"/>
                  <a:gd name="connsiteX2" fmla="*/ 1540008 w 2187340"/>
                  <a:gd name="connsiteY2" fmla="*/ 44989 h 817661"/>
                  <a:gd name="connsiteX3" fmla="*/ 2165125 w 2187340"/>
                  <a:gd name="connsiteY3" fmla="*/ 430699 h 817661"/>
                  <a:gd name="connsiteX4" fmla="*/ 2094766 w 2187340"/>
                  <a:gd name="connsiteY4" fmla="*/ 553368 h 817661"/>
                  <a:gd name="connsiteX5" fmla="*/ 871665 w 2187340"/>
                  <a:gd name="connsiteY5" fmla="*/ 799785 h 817661"/>
                  <a:gd name="connsiteX6" fmla="*/ 638377 w 2187340"/>
                  <a:gd name="connsiteY6" fmla="*/ 772824 h 817661"/>
                  <a:gd name="connsiteX7" fmla="*/ 57016 w 2187340"/>
                  <a:gd name="connsiteY7" fmla="*/ 350896 h 817661"/>
                  <a:gd name="connsiteX8" fmla="*/ 29885 w 2187340"/>
                  <a:gd name="connsiteY8" fmla="*/ 257435 h 817661"/>
                  <a:gd name="connsiteX0" fmla="*/ 29885 w 2187340"/>
                  <a:gd name="connsiteY0" fmla="*/ 257435 h 803924"/>
                  <a:gd name="connsiteX1" fmla="*/ 1363247 w 2187340"/>
                  <a:gd name="connsiteY1" fmla="*/ 4729 h 803924"/>
                  <a:gd name="connsiteX2" fmla="*/ 1540008 w 2187340"/>
                  <a:gd name="connsiteY2" fmla="*/ 44989 h 803924"/>
                  <a:gd name="connsiteX3" fmla="*/ 2165125 w 2187340"/>
                  <a:gd name="connsiteY3" fmla="*/ 430699 h 803924"/>
                  <a:gd name="connsiteX4" fmla="*/ 2094766 w 2187340"/>
                  <a:gd name="connsiteY4" fmla="*/ 553368 h 803924"/>
                  <a:gd name="connsiteX5" fmla="*/ 871665 w 2187340"/>
                  <a:gd name="connsiteY5" fmla="*/ 799785 h 803924"/>
                  <a:gd name="connsiteX6" fmla="*/ 708204 w 2187340"/>
                  <a:gd name="connsiteY6" fmla="*/ 696347 h 803924"/>
                  <a:gd name="connsiteX7" fmla="*/ 57016 w 2187340"/>
                  <a:gd name="connsiteY7" fmla="*/ 350896 h 803924"/>
                  <a:gd name="connsiteX8" fmla="*/ 29885 w 2187340"/>
                  <a:gd name="connsiteY8" fmla="*/ 257435 h 803924"/>
                  <a:gd name="connsiteX0" fmla="*/ 29885 w 2187340"/>
                  <a:gd name="connsiteY0" fmla="*/ 257435 h 767538"/>
                  <a:gd name="connsiteX1" fmla="*/ 1363247 w 2187340"/>
                  <a:gd name="connsiteY1" fmla="*/ 4729 h 767538"/>
                  <a:gd name="connsiteX2" fmla="*/ 1540008 w 2187340"/>
                  <a:gd name="connsiteY2" fmla="*/ 44989 h 767538"/>
                  <a:gd name="connsiteX3" fmla="*/ 2165125 w 2187340"/>
                  <a:gd name="connsiteY3" fmla="*/ 430699 h 767538"/>
                  <a:gd name="connsiteX4" fmla="*/ 2094766 w 2187340"/>
                  <a:gd name="connsiteY4" fmla="*/ 553368 h 767538"/>
                  <a:gd name="connsiteX5" fmla="*/ 934841 w 2187340"/>
                  <a:gd name="connsiteY5" fmla="*/ 759884 h 767538"/>
                  <a:gd name="connsiteX6" fmla="*/ 708204 w 2187340"/>
                  <a:gd name="connsiteY6" fmla="*/ 696347 h 767538"/>
                  <a:gd name="connsiteX7" fmla="*/ 57016 w 2187340"/>
                  <a:gd name="connsiteY7" fmla="*/ 350896 h 767538"/>
                  <a:gd name="connsiteX8" fmla="*/ 29885 w 2187340"/>
                  <a:gd name="connsiteY8" fmla="*/ 257435 h 767538"/>
                  <a:gd name="connsiteX0" fmla="*/ 29885 w 2187340"/>
                  <a:gd name="connsiteY0" fmla="*/ 257435 h 767106"/>
                  <a:gd name="connsiteX1" fmla="*/ 1363247 w 2187340"/>
                  <a:gd name="connsiteY1" fmla="*/ 4729 h 767106"/>
                  <a:gd name="connsiteX2" fmla="*/ 1540008 w 2187340"/>
                  <a:gd name="connsiteY2" fmla="*/ 44989 h 767106"/>
                  <a:gd name="connsiteX3" fmla="*/ 2165125 w 2187340"/>
                  <a:gd name="connsiteY3" fmla="*/ 430699 h 767106"/>
                  <a:gd name="connsiteX4" fmla="*/ 2094766 w 2187340"/>
                  <a:gd name="connsiteY4" fmla="*/ 553368 h 767106"/>
                  <a:gd name="connsiteX5" fmla="*/ 934841 w 2187340"/>
                  <a:gd name="connsiteY5" fmla="*/ 759884 h 767106"/>
                  <a:gd name="connsiteX6" fmla="*/ 708204 w 2187340"/>
                  <a:gd name="connsiteY6" fmla="*/ 696347 h 767106"/>
                  <a:gd name="connsiteX7" fmla="*/ 57016 w 2187340"/>
                  <a:gd name="connsiteY7" fmla="*/ 350896 h 767106"/>
                  <a:gd name="connsiteX8" fmla="*/ 29885 w 2187340"/>
                  <a:gd name="connsiteY8" fmla="*/ 257435 h 767106"/>
                  <a:gd name="connsiteX0" fmla="*/ 29885 w 2170254"/>
                  <a:gd name="connsiteY0" fmla="*/ 257435 h 767106"/>
                  <a:gd name="connsiteX1" fmla="*/ 1363247 w 2170254"/>
                  <a:gd name="connsiteY1" fmla="*/ 4729 h 767106"/>
                  <a:gd name="connsiteX2" fmla="*/ 1540008 w 2170254"/>
                  <a:gd name="connsiteY2" fmla="*/ 44989 h 767106"/>
                  <a:gd name="connsiteX3" fmla="*/ 2165125 w 2170254"/>
                  <a:gd name="connsiteY3" fmla="*/ 430699 h 767106"/>
                  <a:gd name="connsiteX4" fmla="*/ 1818783 w 2170254"/>
                  <a:gd name="connsiteY4" fmla="*/ 586619 h 767106"/>
                  <a:gd name="connsiteX5" fmla="*/ 934841 w 2170254"/>
                  <a:gd name="connsiteY5" fmla="*/ 759884 h 767106"/>
                  <a:gd name="connsiteX6" fmla="*/ 708204 w 2170254"/>
                  <a:gd name="connsiteY6" fmla="*/ 696347 h 767106"/>
                  <a:gd name="connsiteX7" fmla="*/ 57016 w 2170254"/>
                  <a:gd name="connsiteY7" fmla="*/ 350896 h 767106"/>
                  <a:gd name="connsiteX8" fmla="*/ 29885 w 2170254"/>
                  <a:gd name="connsiteY8" fmla="*/ 257435 h 767106"/>
                  <a:gd name="connsiteX0" fmla="*/ 29885 w 1892440"/>
                  <a:gd name="connsiteY0" fmla="*/ 257435 h 767106"/>
                  <a:gd name="connsiteX1" fmla="*/ 1363247 w 1892440"/>
                  <a:gd name="connsiteY1" fmla="*/ 4729 h 767106"/>
                  <a:gd name="connsiteX2" fmla="*/ 1540008 w 1892440"/>
                  <a:gd name="connsiteY2" fmla="*/ 44989 h 767106"/>
                  <a:gd name="connsiteX3" fmla="*/ 1862541 w 1892440"/>
                  <a:gd name="connsiteY3" fmla="*/ 507176 h 767106"/>
                  <a:gd name="connsiteX4" fmla="*/ 1818783 w 1892440"/>
                  <a:gd name="connsiteY4" fmla="*/ 586619 h 767106"/>
                  <a:gd name="connsiteX5" fmla="*/ 934841 w 1892440"/>
                  <a:gd name="connsiteY5" fmla="*/ 759884 h 767106"/>
                  <a:gd name="connsiteX6" fmla="*/ 708204 w 1892440"/>
                  <a:gd name="connsiteY6" fmla="*/ 696347 h 767106"/>
                  <a:gd name="connsiteX7" fmla="*/ 57016 w 1892440"/>
                  <a:gd name="connsiteY7" fmla="*/ 350896 h 767106"/>
                  <a:gd name="connsiteX8" fmla="*/ 29885 w 1892440"/>
                  <a:gd name="connsiteY8" fmla="*/ 257435 h 767106"/>
                  <a:gd name="connsiteX0" fmla="*/ 29885 w 1877239"/>
                  <a:gd name="connsiteY0" fmla="*/ 257435 h 767106"/>
                  <a:gd name="connsiteX1" fmla="*/ 1363247 w 1877239"/>
                  <a:gd name="connsiteY1" fmla="*/ 4729 h 767106"/>
                  <a:gd name="connsiteX2" fmla="*/ 1540008 w 1877239"/>
                  <a:gd name="connsiteY2" fmla="*/ 44989 h 767106"/>
                  <a:gd name="connsiteX3" fmla="*/ 1835940 w 1877239"/>
                  <a:gd name="connsiteY3" fmla="*/ 503851 h 767106"/>
                  <a:gd name="connsiteX4" fmla="*/ 1818783 w 1877239"/>
                  <a:gd name="connsiteY4" fmla="*/ 586619 h 767106"/>
                  <a:gd name="connsiteX5" fmla="*/ 934841 w 1877239"/>
                  <a:gd name="connsiteY5" fmla="*/ 759884 h 767106"/>
                  <a:gd name="connsiteX6" fmla="*/ 708204 w 1877239"/>
                  <a:gd name="connsiteY6" fmla="*/ 696347 h 767106"/>
                  <a:gd name="connsiteX7" fmla="*/ 57016 w 1877239"/>
                  <a:gd name="connsiteY7" fmla="*/ 350896 h 767106"/>
                  <a:gd name="connsiteX8" fmla="*/ 29885 w 1877239"/>
                  <a:gd name="connsiteY8" fmla="*/ 257435 h 767106"/>
                  <a:gd name="connsiteX0" fmla="*/ 29885 w 1879749"/>
                  <a:gd name="connsiteY0" fmla="*/ 257435 h 767106"/>
                  <a:gd name="connsiteX1" fmla="*/ 1363247 w 1879749"/>
                  <a:gd name="connsiteY1" fmla="*/ 4729 h 767106"/>
                  <a:gd name="connsiteX2" fmla="*/ 1540008 w 1879749"/>
                  <a:gd name="connsiteY2" fmla="*/ 44989 h 767106"/>
                  <a:gd name="connsiteX3" fmla="*/ 1835940 w 1879749"/>
                  <a:gd name="connsiteY3" fmla="*/ 503851 h 767106"/>
                  <a:gd name="connsiteX4" fmla="*/ 1818783 w 1879749"/>
                  <a:gd name="connsiteY4" fmla="*/ 586619 h 767106"/>
                  <a:gd name="connsiteX5" fmla="*/ 934841 w 1879749"/>
                  <a:gd name="connsiteY5" fmla="*/ 759884 h 767106"/>
                  <a:gd name="connsiteX6" fmla="*/ 708204 w 1879749"/>
                  <a:gd name="connsiteY6" fmla="*/ 696347 h 767106"/>
                  <a:gd name="connsiteX7" fmla="*/ 57016 w 1879749"/>
                  <a:gd name="connsiteY7" fmla="*/ 350896 h 767106"/>
                  <a:gd name="connsiteX8" fmla="*/ 29885 w 1879749"/>
                  <a:gd name="connsiteY8" fmla="*/ 257435 h 767106"/>
                  <a:gd name="connsiteX0" fmla="*/ 29885 w 1894520"/>
                  <a:gd name="connsiteY0" fmla="*/ 257435 h 767106"/>
                  <a:gd name="connsiteX1" fmla="*/ 1363247 w 1894520"/>
                  <a:gd name="connsiteY1" fmla="*/ 4729 h 767106"/>
                  <a:gd name="connsiteX2" fmla="*/ 1540008 w 1894520"/>
                  <a:gd name="connsiteY2" fmla="*/ 44989 h 767106"/>
                  <a:gd name="connsiteX3" fmla="*/ 1835940 w 1894520"/>
                  <a:gd name="connsiteY3" fmla="*/ 503851 h 767106"/>
                  <a:gd name="connsiteX4" fmla="*/ 1845384 w 1894520"/>
                  <a:gd name="connsiteY4" fmla="*/ 583294 h 767106"/>
                  <a:gd name="connsiteX5" fmla="*/ 934841 w 1894520"/>
                  <a:gd name="connsiteY5" fmla="*/ 759884 h 767106"/>
                  <a:gd name="connsiteX6" fmla="*/ 708204 w 1894520"/>
                  <a:gd name="connsiteY6" fmla="*/ 696347 h 767106"/>
                  <a:gd name="connsiteX7" fmla="*/ 57016 w 1894520"/>
                  <a:gd name="connsiteY7" fmla="*/ 350896 h 767106"/>
                  <a:gd name="connsiteX8" fmla="*/ 29885 w 1894520"/>
                  <a:gd name="connsiteY8" fmla="*/ 257435 h 767106"/>
                  <a:gd name="connsiteX0" fmla="*/ 29885 w 1884793"/>
                  <a:gd name="connsiteY0" fmla="*/ 257435 h 767106"/>
                  <a:gd name="connsiteX1" fmla="*/ 1363247 w 1884793"/>
                  <a:gd name="connsiteY1" fmla="*/ 4729 h 767106"/>
                  <a:gd name="connsiteX2" fmla="*/ 1540008 w 1884793"/>
                  <a:gd name="connsiteY2" fmla="*/ 44989 h 767106"/>
                  <a:gd name="connsiteX3" fmla="*/ 1835940 w 1884793"/>
                  <a:gd name="connsiteY3" fmla="*/ 503851 h 767106"/>
                  <a:gd name="connsiteX4" fmla="*/ 1845384 w 1884793"/>
                  <a:gd name="connsiteY4" fmla="*/ 583294 h 767106"/>
                  <a:gd name="connsiteX5" fmla="*/ 934841 w 1884793"/>
                  <a:gd name="connsiteY5" fmla="*/ 759884 h 767106"/>
                  <a:gd name="connsiteX6" fmla="*/ 708204 w 1884793"/>
                  <a:gd name="connsiteY6" fmla="*/ 696347 h 767106"/>
                  <a:gd name="connsiteX7" fmla="*/ 57016 w 1884793"/>
                  <a:gd name="connsiteY7" fmla="*/ 350896 h 767106"/>
                  <a:gd name="connsiteX8" fmla="*/ 29885 w 1884793"/>
                  <a:gd name="connsiteY8" fmla="*/ 257435 h 767106"/>
                  <a:gd name="connsiteX0" fmla="*/ 29885 w 1884793"/>
                  <a:gd name="connsiteY0" fmla="*/ 219455 h 729126"/>
                  <a:gd name="connsiteX1" fmla="*/ 960911 w 1884793"/>
                  <a:gd name="connsiteY1" fmla="*/ 73152 h 729126"/>
                  <a:gd name="connsiteX2" fmla="*/ 1540008 w 1884793"/>
                  <a:gd name="connsiteY2" fmla="*/ 7009 h 729126"/>
                  <a:gd name="connsiteX3" fmla="*/ 1835940 w 1884793"/>
                  <a:gd name="connsiteY3" fmla="*/ 465871 h 729126"/>
                  <a:gd name="connsiteX4" fmla="*/ 1845384 w 1884793"/>
                  <a:gd name="connsiteY4" fmla="*/ 545314 h 729126"/>
                  <a:gd name="connsiteX5" fmla="*/ 934841 w 1884793"/>
                  <a:gd name="connsiteY5" fmla="*/ 721904 h 729126"/>
                  <a:gd name="connsiteX6" fmla="*/ 708204 w 1884793"/>
                  <a:gd name="connsiteY6" fmla="*/ 658367 h 729126"/>
                  <a:gd name="connsiteX7" fmla="*/ 57016 w 1884793"/>
                  <a:gd name="connsiteY7" fmla="*/ 312916 h 729126"/>
                  <a:gd name="connsiteX8" fmla="*/ 29885 w 1884793"/>
                  <a:gd name="connsiteY8" fmla="*/ 219455 h 729126"/>
                  <a:gd name="connsiteX0" fmla="*/ 29885 w 1884793"/>
                  <a:gd name="connsiteY0" fmla="*/ 149129 h 658800"/>
                  <a:gd name="connsiteX1" fmla="*/ 960911 w 1884793"/>
                  <a:gd name="connsiteY1" fmla="*/ 2826 h 658800"/>
                  <a:gd name="connsiteX2" fmla="*/ 1127697 w 1884793"/>
                  <a:gd name="connsiteY2" fmla="*/ 69687 h 658800"/>
                  <a:gd name="connsiteX3" fmla="*/ 1835940 w 1884793"/>
                  <a:gd name="connsiteY3" fmla="*/ 395545 h 658800"/>
                  <a:gd name="connsiteX4" fmla="*/ 1845384 w 1884793"/>
                  <a:gd name="connsiteY4" fmla="*/ 474988 h 658800"/>
                  <a:gd name="connsiteX5" fmla="*/ 934841 w 1884793"/>
                  <a:gd name="connsiteY5" fmla="*/ 651578 h 658800"/>
                  <a:gd name="connsiteX6" fmla="*/ 708204 w 1884793"/>
                  <a:gd name="connsiteY6" fmla="*/ 588041 h 658800"/>
                  <a:gd name="connsiteX7" fmla="*/ 57016 w 1884793"/>
                  <a:gd name="connsiteY7" fmla="*/ 242590 h 658800"/>
                  <a:gd name="connsiteX8" fmla="*/ 29885 w 1884793"/>
                  <a:gd name="connsiteY8" fmla="*/ 149129 h 658800"/>
                  <a:gd name="connsiteX0" fmla="*/ 29885 w 1884793"/>
                  <a:gd name="connsiteY0" fmla="*/ 145957 h 655628"/>
                  <a:gd name="connsiteX1" fmla="*/ 927660 w 1884793"/>
                  <a:gd name="connsiteY1" fmla="*/ 2979 h 655628"/>
                  <a:gd name="connsiteX2" fmla="*/ 1127697 w 1884793"/>
                  <a:gd name="connsiteY2" fmla="*/ 66515 h 655628"/>
                  <a:gd name="connsiteX3" fmla="*/ 1835940 w 1884793"/>
                  <a:gd name="connsiteY3" fmla="*/ 392373 h 655628"/>
                  <a:gd name="connsiteX4" fmla="*/ 1845384 w 1884793"/>
                  <a:gd name="connsiteY4" fmla="*/ 471816 h 655628"/>
                  <a:gd name="connsiteX5" fmla="*/ 934841 w 1884793"/>
                  <a:gd name="connsiteY5" fmla="*/ 648406 h 655628"/>
                  <a:gd name="connsiteX6" fmla="*/ 708204 w 1884793"/>
                  <a:gd name="connsiteY6" fmla="*/ 584869 h 655628"/>
                  <a:gd name="connsiteX7" fmla="*/ 57016 w 1884793"/>
                  <a:gd name="connsiteY7" fmla="*/ 239418 h 655628"/>
                  <a:gd name="connsiteX8" fmla="*/ 29885 w 1884793"/>
                  <a:gd name="connsiteY8" fmla="*/ 145957 h 655628"/>
                  <a:gd name="connsiteX0" fmla="*/ 29885 w 1884793"/>
                  <a:gd name="connsiteY0" fmla="*/ 147039 h 656710"/>
                  <a:gd name="connsiteX1" fmla="*/ 927660 w 1884793"/>
                  <a:gd name="connsiteY1" fmla="*/ 4061 h 656710"/>
                  <a:gd name="connsiteX2" fmla="*/ 1091121 w 1884793"/>
                  <a:gd name="connsiteY2" fmla="*/ 50971 h 656710"/>
                  <a:gd name="connsiteX3" fmla="*/ 1835940 w 1884793"/>
                  <a:gd name="connsiteY3" fmla="*/ 393455 h 656710"/>
                  <a:gd name="connsiteX4" fmla="*/ 1845384 w 1884793"/>
                  <a:gd name="connsiteY4" fmla="*/ 472898 h 656710"/>
                  <a:gd name="connsiteX5" fmla="*/ 934841 w 1884793"/>
                  <a:gd name="connsiteY5" fmla="*/ 649488 h 656710"/>
                  <a:gd name="connsiteX6" fmla="*/ 708204 w 1884793"/>
                  <a:gd name="connsiteY6" fmla="*/ 585951 h 656710"/>
                  <a:gd name="connsiteX7" fmla="*/ 57016 w 1884793"/>
                  <a:gd name="connsiteY7" fmla="*/ 240500 h 656710"/>
                  <a:gd name="connsiteX8" fmla="*/ 29885 w 1884793"/>
                  <a:gd name="connsiteY8" fmla="*/ 147039 h 656710"/>
                  <a:gd name="connsiteX0" fmla="*/ 29885 w 1884793"/>
                  <a:gd name="connsiteY0" fmla="*/ 143826 h 653497"/>
                  <a:gd name="connsiteX1" fmla="*/ 927660 w 1884793"/>
                  <a:gd name="connsiteY1" fmla="*/ 848 h 653497"/>
                  <a:gd name="connsiteX2" fmla="*/ 1091121 w 1884793"/>
                  <a:gd name="connsiteY2" fmla="*/ 47758 h 653497"/>
                  <a:gd name="connsiteX3" fmla="*/ 1835940 w 1884793"/>
                  <a:gd name="connsiteY3" fmla="*/ 390242 h 653497"/>
                  <a:gd name="connsiteX4" fmla="*/ 1845384 w 1884793"/>
                  <a:gd name="connsiteY4" fmla="*/ 469685 h 653497"/>
                  <a:gd name="connsiteX5" fmla="*/ 934841 w 1884793"/>
                  <a:gd name="connsiteY5" fmla="*/ 646275 h 653497"/>
                  <a:gd name="connsiteX6" fmla="*/ 708204 w 1884793"/>
                  <a:gd name="connsiteY6" fmla="*/ 582738 h 653497"/>
                  <a:gd name="connsiteX7" fmla="*/ 57016 w 1884793"/>
                  <a:gd name="connsiteY7" fmla="*/ 237287 h 653497"/>
                  <a:gd name="connsiteX8" fmla="*/ 29885 w 1884793"/>
                  <a:gd name="connsiteY8" fmla="*/ 143826 h 653497"/>
                  <a:gd name="connsiteX0" fmla="*/ 29885 w 1884793"/>
                  <a:gd name="connsiteY0" fmla="*/ 144934 h 654605"/>
                  <a:gd name="connsiteX1" fmla="*/ 927660 w 1884793"/>
                  <a:gd name="connsiteY1" fmla="*/ 1956 h 654605"/>
                  <a:gd name="connsiteX2" fmla="*/ 1067846 w 1884793"/>
                  <a:gd name="connsiteY2" fmla="*/ 32240 h 654605"/>
                  <a:gd name="connsiteX3" fmla="*/ 1835940 w 1884793"/>
                  <a:gd name="connsiteY3" fmla="*/ 391350 h 654605"/>
                  <a:gd name="connsiteX4" fmla="*/ 1845384 w 1884793"/>
                  <a:gd name="connsiteY4" fmla="*/ 470793 h 654605"/>
                  <a:gd name="connsiteX5" fmla="*/ 934841 w 1884793"/>
                  <a:gd name="connsiteY5" fmla="*/ 647383 h 654605"/>
                  <a:gd name="connsiteX6" fmla="*/ 708204 w 1884793"/>
                  <a:gd name="connsiteY6" fmla="*/ 583846 h 654605"/>
                  <a:gd name="connsiteX7" fmla="*/ 57016 w 1884793"/>
                  <a:gd name="connsiteY7" fmla="*/ 238395 h 654605"/>
                  <a:gd name="connsiteX8" fmla="*/ 29885 w 1884793"/>
                  <a:gd name="connsiteY8" fmla="*/ 144934 h 65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4793" h="654605">
                    <a:moveTo>
                      <a:pt x="29885" y="144934"/>
                    </a:moveTo>
                    <a:lnTo>
                      <a:pt x="927660" y="1956"/>
                    </a:lnTo>
                    <a:cubicBezTo>
                      <a:pt x="994340" y="-3466"/>
                      <a:pt x="1021117" y="1086"/>
                      <a:pt x="1067846" y="32240"/>
                    </a:cubicBezTo>
                    <a:lnTo>
                      <a:pt x="1835940" y="391350"/>
                    </a:lnTo>
                    <a:cubicBezTo>
                      <a:pt x="1891181" y="424481"/>
                      <a:pt x="1906521" y="454288"/>
                      <a:pt x="1845384" y="470793"/>
                    </a:cubicBezTo>
                    <a:lnTo>
                      <a:pt x="934841" y="647383"/>
                    </a:lnTo>
                    <a:cubicBezTo>
                      <a:pt x="867054" y="668322"/>
                      <a:pt x="802593" y="642708"/>
                      <a:pt x="708204" y="583846"/>
                    </a:cubicBezTo>
                    <a:lnTo>
                      <a:pt x="57016" y="238395"/>
                    </a:lnTo>
                    <a:cubicBezTo>
                      <a:pt x="1420" y="196157"/>
                      <a:pt x="-24248" y="180522"/>
                      <a:pt x="29885" y="144934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24">
                <a:extLst>
                  <a:ext uri="{FF2B5EF4-FFF2-40B4-BE49-F238E27FC236}">
                    <a16:creationId xmlns:a16="http://schemas.microsoft.com/office/drawing/2014/main" id="{65A1F11A-C3A6-8A29-6B0B-A925C3ACADD1}"/>
                  </a:ext>
                </a:extLst>
              </p:cNvPr>
              <p:cNvSpPr/>
              <p:nvPr/>
            </p:nvSpPr>
            <p:spPr>
              <a:xfrm>
                <a:off x="1377823" y="2340488"/>
                <a:ext cx="1675596" cy="62636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0 w 1340012"/>
                  <a:gd name="connsiteY3" fmla="*/ 1170432 h 1170432"/>
                  <a:gd name="connsiteX4" fmla="*/ 0 w 1340012"/>
                  <a:gd name="connsiteY4" fmla="*/ 256032 h 1170432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631768 w 1340012"/>
                  <a:gd name="connsiteY3" fmla="*/ 784721 h 1170432"/>
                  <a:gd name="connsiteX4" fmla="*/ 0 w 1340012"/>
                  <a:gd name="connsiteY4" fmla="*/ 256032 h 1170432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631768 w 2088157"/>
                  <a:gd name="connsiteY3" fmla="*/ 784721 h 784721"/>
                  <a:gd name="connsiteX4" fmla="*/ 0 w 2088157"/>
                  <a:gd name="connsiteY4" fmla="*/ 256032 h 784721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761977 w 2088157"/>
                  <a:gd name="connsiteY3" fmla="*/ 765131 h 784721"/>
                  <a:gd name="connsiteX4" fmla="*/ 631768 w 2088157"/>
                  <a:gd name="connsiteY4" fmla="*/ 784721 h 784721"/>
                  <a:gd name="connsiteX5" fmla="*/ 0 w 2088157"/>
                  <a:gd name="connsiteY5" fmla="*/ 256032 h 784721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2088157 w 2088157"/>
                  <a:gd name="connsiteY2" fmla="*/ 548640 h 798382"/>
                  <a:gd name="connsiteX3" fmla="*/ 841780 w 2088157"/>
                  <a:gd name="connsiteY3" fmla="*/ 798382 h 798382"/>
                  <a:gd name="connsiteX4" fmla="*/ 631768 w 2088157"/>
                  <a:gd name="connsiteY4" fmla="*/ 784721 h 798382"/>
                  <a:gd name="connsiteX5" fmla="*/ 0 w 2088157"/>
                  <a:gd name="connsiteY5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440296 w 2088157"/>
                  <a:gd name="connsiteY2" fmla="*/ 76837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1995586 w 2088157"/>
                  <a:gd name="connsiteY3" fmla="*/ 469197 h 798382"/>
                  <a:gd name="connsiteX4" fmla="*/ 2088157 w 2088157"/>
                  <a:gd name="connsiteY4" fmla="*/ 548640 h 798382"/>
                  <a:gd name="connsiteX5" fmla="*/ 841780 w 2088157"/>
                  <a:gd name="connsiteY5" fmla="*/ 798382 h 798382"/>
                  <a:gd name="connsiteX6" fmla="*/ 631768 w 2088157"/>
                  <a:gd name="connsiteY6" fmla="*/ 784721 h 798382"/>
                  <a:gd name="connsiteX7" fmla="*/ 0 w 2088157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31768 w 2131915"/>
                  <a:gd name="connsiteY6" fmla="*/ 784721 h 798382"/>
                  <a:gd name="connsiteX7" fmla="*/ 0 w 2131915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08492 w 2131915"/>
                  <a:gd name="connsiteY6" fmla="*/ 771421 h 798382"/>
                  <a:gd name="connsiteX7" fmla="*/ 0 w 2131915"/>
                  <a:gd name="connsiteY7" fmla="*/ 256032 h 798382"/>
                  <a:gd name="connsiteX0" fmla="*/ 0 w 2131915"/>
                  <a:gd name="connsiteY0" fmla="*/ 256032 h 809527"/>
                  <a:gd name="connsiteX1" fmla="*/ 1340012 w 2131915"/>
                  <a:gd name="connsiteY1" fmla="*/ 0 h 809527"/>
                  <a:gd name="connsiteX2" fmla="*/ 1510123 w 2131915"/>
                  <a:gd name="connsiteY2" fmla="*/ 43586 h 809527"/>
                  <a:gd name="connsiteX3" fmla="*/ 2131915 w 2131915"/>
                  <a:gd name="connsiteY3" fmla="*/ 429296 h 809527"/>
                  <a:gd name="connsiteX4" fmla="*/ 2088157 w 2131915"/>
                  <a:gd name="connsiteY4" fmla="*/ 548640 h 809527"/>
                  <a:gd name="connsiteX5" fmla="*/ 841780 w 2131915"/>
                  <a:gd name="connsiteY5" fmla="*/ 798382 h 809527"/>
                  <a:gd name="connsiteX6" fmla="*/ 608492 w 2131915"/>
                  <a:gd name="connsiteY6" fmla="*/ 771421 h 809527"/>
                  <a:gd name="connsiteX7" fmla="*/ 0 w 2131915"/>
                  <a:gd name="connsiteY7" fmla="*/ 256032 h 809527"/>
                  <a:gd name="connsiteX0" fmla="*/ 0 w 2131915"/>
                  <a:gd name="connsiteY0" fmla="*/ 256032 h 819822"/>
                  <a:gd name="connsiteX1" fmla="*/ 1340012 w 2131915"/>
                  <a:gd name="connsiteY1" fmla="*/ 0 h 819822"/>
                  <a:gd name="connsiteX2" fmla="*/ 1510123 w 2131915"/>
                  <a:gd name="connsiteY2" fmla="*/ 43586 h 819822"/>
                  <a:gd name="connsiteX3" fmla="*/ 2131915 w 2131915"/>
                  <a:gd name="connsiteY3" fmla="*/ 429296 h 819822"/>
                  <a:gd name="connsiteX4" fmla="*/ 2088157 w 2131915"/>
                  <a:gd name="connsiteY4" fmla="*/ 548640 h 819822"/>
                  <a:gd name="connsiteX5" fmla="*/ 841780 w 2131915"/>
                  <a:gd name="connsiteY5" fmla="*/ 798382 h 819822"/>
                  <a:gd name="connsiteX6" fmla="*/ 608492 w 2131915"/>
                  <a:gd name="connsiteY6" fmla="*/ 771421 h 819822"/>
                  <a:gd name="connsiteX7" fmla="*/ 0 w 2131915"/>
                  <a:gd name="connsiteY7" fmla="*/ 256032 h 819822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36385"/>
                  <a:gd name="connsiteY0" fmla="*/ 256032 h 816258"/>
                  <a:gd name="connsiteX1" fmla="*/ 1340012 w 2136385"/>
                  <a:gd name="connsiteY1" fmla="*/ 0 h 816258"/>
                  <a:gd name="connsiteX2" fmla="*/ 1510123 w 2136385"/>
                  <a:gd name="connsiteY2" fmla="*/ 43586 h 816258"/>
                  <a:gd name="connsiteX3" fmla="*/ 2131915 w 2136385"/>
                  <a:gd name="connsiteY3" fmla="*/ 429296 h 816258"/>
                  <a:gd name="connsiteX4" fmla="*/ 2088157 w 2136385"/>
                  <a:gd name="connsiteY4" fmla="*/ 548640 h 816258"/>
                  <a:gd name="connsiteX5" fmla="*/ 841780 w 2136385"/>
                  <a:gd name="connsiteY5" fmla="*/ 798382 h 816258"/>
                  <a:gd name="connsiteX6" fmla="*/ 608492 w 2136385"/>
                  <a:gd name="connsiteY6" fmla="*/ 771421 h 816258"/>
                  <a:gd name="connsiteX7" fmla="*/ 0 w 2136385"/>
                  <a:gd name="connsiteY7" fmla="*/ 256032 h 816258"/>
                  <a:gd name="connsiteX0" fmla="*/ 0 w 2160382"/>
                  <a:gd name="connsiteY0" fmla="*/ 256032 h 816258"/>
                  <a:gd name="connsiteX1" fmla="*/ 1340012 w 2160382"/>
                  <a:gd name="connsiteY1" fmla="*/ 0 h 816258"/>
                  <a:gd name="connsiteX2" fmla="*/ 1510123 w 2160382"/>
                  <a:gd name="connsiteY2" fmla="*/ 43586 h 816258"/>
                  <a:gd name="connsiteX3" fmla="*/ 2131915 w 2160382"/>
                  <a:gd name="connsiteY3" fmla="*/ 429296 h 816258"/>
                  <a:gd name="connsiteX4" fmla="*/ 2088157 w 2160382"/>
                  <a:gd name="connsiteY4" fmla="*/ 548640 h 816258"/>
                  <a:gd name="connsiteX5" fmla="*/ 841780 w 2160382"/>
                  <a:gd name="connsiteY5" fmla="*/ 798382 h 816258"/>
                  <a:gd name="connsiteX6" fmla="*/ 608492 w 2160382"/>
                  <a:gd name="connsiteY6" fmla="*/ 771421 h 816258"/>
                  <a:gd name="connsiteX7" fmla="*/ 0 w 2160382"/>
                  <a:gd name="connsiteY7" fmla="*/ 256032 h 816258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59050"/>
                  <a:gd name="connsiteY0" fmla="*/ 256032 h 816258"/>
                  <a:gd name="connsiteX1" fmla="*/ 1340012 w 2159050"/>
                  <a:gd name="connsiteY1" fmla="*/ 0 h 816258"/>
                  <a:gd name="connsiteX2" fmla="*/ 1510123 w 2159050"/>
                  <a:gd name="connsiteY2" fmla="*/ 43586 h 816258"/>
                  <a:gd name="connsiteX3" fmla="*/ 2131915 w 2159050"/>
                  <a:gd name="connsiteY3" fmla="*/ 429296 h 816258"/>
                  <a:gd name="connsiteX4" fmla="*/ 2088157 w 2159050"/>
                  <a:gd name="connsiteY4" fmla="*/ 548640 h 816258"/>
                  <a:gd name="connsiteX5" fmla="*/ 841780 w 2159050"/>
                  <a:gd name="connsiteY5" fmla="*/ 798382 h 816258"/>
                  <a:gd name="connsiteX6" fmla="*/ 608492 w 2159050"/>
                  <a:gd name="connsiteY6" fmla="*/ 771421 h 816258"/>
                  <a:gd name="connsiteX7" fmla="*/ 0 w 2159050"/>
                  <a:gd name="connsiteY7" fmla="*/ 256032 h 816258"/>
                  <a:gd name="connsiteX0" fmla="*/ 0 w 2159050"/>
                  <a:gd name="connsiteY0" fmla="*/ 263919 h 824145"/>
                  <a:gd name="connsiteX1" fmla="*/ 1340012 w 2159050"/>
                  <a:gd name="connsiteY1" fmla="*/ 7887 h 824145"/>
                  <a:gd name="connsiteX2" fmla="*/ 1510123 w 2159050"/>
                  <a:gd name="connsiteY2" fmla="*/ 51473 h 824145"/>
                  <a:gd name="connsiteX3" fmla="*/ 2131915 w 2159050"/>
                  <a:gd name="connsiteY3" fmla="*/ 437183 h 824145"/>
                  <a:gd name="connsiteX4" fmla="*/ 2088157 w 2159050"/>
                  <a:gd name="connsiteY4" fmla="*/ 556527 h 824145"/>
                  <a:gd name="connsiteX5" fmla="*/ 841780 w 2159050"/>
                  <a:gd name="connsiteY5" fmla="*/ 806269 h 824145"/>
                  <a:gd name="connsiteX6" fmla="*/ 608492 w 2159050"/>
                  <a:gd name="connsiteY6" fmla="*/ 779308 h 824145"/>
                  <a:gd name="connsiteX7" fmla="*/ 0 w 2159050"/>
                  <a:gd name="connsiteY7" fmla="*/ 263919 h 824145"/>
                  <a:gd name="connsiteX0" fmla="*/ 0 w 2159050"/>
                  <a:gd name="connsiteY0" fmla="*/ 266655 h 826881"/>
                  <a:gd name="connsiteX1" fmla="*/ 1340012 w 2159050"/>
                  <a:gd name="connsiteY1" fmla="*/ 10623 h 826881"/>
                  <a:gd name="connsiteX2" fmla="*/ 1510123 w 2159050"/>
                  <a:gd name="connsiteY2" fmla="*/ 54209 h 826881"/>
                  <a:gd name="connsiteX3" fmla="*/ 2131915 w 2159050"/>
                  <a:gd name="connsiteY3" fmla="*/ 439919 h 826881"/>
                  <a:gd name="connsiteX4" fmla="*/ 2088157 w 2159050"/>
                  <a:gd name="connsiteY4" fmla="*/ 559263 h 826881"/>
                  <a:gd name="connsiteX5" fmla="*/ 841780 w 2159050"/>
                  <a:gd name="connsiteY5" fmla="*/ 809005 h 826881"/>
                  <a:gd name="connsiteX6" fmla="*/ 608492 w 2159050"/>
                  <a:gd name="connsiteY6" fmla="*/ 782044 h 826881"/>
                  <a:gd name="connsiteX7" fmla="*/ 0 w 2159050"/>
                  <a:gd name="connsiteY7" fmla="*/ 266655 h 826881"/>
                  <a:gd name="connsiteX0" fmla="*/ 0 w 2159050"/>
                  <a:gd name="connsiteY0" fmla="*/ 261222 h 821448"/>
                  <a:gd name="connsiteX1" fmla="*/ 1313411 w 2159050"/>
                  <a:gd name="connsiteY1" fmla="*/ 11841 h 821448"/>
                  <a:gd name="connsiteX2" fmla="*/ 1510123 w 2159050"/>
                  <a:gd name="connsiteY2" fmla="*/ 48776 h 821448"/>
                  <a:gd name="connsiteX3" fmla="*/ 2131915 w 2159050"/>
                  <a:gd name="connsiteY3" fmla="*/ 434486 h 821448"/>
                  <a:gd name="connsiteX4" fmla="*/ 2088157 w 2159050"/>
                  <a:gd name="connsiteY4" fmla="*/ 553830 h 821448"/>
                  <a:gd name="connsiteX5" fmla="*/ 841780 w 2159050"/>
                  <a:gd name="connsiteY5" fmla="*/ 803572 h 821448"/>
                  <a:gd name="connsiteX6" fmla="*/ 608492 w 2159050"/>
                  <a:gd name="connsiteY6" fmla="*/ 776611 h 821448"/>
                  <a:gd name="connsiteX7" fmla="*/ 0 w 2159050"/>
                  <a:gd name="connsiteY7" fmla="*/ 261222 h 821448"/>
                  <a:gd name="connsiteX0" fmla="*/ 0 w 2159050"/>
                  <a:gd name="connsiteY0" fmla="*/ 260124 h 820350"/>
                  <a:gd name="connsiteX1" fmla="*/ 1313411 w 2159050"/>
                  <a:gd name="connsiteY1" fmla="*/ 10743 h 820350"/>
                  <a:gd name="connsiteX2" fmla="*/ 1510123 w 2159050"/>
                  <a:gd name="connsiteY2" fmla="*/ 47678 h 820350"/>
                  <a:gd name="connsiteX3" fmla="*/ 2131915 w 2159050"/>
                  <a:gd name="connsiteY3" fmla="*/ 433388 h 820350"/>
                  <a:gd name="connsiteX4" fmla="*/ 2088157 w 2159050"/>
                  <a:gd name="connsiteY4" fmla="*/ 552732 h 820350"/>
                  <a:gd name="connsiteX5" fmla="*/ 841780 w 2159050"/>
                  <a:gd name="connsiteY5" fmla="*/ 802474 h 820350"/>
                  <a:gd name="connsiteX6" fmla="*/ 608492 w 2159050"/>
                  <a:gd name="connsiteY6" fmla="*/ 775513 h 820350"/>
                  <a:gd name="connsiteX7" fmla="*/ 0 w 2159050"/>
                  <a:gd name="connsiteY7" fmla="*/ 260124 h 820350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0 w 2159050"/>
                  <a:gd name="connsiteY7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63707 w 2159050"/>
                  <a:gd name="connsiteY7" fmla="*/ 304760 h 814751"/>
                  <a:gd name="connsiteX8" fmla="*/ 0 w 2159050"/>
                  <a:gd name="connsiteY8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7181 w 2159050"/>
                  <a:gd name="connsiteY7" fmla="*/ 331361 h 814751"/>
                  <a:gd name="connsiteX8" fmla="*/ 0 w 2159050"/>
                  <a:gd name="connsiteY8" fmla="*/ 254525 h 814751"/>
                  <a:gd name="connsiteX0" fmla="*/ 22803 w 2181853"/>
                  <a:gd name="connsiteY0" fmla="*/ 254525 h 814751"/>
                  <a:gd name="connsiteX1" fmla="*/ 1336214 w 2181853"/>
                  <a:gd name="connsiteY1" fmla="*/ 5144 h 814751"/>
                  <a:gd name="connsiteX2" fmla="*/ 1532926 w 2181853"/>
                  <a:gd name="connsiteY2" fmla="*/ 42079 h 814751"/>
                  <a:gd name="connsiteX3" fmla="*/ 2154718 w 2181853"/>
                  <a:gd name="connsiteY3" fmla="*/ 427789 h 814751"/>
                  <a:gd name="connsiteX4" fmla="*/ 2110960 w 2181853"/>
                  <a:gd name="connsiteY4" fmla="*/ 547133 h 814751"/>
                  <a:gd name="connsiteX5" fmla="*/ 864583 w 2181853"/>
                  <a:gd name="connsiteY5" fmla="*/ 796875 h 814751"/>
                  <a:gd name="connsiteX6" fmla="*/ 631295 w 2181853"/>
                  <a:gd name="connsiteY6" fmla="*/ 769914 h 814751"/>
                  <a:gd name="connsiteX7" fmla="*/ 29984 w 2181853"/>
                  <a:gd name="connsiteY7" fmla="*/ 331361 h 814751"/>
                  <a:gd name="connsiteX8" fmla="*/ 22803 w 2181853"/>
                  <a:gd name="connsiteY8" fmla="*/ 254525 h 814751"/>
                  <a:gd name="connsiteX0" fmla="*/ 37699 w 2196749"/>
                  <a:gd name="connsiteY0" fmla="*/ 254525 h 814751"/>
                  <a:gd name="connsiteX1" fmla="*/ 1351110 w 2196749"/>
                  <a:gd name="connsiteY1" fmla="*/ 5144 h 814751"/>
                  <a:gd name="connsiteX2" fmla="*/ 1547822 w 2196749"/>
                  <a:gd name="connsiteY2" fmla="*/ 42079 h 814751"/>
                  <a:gd name="connsiteX3" fmla="*/ 2169614 w 2196749"/>
                  <a:gd name="connsiteY3" fmla="*/ 427789 h 814751"/>
                  <a:gd name="connsiteX4" fmla="*/ 2125856 w 2196749"/>
                  <a:gd name="connsiteY4" fmla="*/ 547133 h 814751"/>
                  <a:gd name="connsiteX5" fmla="*/ 879479 w 2196749"/>
                  <a:gd name="connsiteY5" fmla="*/ 796875 h 814751"/>
                  <a:gd name="connsiteX6" fmla="*/ 646191 w 2196749"/>
                  <a:gd name="connsiteY6" fmla="*/ 769914 h 814751"/>
                  <a:gd name="connsiteX7" fmla="*/ 44880 w 2196749"/>
                  <a:gd name="connsiteY7" fmla="*/ 331361 h 814751"/>
                  <a:gd name="connsiteX8" fmla="*/ 37699 w 2196749"/>
                  <a:gd name="connsiteY8" fmla="*/ 254525 h 814751"/>
                  <a:gd name="connsiteX0" fmla="*/ 29885 w 2188935"/>
                  <a:gd name="connsiteY0" fmla="*/ 254525 h 814751"/>
                  <a:gd name="connsiteX1" fmla="*/ 1343296 w 2188935"/>
                  <a:gd name="connsiteY1" fmla="*/ 5144 h 814751"/>
                  <a:gd name="connsiteX2" fmla="*/ 1540008 w 2188935"/>
                  <a:gd name="connsiteY2" fmla="*/ 42079 h 814751"/>
                  <a:gd name="connsiteX3" fmla="*/ 2161800 w 2188935"/>
                  <a:gd name="connsiteY3" fmla="*/ 427789 h 814751"/>
                  <a:gd name="connsiteX4" fmla="*/ 2118042 w 2188935"/>
                  <a:gd name="connsiteY4" fmla="*/ 547133 h 814751"/>
                  <a:gd name="connsiteX5" fmla="*/ 871665 w 2188935"/>
                  <a:gd name="connsiteY5" fmla="*/ 796875 h 814751"/>
                  <a:gd name="connsiteX6" fmla="*/ 638377 w 2188935"/>
                  <a:gd name="connsiteY6" fmla="*/ 769914 h 814751"/>
                  <a:gd name="connsiteX7" fmla="*/ 57016 w 2188935"/>
                  <a:gd name="connsiteY7" fmla="*/ 347986 h 814751"/>
                  <a:gd name="connsiteX8" fmla="*/ 29885 w 2188935"/>
                  <a:gd name="connsiteY8" fmla="*/ 254525 h 81475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78363"/>
                  <a:gd name="connsiteY0" fmla="*/ 257435 h 817661"/>
                  <a:gd name="connsiteX1" fmla="*/ 1363247 w 2178363"/>
                  <a:gd name="connsiteY1" fmla="*/ 4729 h 817661"/>
                  <a:gd name="connsiteX2" fmla="*/ 1540008 w 2178363"/>
                  <a:gd name="connsiteY2" fmla="*/ 44989 h 817661"/>
                  <a:gd name="connsiteX3" fmla="*/ 2145174 w 2178363"/>
                  <a:gd name="connsiteY3" fmla="*/ 417399 h 817661"/>
                  <a:gd name="connsiteX4" fmla="*/ 2118042 w 2178363"/>
                  <a:gd name="connsiteY4" fmla="*/ 550043 h 817661"/>
                  <a:gd name="connsiteX5" fmla="*/ 871665 w 2178363"/>
                  <a:gd name="connsiteY5" fmla="*/ 799785 h 817661"/>
                  <a:gd name="connsiteX6" fmla="*/ 638377 w 2178363"/>
                  <a:gd name="connsiteY6" fmla="*/ 772824 h 817661"/>
                  <a:gd name="connsiteX7" fmla="*/ 57016 w 2178363"/>
                  <a:gd name="connsiteY7" fmla="*/ 350896 h 817661"/>
                  <a:gd name="connsiteX8" fmla="*/ 29885 w 2178363"/>
                  <a:gd name="connsiteY8" fmla="*/ 257435 h 817661"/>
                  <a:gd name="connsiteX0" fmla="*/ 29885 w 2170309"/>
                  <a:gd name="connsiteY0" fmla="*/ 257435 h 817661"/>
                  <a:gd name="connsiteX1" fmla="*/ 1363247 w 2170309"/>
                  <a:gd name="connsiteY1" fmla="*/ 4729 h 817661"/>
                  <a:gd name="connsiteX2" fmla="*/ 1540008 w 2170309"/>
                  <a:gd name="connsiteY2" fmla="*/ 44989 h 817661"/>
                  <a:gd name="connsiteX3" fmla="*/ 2145174 w 2170309"/>
                  <a:gd name="connsiteY3" fmla="*/ 417399 h 817661"/>
                  <a:gd name="connsiteX4" fmla="*/ 2094766 w 2170309"/>
                  <a:gd name="connsiteY4" fmla="*/ 553368 h 817661"/>
                  <a:gd name="connsiteX5" fmla="*/ 871665 w 2170309"/>
                  <a:gd name="connsiteY5" fmla="*/ 799785 h 817661"/>
                  <a:gd name="connsiteX6" fmla="*/ 638377 w 2170309"/>
                  <a:gd name="connsiteY6" fmla="*/ 772824 h 817661"/>
                  <a:gd name="connsiteX7" fmla="*/ 57016 w 2170309"/>
                  <a:gd name="connsiteY7" fmla="*/ 350896 h 817661"/>
                  <a:gd name="connsiteX8" fmla="*/ 29885 w 2170309"/>
                  <a:gd name="connsiteY8" fmla="*/ 257435 h 817661"/>
                  <a:gd name="connsiteX0" fmla="*/ 29885 w 2185450"/>
                  <a:gd name="connsiteY0" fmla="*/ 257435 h 817661"/>
                  <a:gd name="connsiteX1" fmla="*/ 1363247 w 2185450"/>
                  <a:gd name="connsiteY1" fmla="*/ 4729 h 817661"/>
                  <a:gd name="connsiteX2" fmla="*/ 1540008 w 2185450"/>
                  <a:gd name="connsiteY2" fmla="*/ 44989 h 817661"/>
                  <a:gd name="connsiteX3" fmla="*/ 2165125 w 2185450"/>
                  <a:gd name="connsiteY3" fmla="*/ 430699 h 817661"/>
                  <a:gd name="connsiteX4" fmla="*/ 2094766 w 2185450"/>
                  <a:gd name="connsiteY4" fmla="*/ 553368 h 817661"/>
                  <a:gd name="connsiteX5" fmla="*/ 871665 w 2185450"/>
                  <a:gd name="connsiteY5" fmla="*/ 799785 h 817661"/>
                  <a:gd name="connsiteX6" fmla="*/ 638377 w 2185450"/>
                  <a:gd name="connsiteY6" fmla="*/ 772824 h 817661"/>
                  <a:gd name="connsiteX7" fmla="*/ 57016 w 2185450"/>
                  <a:gd name="connsiteY7" fmla="*/ 350896 h 817661"/>
                  <a:gd name="connsiteX8" fmla="*/ 29885 w 2185450"/>
                  <a:gd name="connsiteY8" fmla="*/ 257435 h 817661"/>
                  <a:gd name="connsiteX0" fmla="*/ 29885 w 2187340"/>
                  <a:gd name="connsiteY0" fmla="*/ 257435 h 817661"/>
                  <a:gd name="connsiteX1" fmla="*/ 1363247 w 2187340"/>
                  <a:gd name="connsiteY1" fmla="*/ 4729 h 817661"/>
                  <a:gd name="connsiteX2" fmla="*/ 1540008 w 2187340"/>
                  <a:gd name="connsiteY2" fmla="*/ 44989 h 817661"/>
                  <a:gd name="connsiteX3" fmla="*/ 2165125 w 2187340"/>
                  <a:gd name="connsiteY3" fmla="*/ 430699 h 817661"/>
                  <a:gd name="connsiteX4" fmla="*/ 2094766 w 2187340"/>
                  <a:gd name="connsiteY4" fmla="*/ 553368 h 817661"/>
                  <a:gd name="connsiteX5" fmla="*/ 871665 w 2187340"/>
                  <a:gd name="connsiteY5" fmla="*/ 799785 h 817661"/>
                  <a:gd name="connsiteX6" fmla="*/ 638377 w 2187340"/>
                  <a:gd name="connsiteY6" fmla="*/ 772824 h 817661"/>
                  <a:gd name="connsiteX7" fmla="*/ 57016 w 2187340"/>
                  <a:gd name="connsiteY7" fmla="*/ 350896 h 817661"/>
                  <a:gd name="connsiteX8" fmla="*/ 29885 w 2187340"/>
                  <a:gd name="connsiteY8" fmla="*/ 257435 h 81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7340" h="817661">
                    <a:moveTo>
                      <a:pt x="29885" y="257435"/>
                    </a:moveTo>
                    <a:lnTo>
                      <a:pt x="1363247" y="4729"/>
                    </a:lnTo>
                    <a:cubicBezTo>
                      <a:pt x="1453202" y="-10668"/>
                      <a:pt x="1493279" y="13835"/>
                      <a:pt x="1540008" y="44989"/>
                    </a:cubicBezTo>
                    <a:lnTo>
                      <a:pt x="2165125" y="430699"/>
                    </a:lnTo>
                    <a:cubicBezTo>
                      <a:pt x="2213716" y="493756"/>
                      <a:pt x="2179179" y="536863"/>
                      <a:pt x="2094766" y="553368"/>
                    </a:cubicBezTo>
                    <a:lnTo>
                      <a:pt x="871665" y="799785"/>
                    </a:lnTo>
                    <a:cubicBezTo>
                      <a:pt x="803878" y="820724"/>
                      <a:pt x="702840" y="835011"/>
                      <a:pt x="638377" y="772824"/>
                    </a:cubicBezTo>
                    <a:lnTo>
                      <a:pt x="57016" y="350896"/>
                    </a:lnTo>
                    <a:cubicBezTo>
                      <a:pt x="1420" y="308658"/>
                      <a:pt x="-24248" y="293023"/>
                      <a:pt x="29885" y="257435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29">
                <a:extLst>
                  <a:ext uri="{FF2B5EF4-FFF2-40B4-BE49-F238E27FC236}">
                    <a16:creationId xmlns:a16="http://schemas.microsoft.com/office/drawing/2014/main" id="{5C8E26EE-8E39-A42D-8F4D-8C04FCEA5A74}"/>
                  </a:ext>
                </a:extLst>
              </p:cNvPr>
              <p:cNvSpPr/>
              <p:nvPr/>
            </p:nvSpPr>
            <p:spPr>
              <a:xfrm>
                <a:off x="886972" y="1981114"/>
                <a:ext cx="1484060" cy="537204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0469" h="698797">
                    <a:moveTo>
                      <a:pt x="64208" y="263346"/>
                    </a:moveTo>
                    <a:lnTo>
                      <a:pt x="1284594" y="3614"/>
                    </a:lnTo>
                    <a:cubicBezTo>
                      <a:pt x="1360497" y="-5874"/>
                      <a:pt x="1383031" y="2428"/>
                      <a:pt x="1426913" y="39194"/>
                    </a:cubicBezTo>
                    <a:lnTo>
                      <a:pt x="1885892" y="320274"/>
                    </a:lnTo>
                    <a:cubicBezTo>
                      <a:pt x="1936890" y="353482"/>
                      <a:pt x="1955866" y="386689"/>
                      <a:pt x="1878776" y="409223"/>
                    </a:cubicBezTo>
                    <a:lnTo>
                      <a:pt x="622810" y="668955"/>
                    </a:lnTo>
                    <a:cubicBezTo>
                      <a:pt x="568254" y="712837"/>
                      <a:pt x="485235" y="703349"/>
                      <a:pt x="437795" y="672513"/>
                    </a:cubicBezTo>
                    <a:lnTo>
                      <a:pt x="17954" y="355853"/>
                    </a:lnTo>
                    <a:cubicBezTo>
                      <a:pt x="-23555" y="317901"/>
                      <a:pt x="13210" y="276392"/>
                      <a:pt x="64208" y="263346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id="{83DC69FE-1312-BC34-6534-BC1D094C708B}"/>
                  </a:ext>
                </a:extLst>
              </p:cNvPr>
              <p:cNvSpPr/>
              <p:nvPr/>
            </p:nvSpPr>
            <p:spPr>
              <a:xfrm>
                <a:off x="430290" y="1656780"/>
                <a:ext cx="1368358" cy="476076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34210 h 669661"/>
                  <a:gd name="connsiteX1" fmla="*/ 1226537 w 1930469"/>
                  <a:gd name="connsiteY1" fmla="*/ 57935 h 669661"/>
                  <a:gd name="connsiteX2" fmla="*/ 1426913 w 1930469"/>
                  <a:gd name="connsiteY2" fmla="*/ 10058 h 669661"/>
                  <a:gd name="connsiteX3" fmla="*/ 1885892 w 1930469"/>
                  <a:gd name="connsiteY3" fmla="*/ 291138 h 669661"/>
                  <a:gd name="connsiteX4" fmla="*/ 1878776 w 1930469"/>
                  <a:gd name="connsiteY4" fmla="*/ 380087 h 669661"/>
                  <a:gd name="connsiteX5" fmla="*/ 622810 w 1930469"/>
                  <a:gd name="connsiteY5" fmla="*/ 639819 h 669661"/>
                  <a:gd name="connsiteX6" fmla="*/ 437795 w 1930469"/>
                  <a:gd name="connsiteY6" fmla="*/ 643377 h 669661"/>
                  <a:gd name="connsiteX7" fmla="*/ 17954 w 1930469"/>
                  <a:gd name="connsiteY7" fmla="*/ 326717 h 669661"/>
                  <a:gd name="connsiteX8" fmla="*/ 64208 w 1930469"/>
                  <a:gd name="connsiteY8" fmla="*/ 234210 h 669661"/>
                  <a:gd name="connsiteX0" fmla="*/ 64208 w 1930469"/>
                  <a:gd name="connsiteY0" fmla="*/ 179889 h 615340"/>
                  <a:gd name="connsiteX1" fmla="*/ 1226537 w 1930469"/>
                  <a:gd name="connsiteY1" fmla="*/ 3614 h 615340"/>
                  <a:gd name="connsiteX2" fmla="*/ 1368856 w 1930469"/>
                  <a:gd name="connsiteY2" fmla="*/ 39194 h 615340"/>
                  <a:gd name="connsiteX3" fmla="*/ 1885892 w 1930469"/>
                  <a:gd name="connsiteY3" fmla="*/ 236817 h 615340"/>
                  <a:gd name="connsiteX4" fmla="*/ 1878776 w 1930469"/>
                  <a:gd name="connsiteY4" fmla="*/ 325766 h 615340"/>
                  <a:gd name="connsiteX5" fmla="*/ 622810 w 1930469"/>
                  <a:gd name="connsiteY5" fmla="*/ 585498 h 615340"/>
                  <a:gd name="connsiteX6" fmla="*/ 437795 w 1930469"/>
                  <a:gd name="connsiteY6" fmla="*/ 589056 h 615340"/>
                  <a:gd name="connsiteX7" fmla="*/ 17954 w 1930469"/>
                  <a:gd name="connsiteY7" fmla="*/ 272396 h 615340"/>
                  <a:gd name="connsiteX8" fmla="*/ 64208 w 1930469"/>
                  <a:gd name="connsiteY8" fmla="*/ 179889 h 615340"/>
                  <a:gd name="connsiteX0" fmla="*/ 64208 w 1899038"/>
                  <a:gd name="connsiteY0" fmla="*/ 179889 h 615340"/>
                  <a:gd name="connsiteX1" fmla="*/ 1226537 w 1899038"/>
                  <a:gd name="connsiteY1" fmla="*/ 3614 h 615340"/>
                  <a:gd name="connsiteX2" fmla="*/ 1368856 w 1899038"/>
                  <a:gd name="connsiteY2" fmla="*/ 39194 h 615340"/>
                  <a:gd name="connsiteX3" fmla="*/ 1740749 w 1899038"/>
                  <a:gd name="connsiteY3" fmla="*/ 283989 h 615340"/>
                  <a:gd name="connsiteX4" fmla="*/ 1878776 w 1899038"/>
                  <a:gd name="connsiteY4" fmla="*/ 325766 h 615340"/>
                  <a:gd name="connsiteX5" fmla="*/ 622810 w 1899038"/>
                  <a:gd name="connsiteY5" fmla="*/ 585498 h 615340"/>
                  <a:gd name="connsiteX6" fmla="*/ 437795 w 1899038"/>
                  <a:gd name="connsiteY6" fmla="*/ 589056 h 615340"/>
                  <a:gd name="connsiteX7" fmla="*/ 17954 w 1899038"/>
                  <a:gd name="connsiteY7" fmla="*/ 272396 h 615340"/>
                  <a:gd name="connsiteX8" fmla="*/ 64208 w 1899038"/>
                  <a:gd name="connsiteY8" fmla="*/ 179889 h 615340"/>
                  <a:gd name="connsiteX0" fmla="*/ 64208 w 1803053"/>
                  <a:gd name="connsiteY0" fmla="*/ 179889 h 615340"/>
                  <a:gd name="connsiteX1" fmla="*/ 1226537 w 1803053"/>
                  <a:gd name="connsiteY1" fmla="*/ 3614 h 615340"/>
                  <a:gd name="connsiteX2" fmla="*/ 1368856 w 1803053"/>
                  <a:gd name="connsiteY2" fmla="*/ 39194 h 615340"/>
                  <a:gd name="connsiteX3" fmla="*/ 1740749 w 1803053"/>
                  <a:gd name="connsiteY3" fmla="*/ 283989 h 615340"/>
                  <a:gd name="connsiteX4" fmla="*/ 1762661 w 1803053"/>
                  <a:gd name="connsiteY4" fmla="*/ 383824 h 615340"/>
                  <a:gd name="connsiteX5" fmla="*/ 622810 w 1803053"/>
                  <a:gd name="connsiteY5" fmla="*/ 585498 h 615340"/>
                  <a:gd name="connsiteX6" fmla="*/ 437795 w 1803053"/>
                  <a:gd name="connsiteY6" fmla="*/ 589056 h 615340"/>
                  <a:gd name="connsiteX7" fmla="*/ 17954 w 1803053"/>
                  <a:gd name="connsiteY7" fmla="*/ 272396 h 615340"/>
                  <a:gd name="connsiteX8" fmla="*/ 64208 w 1803053"/>
                  <a:gd name="connsiteY8" fmla="*/ 179889 h 615340"/>
                  <a:gd name="connsiteX0" fmla="*/ 64208 w 1803053"/>
                  <a:gd name="connsiteY0" fmla="*/ 179889 h 632179"/>
                  <a:gd name="connsiteX1" fmla="*/ 1226537 w 1803053"/>
                  <a:gd name="connsiteY1" fmla="*/ 3614 h 632179"/>
                  <a:gd name="connsiteX2" fmla="*/ 1368856 w 1803053"/>
                  <a:gd name="connsiteY2" fmla="*/ 39194 h 632179"/>
                  <a:gd name="connsiteX3" fmla="*/ 1740749 w 1803053"/>
                  <a:gd name="connsiteY3" fmla="*/ 283989 h 632179"/>
                  <a:gd name="connsiteX4" fmla="*/ 1762661 w 1803053"/>
                  <a:gd name="connsiteY4" fmla="*/ 383824 h 632179"/>
                  <a:gd name="connsiteX5" fmla="*/ 639479 w 1803053"/>
                  <a:gd name="connsiteY5" fmla="*/ 611692 h 632179"/>
                  <a:gd name="connsiteX6" fmla="*/ 437795 w 1803053"/>
                  <a:gd name="connsiteY6" fmla="*/ 589056 h 632179"/>
                  <a:gd name="connsiteX7" fmla="*/ 17954 w 1803053"/>
                  <a:gd name="connsiteY7" fmla="*/ 272396 h 632179"/>
                  <a:gd name="connsiteX8" fmla="*/ 64208 w 1803053"/>
                  <a:gd name="connsiteY8" fmla="*/ 179889 h 632179"/>
                  <a:gd name="connsiteX0" fmla="*/ 64208 w 1803053"/>
                  <a:gd name="connsiteY0" fmla="*/ 179889 h 634963"/>
                  <a:gd name="connsiteX1" fmla="*/ 1226537 w 1803053"/>
                  <a:gd name="connsiteY1" fmla="*/ 3614 h 634963"/>
                  <a:gd name="connsiteX2" fmla="*/ 1368856 w 1803053"/>
                  <a:gd name="connsiteY2" fmla="*/ 39194 h 634963"/>
                  <a:gd name="connsiteX3" fmla="*/ 1740749 w 1803053"/>
                  <a:gd name="connsiteY3" fmla="*/ 283989 h 634963"/>
                  <a:gd name="connsiteX4" fmla="*/ 1762661 w 1803053"/>
                  <a:gd name="connsiteY4" fmla="*/ 383824 h 634963"/>
                  <a:gd name="connsiteX5" fmla="*/ 639479 w 1803053"/>
                  <a:gd name="connsiteY5" fmla="*/ 611692 h 634963"/>
                  <a:gd name="connsiteX6" fmla="*/ 447320 w 1803053"/>
                  <a:gd name="connsiteY6" fmla="*/ 598581 h 634963"/>
                  <a:gd name="connsiteX7" fmla="*/ 17954 w 1803053"/>
                  <a:gd name="connsiteY7" fmla="*/ 272396 h 634963"/>
                  <a:gd name="connsiteX8" fmla="*/ 64208 w 1803053"/>
                  <a:gd name="connsiteY8" fmla="*/ 179889 h 634963"/>
                  <a:gd name="connsiteX0" fmla="*/ 64208 w 1803053"/>
                  <a:gd name="connsiteY0" fmla="*/ 179889 h 630806"/>
                  <a:gd name="connsiteX1" fmla="*/ 1226537 w 1803053"/>
                  <a:gd name="connsiteY1" fmla="*/ 3614 h 630806"/>
                  <a:gd name="connsiteX2" fmla="*/ 1368856 w 1803053"/>
                  <a:gd name="connsiteY2" fmla="*/ 39194 h 630806"/>
                  <a:gd name="connsiteX3" fmla="*/ 1740749 w 1803053"/>
                  <a:gd name="connsiteY3" fmla="*/ 283989 h 630806"/>
                  <a:gd name="connsiteX4" fmla="*/ 1762661 w 1803053"/>
                  <a:gd name="connsiteY4" fmla="*/ 383824 h 630806"/>
                  <a:gd name="connsiteX5" fmla="*/ 639479 w 1803053"/>
                  <a:gd name="connsiteY5" fmla="*/ 611692 h 630806"/>
                  <a:gd name="connsiteX6" fmla="*/ 447320 w 1803053"/>
                  <a:gd name="connsiteY6" fmla="*/ 598581 h 630806"/>
                  <a:gd name="connsiteX7" fmla="*/ 17954 w 1803053"/>
                  <a:gd name="connsiteY7" fmla="*/ 272396 h 630806"/>
                  <a:gd name="connsiteX8" fmla="*/ 64208 w 1803053"/>
                  <a:gd name="connsiteY8" fmla="*/ 179889 h 630806"/>
                  <a:gd name="connsiteX0" fmla="*/ 64208 w 1779586"/>
                  <a:gd name="connsiteY0" fmla="*/ 179889 h 630806"/>
                  <a:gd name="connsiteX1" fmla="*/ 1226537 w 1779586"/>
                  <a:gd name="connsiteY1" fmla="*/ 3614 h 630806"/>
                  <a:gd name="connsiteX2" fmla="*/ 1368856 w 1779586"/>
                  <a:gd name="connsiteY2" fmla="*/ 39194 h 630806"/>
                  <a:gd name="connsiteX3" fmla="*/ 1740749 w 1779586"/>
                  <a:gd name="connsiteY3" fmla="*/ 283989 h 630806"/>
                  <a:gd name="connsiteX4" fmla="*/ 1722179 w 1779586"/>
                  <a:gd name="connsiteY4" fmla="*/ 390968 h 630806"/>
                  <a:gd name="connsiteX5" fmla="*/ 639479 w 1779586"/>
                  <a:gd name="connsiteY5" fmla="*/ 611692 h 630806"/>
                  <a:gd name="connsiteX6" fmla="*/ 447320 w 1779586"/>
                  <a:gd name="connsiteY6" fmla="*/ 598581 h 630806"/>
                  <a:gd name="connsiteX7" fmla="*/ 17954 w 1779586"/>
                  <a:gd name="connsiteY7" fmla="*/ 272396 h 630806"/>
                  <a:gd name="connsiteX8" fmla="*/ 64208 w 1779586"/>
                  <a:gd name="connsiteY8" fmla="*/ 179889 h 630806"/>
                  <a:gd name="connsiteX0" fmla="*/ 64208 w 1791141"/>
                  <a:gd name="connsiteY0" fmla="*/ 179889 h 630806"/>
                  <a:gd name="connsiteX1" fmla="*/ 1226537 w 1791141"/>
                  <a:gd name="connsiteY1" fmla="*/ 3614 h 630806"/>
                  <a:gd name="connsiteX2" fmla="*/ 1368856 w 1791141"/>
                  <a:gd name="connsiteY2" fmla="*/ 39194 h 630806"/>
                  <a:gd name="connsiteX3" fmla="*/ 1740749 w 1791141"/>
                  <a:gd name="connsiteY3" fmla="*/ 283989 h 630806"/>
                  <a:gd name="connsiteX4" fmla="*/ 1722179 w 1791141"/>
                  <a:gd name="connsiteY4" fmla="*/ 390968 h 630806"/>
                  <a:gd name="connsiteX5" fmla="*/ 639479 w 1791141"/>
                  <a:gd name="connsiteY5" fmla="*/ 611692 h 630806"/>
                  <a:gd name="connsiteX6" fmla="*/ 447320 w 1791141"/>
                  <a:gd name="connsiteY6" fmla="*/ 598581 h 630806"/>
                  <a:gd name="connsiteX7" fmla="*/ 17954 w 1791141"/>
                  <a:gd name="connsiteY7" fmla="*/ 272396 h 630806"/>
                  <a:gd name="connsiteX8" fmla="*/ 64208 w 1791141"/>
                  <a:gd name="connsiteY8" fmla="*/ 179889 h 630806"/>
                  <a:gd name="connsiteX0" fmla="*/ 64208 w 1800990"/>
                  <a:gd name="connsiteY0" fmla="*/ 179889 h 630806"/>
                  <a:gd name="connsiteX1" fmla="*/ 1226537 w 1800990"/>
                  <a:gd name="connsiteY1" fmla="*/ 3614 h 630806"/>
                  <a:gd name="connsiteX2" fmla="*/ 1368856 w 1800990"/>
                  <a:gd name="connsiteY2" fmla="*/ 39194 h 630806"/>
                  <a:gd name="connsiteX3" fmla="*/ 1740749 w 1800990"/>
                  <a:gd name="connsiteY3" fmla="*/ 283989 h 630806"/>
                  <a:gd name="connsiteX4" fmla="*/ 1722179 w 1800990"/>
                  <a:gd name="connsiteY4" fmla="*/ 390968 h 630806"/>
                  <a:gd name="connsiteX5" fmla="*/ 639479 w 1800990"/>
                  <a:gd name="connsiteY5" fmla="*/ 611692 h 630806"/>
                  <a:gd name="connsiteX6" fmla="*/ 447320 w 1800990"/>
                  <a:gd name="connsiteY6" fmla="*/ 598581 h 630806"/>
                  <a:gd name="connsiteX7" fmla="*/ 17954 w 1800990"/>
                  <a:gd name="connsiteY7" fmla="*/ 272396 h 630806"/>
                  <a:gd name="connsiteX8" fmla="*/ 64208 w 1800990"/>
                  <a:gd name="connsiteY8" fmla="*/ 179889 h 630806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672 w 1801454"/>
                  <a:gd name="connsiteY0" fmla="*/ 177906 h 628823"/>
                  <a:gd name="connsiteX1" fmla="*/ 1231763 w 1801454"/>
                  <a:gd name="connsiteY1" fmla="*/ 4012 h 628823"/>
                  <a:gd name="connsiteX2" fmla="*/ 1369320 w 1801454"/>
                  <a:gd name="connsiteY2" fmla="*/ 37211 h 628823"/>
                  <a:gd name="connsiteX3" fmla="*/ 1741213 w 1801454"/>
                  <a:gd name="connsiteY3" fmla="*/ 282006 h 628823"/>
                  <a:gd name="connsiteX4" fmla="*/ 1722643 w 1801454"/>
                  <a:gd name="connsiteY4" fmla="*/ 388985 h 628823"/>
                  <a:gd name="connsiteX5" fmla="*/ 639943 w 1801454"/>
                  <a:gd name="connsiteY5" fmla="*/ 609709 h 628823"/>
                  <a:gd name="connsiteX6" fmla="*/ 447784 w 1801454"/>
                  <a:gd name="connsiteY6" fmla="*/ 596598 h 628823"/>
                  <a:gd name="connsiteX7" fmla="*/ 18418 w 1801454"/>
                  <a:gd name="connsiteY7" fmla="*/ 270413 h 628823"/>
                  <a:gd name="connsiteX8" fmla="*/ 64672 w 1801454"/>
                  <a:gd name="connsiteY8" fmla="*/ 177906 h 628823"/>
                  <a:gd name="connsiteX0" fmla="*/ 64672 w 1801454"/>
                  <a:gd name="connsiteY0" fmla="*/ 177906 h 626759"/>
                  <a:gd name="connsiteX1" fmla="*/ 1231763 w 1801454"/>
                  <a:gd name="connsiteY1" fmla="*/ 4012 h 626759"/>
                  <a:gd name="connsiteX2" fmla="*/ 1369320 w 1801454"/>
                  <a:gd name="connsiteY2" fmla="*/ 37211 h 626759"/>
                  <a:gd name="connsiteX3" fmla="*/ 1741213 w 1801454"/>
                  <a:gd name="connsiteY3" fmla="*/ 282006 h 626759"/>
                  <a:gd name="connsiteX4" fmla="*/ 1722643 w 1801454"/>
                  <a:gd name="connsiteY4" fmla="*/ 388985 h 626759"/>
                  <a:gd name="connsiteX5" fmla="*/ 639943 w 1801454"/>
                  <a:gd name="connsiteY5" fmla="*/ 609709 h 626759"/>
                  <a:gd name="connsiteX6" fmla="*/ 447784 w 1801454"/>
                  <a:gd name="connsiteY6" fmla="*/ 596598 h 626759"/>
                  <a:gd name="connsiteX7" fmla="*/ 18418 w 1801454"/>
                  <a:gd name="connsiteY7" fmla="*/ 270413 h 626759"/>
                  <a:gd name="connsiteX8" fmla="*/ 64672 w 1801454"/>
                  <a:gd name="connsiteY8" fmla="*/ 177906 h 62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1454" h="626759">
                    <a:moveTo>
                      <a:pt x="64672" y="177906"/>
                    </a:moveTo>
                    <a:lnTo>
                      <a:pt x="1231763" y="4012"/>
                    </a:lnTo>
                    <a:cubicBezTo>
                      <a:pt x="1293379" y="-5476"/>
                      <a:pt x="1325438" y="445"/>
                      <a:pt x="1369320" y="37211"/>
                    </a:cubicBezTo>
                    <a:lnTo>
                      <a:pt x="1741213" y="282006"/>
                    </a:lnTo>
                    <a:cubicBezTo>
                      <a:pt x="1820786" y="324739"/>
                      <a:pt x="1828308" y="366451"/>
                      <a:pt x="1722643" y="388985"/>
                    </a:cubicBezTo>
                    <a:lnTo>
                      <a:pt x="639943" y="609709"/>
                    </a:lnTo>
                    <a:cubicBezTo>
                      <a:pt x="540143" y="639303"/>
                      <a:pt x="495224" y="627434"/>
                      <a:pt x="447784" y="596598"/>
                    </a:cubicBezTo>
                    <a:lnTo>
                      <a:pt x="18418" y="270413"/>
                    </a:lnTo>
                    <a:cubicBezTo>
                      <a:pt x="-23091" y="232461"/>
                      <a:pt x="11293" y="183809"/>
                      <a:pt x="64672" y="177906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29">
                <a:extLst>
                  <a:ext uri="{FF2B5EF4-FFF2-40B4-BE49-F238E27FC236}">
                    <a16:creationId xmlns:a16="http://schemas.microsoft.com/office/drawing/2014/main" id="{AA8AC1CA-8A26-1D70-B10F-73AFCB7CE652}"/>
                  </a:ext>
                </a:extLst>
              </p:cNvPr>
              <p:cNvSpPr/>
              <p:nvPr/>
            </p:nvSpPr>
            <p:spPr>
              <a:xfrm>
                <a:off x="1568393" y="1508983"/>
                <a:ext cx="1186052" cy="393710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34210 h 669661"/>
                  <a:gd name="connsiteX1" fmla="*/ 1226537 w 1930469"/>
                  <a:gd name="connsiteY1" fmla="*/ 57935 h 669661"/>
                  <a:gd name="connsiteX2" fmla="*/ 1426913 w 1930469"/>
                  <a:gd name="connsiteY2" fmla="*/ 10058 h 669661"/>
                  <a:gd name="connsiteX3" fmla="*/ 1885892 w 1930469"/>
                  <a:gd name="connsiteY3" fmla="*/ 291138 h 669661"/>
                  <a:gd name="connsiteX4" fmla="*/ 1878776 w 1930469"/>
                  <a:gd name="connsiteY4" fmla="*/ 380087 h 669661"/>
                  <a:gd name="connsiteX5" fmla="*/ 622810 w 1930469"/>
                  <a:gd name="connsiteY5" fmla="*/ 639819 h 669661"/>
                  <a:gd name="connsiteX6" fmla="*/ 437795 w 1930469"/>
                  <a:gd name="connsiteY6" fmla="*/ 643377 h 669661"/>
                  <a:gd name="connsiteX7" fmla="*/ 17954 w 1930469"/>
                  <a:gd name="connsiteY7" fmla="*/ 326717 h 669661"/>
                  <a:gd name="connsiteX8" fmla="*/ 64208 w 1930469"/>
                  <a:gd name="connsiteY8" fmla="*/ 234210 h 669661"/>
                  <a:gd name="connsiteX0" fmla="*/ 64208 w 1930469"/>
                  <a:gd name="connsiteY0" fmla="*/ 179889 h 615340"/>
                  <a:gd name="connsiteX1" fmla="*/ 1226537 w 1930469"/>
                  <a:gd name="connsiteY1" fmla="*/ 3614 h 615340"/>
                  <a:gd name="connsiteX2" fmla="*/ 1368856 w 1930469"/>
                  <a:gd name="connsiteY2" fmla="*/ 39194 h 615340"/>
                  <a:gd name="connsiteX3" fmla="*/ 1885892 w 1930469"/>
                  <a:gd name="connsiteY3" fmla="*/ 236817 h 615340"/>
                  <a:gd name="connsiteX4" fmla="*/ 1878776 w 1930469"/>
                  <a:gd name="connsiteY4" fmla="*/ 325766 h 615340"/>
                  <a:gd name="connsiteX5" fmla="*/ 622810 w 1930469"/>
                  <a:gd name="connsiteY5" fmla="*/ 585498 h 615340"/>
                  <a:gd name="connsiteX6" fmla="*/ 437795 w 1930469"/>
                  <a:gd name="connsiteY6" fmla="*/ 589056 h 615340"/>
                  <a:gd name="connsiteX7" fmla="*/ 17954 w 1930469"/>
                  <a:gd name="connsiteY7" fmla="*/ 272396 h 615340"/>
                  <a:gd name="connsiteX8" fmla="*/ 64208 w 1930469"/>
                  <a:gd name="connsiteY8" fmla="*/ 179889 h 615340"/>
                  <a:gd name="connsiteX0" fmla="*/ 64208 w 1899038"/>
                  <a:gd name="connsiteY0" fmla="*/ 179889 h 615340"/>
                  <a:gd name="connsiteX1" fmla="*/ 1226537 w 1899038"/>
                  <a:gd name="connsiteY1" fmla="*/ 3614 h 615340"/>
                  <a:gd name="connsiteX2" fmla="*/ 1368856 w 1899038"/>
                  <a:gd name="connsiteY2" fmla="*/ 39194 h 615340"/>
                  <a:gd name="connsiteX3" fmla="*/ 1740749 w 1899038"/>
                  <a:gd name="connsiteY3" fmla="*/ 283989 h 615340"/>
                  <a:gd name="connsiteX4" fmla="*/ 1878776 w 1899038"/>
                  <a:gd name="connsiteY4" fmla="*/ 325766 h 615340"/>
                  <a:gd name="connsiteX5" fmla="*/ 622810 w 1899038"/>
                  <a:gd name="connsiteY5" fmla="*/ 585498 h 615340"/>
                  <a:gd name="connsiteX6" fmla="*/ 437795 w 1899038"/>
                  <a:gd name="connsiteY6" fmla="*/ 589056 h 615340"/>
                  <a:gd name="connsiteX7" fmla="*/ 17954 w 1899038"/>
                  <a:gd name="connsiteY7" fmla="*/ 272396 h 615340"/>
                  <a:gd name="connsiteX8" fmla="*/ 64208 w 1899038"/>
                  <a:gd name="connsiteY8" fmla="*/ 179889 h 615340"/>
                  <a:gd name="connsiteX0" fmla="*/ 64208 w 1803053"/>
                  <a:gd name="connsiteY0" fmla="*/ 179889 h 615340"/>
                  <a:gd name="connsiteX1" fmla="*/ 1226537 w 1803053"/>
                  <a:gd name="connsiteY1" fmla="*/ 3614 h 615340"/>
                  <a:gd name="connsiteX2" fmla="*/ 1368856 w 1803053"/>
                  <a:gd name="connsiteY2" fmla="*/ 39194 h 615340"/>
                  <a:gd name="connsiteX3" fmla="*/ 1740749 w 1803053"/>
                  <a:gd name="connsiteY3" fmla="*/ 283989 h 615340"/>
                  <a:gd name="connsiteX4" fmla="*/ 1762661 w 1803053"/>
                  <a:gd name="connsiteY4" fmla="*/ 383824 h 615340"/>
                  <a:gd name="connsiteX5" fmla="*/ 622810 w 1803053"/>
                  <a:gd name="connsiteY5" fmla="*/ 585498 h 615340"/>
                  <a:gd name="connsiteX6" fmla="*/ 437795 w 1803053"/>
                  <a:gd name="connsiteY6" fmla="*/ 589056 h 615340"/>
                  <a:gd name="connsiteX7" fmla="*/ 17954 w 1803053"/>
                  <a:gd name="connsiteY7" fmla="*/ 272396 h 615340"/>
                  <a:gd name="connsiteX8" fmla="*/ 64208 w 1803053"/>
                  <a:gd name="connsiteY8" fmla="*/ 179889 h 615340"/>
                  <a:gd name="connsiteX0" fmla="*/ 64208 w 1803053"/>
                  <a:gd name="connsiteY0" fmla="*/ 179889 h 632179"/>
                  <a:gd name="connsiteX1" fmla="*/ 1226537 w 1803053"/>
                  <a:gd name="connsiteY1" fmla="*/ 3614 h 632179"/>
                  <a:gd name="connsiteX2" fmla="*/ 1368856 w 1803053"/>
                  <a:gd name="connsiteY2" fmla="*/ 39194 h 632179"/>
                  <a:gd name="connsiteX3" fmla="*/ 1740749 w 1803053"/>
                  <a:gd name="connsiteY3" fmla="*/ 283989 h 632179"/>
                  <a:gd name="connsiteX4" fmla="*/ 1762661 w 1803053"/>
                  <a:gd name="connsiteY4" fmla="*/ 383824 h 632179"/>
                  <a:gd name="connsiteX5" fmla="*/ 639479 w 1803053"/>
                  <a:gd name="connsiteY5" fmla="*/ 611692 h 632179"/>
                  <a:gd name="connsiteX6" fmla="*/ 437795 w 1803053"/>
                  <a:gd name="connsiteY6" fmla="*/ 589056 h 632179"/>
                  <a:gd name="connsiteX7" fmla="*/ 17954 w 1803053"/>
                  <a:gd name="connsiteY7" fmla="*/ 272396 h 632179"/>
                  <a:gd name="connsiteX8" fmla="*/ 64208 w 1803053"/>
                  <a:gd name="connsiteY8" fmla="*/ 179889 h 632179"/>
                  <a:gd name="connsiteX0" fmla="*/ 64208 w 1803053"/>
                  <a:gd name="connsiteY0" fmla="*/ 179889 h 634963"/>
                  <a:gd name="connsiteX1" fmla="*/ 1226537 w 1803053"/>
                  <a:gd name="connsiteY1" fmla="*/ 3614 h 634963"/>
                  <a:gd name="connsiteX2" fmla="*/ 1368856 w 1803053"/>
                  <a:gd name="connsiteY2" fmla="*/ 39194 h 634963"/>
                  <a:gd name="connsiteX3" fmla="*/ 1740749 w 1803053"/>
                  <a:gd name="connsiteY3" fmla="*/ 283989 h 634963"/>
                  <a:gd name="connsiteX4" fmla="*/ 1762661 w 1803053"/>
                  <a:gd name="connsiteY4" fmla="*/ 383824 h 634963"/>
                  <a:gd name="connsiteX5" fmla="*/ 639479 w 1803053"/>
                  <a:gd name="connsiteY5" fmla="*/ 611692 h 634963"/>
                  <a:gd name="connsiteX6" fmla="*/ 447320 w 1803053"/>
                  <a:gd name="connsiteY6" fmla="*/ 598581 h 634963"/>
                  <a:gd name="connsiteX7" fmla="*/ 17954 w 1803053"/>
                  <a:gd name="connsiteY7" fmla="*/ 272396 h 634963"/>
                  <a:gd name="connsiteX8" fmla="*/ 64208 w 1803053"/>
                  <a:gd name="connsiteY8" fmla="*/ 179889 h 634963"/>
                  <a:gd name="connsiteX0" fmla="*/ 64208 w 1803053"/>
                  <a:gd name="connsiteY0" fmla="*/ 179889 h 630806"/>
                  <a:gd name="connsiteX1" fmla="*/ 1226537 w 1803053"/>
                  <a:gd name="connsiteY1" fmla="*/ 3614 h 630806"/>
                  <a:gd name="connsiteX2" fmla="*/ 1368856 w 1803053"/>
                  <a:gd name="connsiteY2" fmla="*/ 39194 h 630806"/>
                  <a:gd name="connsiteX3" fmla="*/ 1740749 w 1803053"/>
                  <a:gd name="connsiteY3" fmla="*/ 283989 h 630806"/>
                  <a:gd name="connsiteX4" fmla="*/ 1762661 w 1803053"/>
                  <a:gd name="connsiteY4" fmla="*/ 383824 h 630806"/>
                  <a:gd name="connsiteX5" fmla="*/ 639479 w 1803053"/>
                  <a:gd name="connsiteY5" fmla="*/ 611692 h 630806"/>
                  <a:gd name="connsiteX6" fmla="*/ 447320 w 1803053"/>
                  <a:gd name="connsiteY6" fmla="*/ 598581 h 630806"/>
                  <a:gd name="connsiteX7" fmla="*/ 17954 w 1803053"/>
                  <a:gd name="connsiteY7" fmla="*/ 272396 h 630806"/>
                  <a:gd name="connsiteX8" fmla="*/ 64208 w 1803053"/>
                  <a:gd name="connsiteY8" fmla="*/ 179889 h 630806"/>
                  <a:gd name="connsiteX0" fmla="*/ 64208 w 1779586"/>
                  <a:gd name="connsiteY0" fmla="*/ 179889 h 630806"/>
                  <a:gd name="connsiteX1" fmla="*/ 1226537 w 1779586"/>
                  <a:gd name="connsiteY1" fmla="*/ 3614 h 630806"/>
                  <a:gd name="connsiteX2" fmla="*/ 1368856 w 1779586"/>
                  <a:gd name="connsiteY2" fmla="*/ 39194 h 630806"/>
                  <a:gd name="connsiteX3" fmla="*/ 1740749 w 1779586"/>
                  <a:gd name="connsiteY3" fmla="*/ 283989 h 630806"/>
                  <a:gd name="connsiteX4" fmla="*/ 1722179 w 1779586"/>
                  <a:gd name="connsiteY4" fmla="*/ 390968 h 630806"/>
                  <a:gd name="connsiteX5" fmla="*/ 639479 w 1779586"/>
                  <a:gd name="connsiteY5" fmla="*/ 611692 h 630806"/>
                  <a:gd name="connsiteX6" fmla="*/ 447320 w 1779586"/>
                  <a:gd name="connsiteY6" fmla="*/ 598581 h 630806"/>
                  <a:gd name="connsiteX7" fmla="*/ 17954 w 1779586"/>
                  <a:gd name="connsiteY7" fmla="*/ 272396 h 630806"/>
                  <a:gd name="connsiteX8" fmla="*/ 64208 w 1779586"/>
                  <a:gd name="connsiteY8" fmla="*/ 179889 h 630806"/>
                  <a:gd name="connsiteX0" fmla="*/ 64208 w 1791141"/>
                  <a:gd name="connsiteY0" fmla="*/ 179889 h 630806"/>
                  <a:gd name="connsiteX1" fmla="*/ 1226537 w 1791141"/>
                  <a:gd name="connsiteY1" fmla="*/ 3614 h 630806"/>
                  <a:gd name="connsiteX2" fmla="*/ 1368856 w 1791141"/>
                  <a:gd name="connsiteY2" fmla="*/ 39194 h 630806"/>
                  <a:gd name="connsiteX3" fmla="*/ 1740749 w 1791141"/>
                  <a:gd name="connsiteY3" fmla="*/ 283989 h 630806"/>
                  <a:gd name="connsiteX4" fmla="*/ 1722179 w 1791141"/>
                  <a:gd name="connsiteY4" fmla="*/ 390968 h 630806"/>
                  <a:gd name="connsiteX5" fmla="*/ 639479 w 1791141"/>
                  <a:gd name="connsiteY5" fmla="*/ 611692 h 630806"/>
                  <a:gd name="connsiteX6" fmla="*/ 447320 w 1791141"/>
                  <a:gd name="connsiteY6" fmla="*/ 598581 h 630806"/>
                  <a:gd name="connsiteX7" fmla="*/ 17954 w 1791141"/>
                  <a:gd name="connsiteY7" fmla="*/ 272396 h 630806"/>
                  <a:gd name="connsiteX8" fmla="*/ 64208 w 1791141"/>
                  <a:gd name="connsiteY8" fmla="*/ 179889 h 630806"/>
                  <a:gd name="connsiteX0" fmla="*/ 64208 w 1800990"/>
                  <a:gd name="connsiteY0" fmla="*/ 179889 h 630806"/>
                  <a:gd name="connsiteX1" fmla="*/ 1226537 w 1800990"/>
                  <a:gd name="connsiteY1" fmla="*/ 3614 h 630806"/>
                  <a:gd name="connsiteX2" fmla="*/ 1368856 w 1800990"/>
                  <a:gd name="connsiteY2" fmla="*/ 39194 h 630806"/>
                  <a:gd name="connsiteX3" fmla="*/ 1740749 w 1800990"/>
                  <a:gd name="connsiteY3" fmla="*/ 283989 h 630806"/>
                  <a:gd name="connsiteX4" fmla="*/ 1722179 w 1800990"/>
                  <a:gd name="connsiteY4" fmla="*/ 390968 h 630806"/>
                  <a:gd name="connsiteX5" fmla="*/ 639479 w 1800990"/>
                  <a:gd name="connsiteY5" fmla="*/ 611692 h 630806"/>
                  <a:gd name="connsiteX6" fmla="*/ 447320 w 1800990"/>
                  <a:gd name="connsiteY6" fmla="*/ 598581 h 630806"/>
                  <a:gd name="connsiteX7" fmla="*/ 17954 w 1800990"/>
                  <a:gd name="connsiteY7" fmla="*/ 272396 h 630806"/>
                  <a:gd name="connsiteX8" fmla="*/ 64208 w 1800990"/>
                  <a:gd name="connsiteY8" fmla="*/ 179889 h 630806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672 w 1801454"/>
                  <a:gd name="connsiteY0" fmla="*/ 177906 h 628823"/>
                  <a:gd name="connsiteX1" fmla="*/ 1231763 w 1801454"/>
                  <a:gd name="connsiteY1" fmla="*/ 4012 h 628823"/>
                  <a:gd name="connsiteX2" fmla="*/ 1369320 w 1801454"/>
                  <a:gd name="connsiteY2" fmla="*/ 37211 h 628823"/>
                  <a:gd name="connsiteX3" fmla="*/ 1741213 w 1801454"/>
                  <a:gd name="connsiteY3" fmla="*/ 282006 h 628823"/>
                  <a:gd name="connsiteX4" fmla="*/ 1722643 w 1801454"/>
                  <a:gd name="connsiteY4" fmla="*/ 388985 h 628823"/>
                  <a:gd name="connsiteX5" fmla="*/ 639943 w 1801454"/>
                  <a:gd name="connsiteY5" fmla="*/ 609709 h 628823"/>
                  <a:gd name="connsiteX6" fmla="*/ 447784 w 1801454"/>
                  <a:gd name="connsiteY6" fmla="*/ 596598 h 628823"/>
                  <a:gd name="connsiteX7" fmla="*/ 18418 w 1801454"/>
                  <a:gd name="connsiteY7" fmla="*/ 270413 h 628823"/>
                  <a:gd name="connsiteX8" fmla="*/ 64672 w 1801454"/>
                  <a:gd name="connsiteY8" fmla="*/ 177906 h 628823"/>
                  <a:gd name="connsiteX0" fmla="*/ 64672 w 1801454"/>
                  <a:gd name="connsiteY0" fmla="*/ 177906 h 626759"/>
                  <a:gd name="connsiteX1" fmla="*/ 1231763 w 1801454"/>
                  <a:gd name="connsiteY1" fmla="*/ 4012 h 626759"/>
                  <a:gd name="connsiteX2" fmla="*/ 1369320 w 1801454"/>
                  <a:gd name="connsiteY2" fmla="*/ 37211 h 626759"/>
                  <a:gd name="connsiteX3" fmla="*/ 1741213 w 1801454"/>
                  <a:gd name="connsiteY3" fmla="*/ 282006 h 626759"/>
                  <a:gd name="connsiteX4" fmla="*/ 1722643 w 1801454"/>
                  <a:gd name="connsiteY4" fmla="*/ 388985 h 626759"/>
                  <a:gd name="connsiteX5" fmla="*/ 639943 w 1801454"/>
                  <a:gd name="connsiteY5" fmla="*/ 609709 h 626759"/>
                  <a:gd name="connsiteX6" fmla="*/ 447784 w 1801454"/>
                  <a:gd name="connsiteY6" fmla="*/ 596598 h 626759"/>
                  <a:gd name="connsiteX7" fmla="*/ 18418 w 1801454"/>
                  <a:gd name="connsiteY7" fmla="*/ 270413 h 626759"/>
                  <a:gd name="connsiteX8" fmla="*/ 64672 w 1801454"/>
                  <a:gd name="connsiteY8" fmla="*/ 177906 h 626759"/>
                  <a:gd name="connsiteX0" fmla="*/ 64672 w 1801454"/>
                  <a:gd name="connsiteY0" fmla="*/ 177906 h 615699"/>
                  <a:gd name="connsiteX1" fmla="*/ 1231763 w 1801454"/>
                  <a:gd name="connsiteY1" fmla="*/ 4012 h 615699"/>
                  <a:gd name="connsiteX2" fmla="*/ 1369320 w 1801454"/>
                  <a:gd name="connsiteY2" fmla="*/ 37211 h 615699"/>
                  <a:gd name="connsiteX3" fmla="*/ 1741213 w 1801454"/>
                  <a:gd name="connsiteY3" fmla="*/ 282006 h 615699"/>
                  <a:gd name="connsiteX4" fmla="*/ 1722643 w 1801454"/>
                  <a:gd name="connsiteY4" fmla="*/ 388985 h 615699"/>
                  <a:gd name="connsiteX5" fmla="*/ 639943 w 1801454"/>
                  <a:gd name="connsiteY5" fmla="*/ 609709 h 615699"/>
                  <a:gd name="connsiteX6" fmla="*/ 416828 w 1801454"/>
                  <a:gd name="connsiteY6" fmla="*/ 520398 h 615699"/>
                  <a:gd name="connsiteX7" fmla="*/ 18418 w 1801454"/>
                  <a:gd name="connsiteY7" fmla="*/ 270413 h 615699"/>
                  <a:gd name="connsiteX8" fmla="*/ 64672 w 1801454"/>
                  <a:gd name="connsiteY8" fmla="*/ 177906 h 615699"/>
                  <a:gd name="connsiteX0" fmla="*/ 64672 w 1801454"/>
                  <a:gd name="connsiteY0" fmla="*/ 177906 h 557171"/>
                  <a:gd name="connsiteX1" fmla="*/ 1231763 w 1801454"/>
                  <a:gd name="connsiteY1" fmla="*/ 4012 h 557171"/>
                  <a:gd name="connsiteX2" fmla="*/ 1369320 w 1801454"/>
                  <a:gd name="connsiteY2" fmla="*/ 37211 h 557171"/>
                  <a:gd name="connsiteX3" fmla="*/ 1741213 w 1801454"/>
                  <a:gd name="connsiteY3" fmla="*/ 282006 h 557171"/>
                  <a:gd name="connsiteX4" fmla="*/ 1722643 w 1801454"/>
                  <a:gd name="connsiteY4" fmla="*/ 388985 h 557171"/>
                  <a:gd name="connsiteX5" fmla="*/ 575649 w 1801454"/>
                  <a:gd name="connsiteY5" fmla="*/ 543034 h 557171"/>
                  <a:gd name="connsiteX6" fmla="*/ 416828 w 1801454"/>
                  <a:gd name="connsiteY6" fmla="*/ 520398 h 557171"/>
                  <a:gd name="connsiteX7" fmla="*/ 18418 w 1801454"/>
                  <a:gd name="connsiteY7" fmla="*/ 270413 h 557171"/>
                  <a:gd name="connsiteX8" fmla="*/ 64672 w 1801454"/>
                  <a:gd name="connsiteY8" fmla="*/ 177906 h 557171"/>
                  <a:gd name="connsiteX0" fmla="*/ 64672 w 1758420"/>
                  <a:gd name="connsiteY0" fmla="*/ 177906 h 557171"/>
                  <a:gd name="connsiteX1" fmla="*/ 1231763 w 1758420"/>
                  <a:gd name="connsiteY1" fmla="*/ 4012 h 557171"/>
                  <a:gd name="connsiteX2" fmla="*/ 1369320 w 1758420"/>
                  <a:gd name="connsiteY2" fmla="*/ 37211 h 557171"/>
                  <a:gd name="connsiteX3" fmla="*/ 1741213 w 1758420"/>
                  <a:gd name="connsiteY3" fmla="*/ 282006 h 557171"/>
                  <a:gd name="connsiteX4" fmla="*/ 1498805 w 1758420"/>
                  <a:gd name="connsiteY4" fmla="*/ 369935 h 557171"/>
                  <a:gd name="connsiteX5" fmla="*/ 575649 w 1758420"/>
                  <a:gd name="connsiteY5" fmla="*/ 543034 h 557171"/>
                  <a:gd name="connsiteX6" fmla="*/ 416828 w 1758420"/>
                  <a:gd name="connsiteY6" fmla="*/ 520398 h 557171"/>
                  <a:gd name="connsiteX7" fmla="*/ 18418 w 1758420"/>
                  <a:gd name="connsiteY7" fmla="*/ 270413 h 557171"/>
                  <a:gd name="connsiteX8" fmla="*/ 64672 w 1758420"/>
                  <a:gd name="connsiteY8" fmla="*/ 177906 h 557171"/>
                  <a:gd name="connsiteX0" fmla="*/ 64672 w 1566315"/>
                  <a:gd name="connsiteY0" fmla="*/ 177906 h 557171"/>
                  <a:gd name="connsiteX1" fmla="*/ 1231763 w 1566315"/>
                  <a:gd name="connsiteY1" fmla="*/ 4012 h 557171"/>
                  <a:gd name="connsiteX2" fmla="*/ 1369320 w 1566315"/>
                  <a:gd name="connsiteY2" fmla="*/ 37211 h 557171"/>
                  <a:gd name="connsiteX3" fmla="*/ 1493563 w 1566315"/>
                  <a:gd name="connsiteY3" fmla="*/ 291531 h 557171"/>
                  <a:gd name="connsiteX4" fmla="*/ 1498805 w 1566315"/>
                  <a:gd name="connsiteY4" fmla="*/ 369935 h 557171"/>
                  <a:gd name="connsiteX5" fmla="*/ 575649 w 1566315"/>
                  <a:gd name="connsiteY5" fmla="*/ 543034 h 557171"/>
                  <a:gd name="connsiteX6" fmla="*/ 416828 w 1566315"/>
                  <a:gd name="connsiteY6" fmla="*/ 520398 h 557171"/>
                  <a:gd name="connsiteX7" fmla="*/ 18418 w 1566315"/>
                  <a:gd name="connsiteY7" fmla="*/ 270413 h 557171"/>
                  <a:gd name="connsiteX8" fmla="*/ 64672 w 1566315"/>
                  <a:gd name="connsiteY8" fmla="*/ 177906 h 557171"/>
                  <a:gd name="connsiteX0" fmla="*/ 64672 w 1566315"/>
                  <a:gd name="connsiteY0" fmla="*/ 155589 h 534854"/>
                  <a:gd name="connsiteX1" fmla="*/ 907913 w 1566315"/>
                  <a:gd name="connsiteY1" fmla="*/ 29320 h 534854"/>
                  <a:gd name="connsiteX2" fmla="*/ 1369320 w 1566315"/>
                  <a:gd name="connsiteY2" fmla="*/ 14894 h 534854"/>
                  <a:gd name="connsiteX3" fmla="*/ 1493563 w 1566315"/>
                  <a:gd name="connsiteY3" fmla="*/ 269214 h 534854"/>
                  <a:gd name="connsiteX4" fmla="*/ 1498805 w 1566315"/>
                  <a:gd name="connsiteY4" fmla="*/ 347618 h 534854"/>
                  <a:gd name="connsiteX5" fmla="*/ 575649 w 1566315"/>
                  <a:gd name="connsiteY5" fmla="*/ 520717 h 534854"/>
                  <a:gd name="connsiteX6" fmla="*/ 416828 w 1566315"/>
                  <a:gd name="connsiteY6" fmla="*/ 498081 h 534854"/>
                  <a:gd name="connsiteX7" fmla="*/ 18418 w 1566315"/>
                  <a:gd name="connsiteY7" fmla="*/ 248096 h 534854"/>
                  <a:gd name="connsiteX8" fmla="*/ 64672 w 1566315"/>
                  <a:gd name="connsiteY8" fmla="*/ 155589 h 534854"/>
                  <a:gd name="connsiteX0" fmla="*/ 64672 w 1566315"/>
                  <a:gd name="connsiteY0" fmla="*/ 135419 h 514684"/>
                  <a:gd name="connsiteX1" fmla="*/ 907913 w 1566315"/>
                  <a:gd name="connsiteY1" fmla="*/ 9150 h 514684"/>
                  <a:gd name="connsiteX2" fmla="*/ 1033563 w 1566315"/>
                  <a:gd name="connsiteY2" fmla="*/ 25680 h 514684"/>
                  <a:gd name="connsiteX3" fmla="*/ 1493563 w 1566315"/>
                  <a:gd name="connsiteY3" fmla="*/ 249044 h 514684"/>
                  <a:gd name="connsiteX4" fmla="*/ 1498805 w 1566315"/>
                  <a:gd name="connsiteY4" fmla="*/ 327448 h 514684"/>
                  <a:gd name="connsiteX5" fmla="*/ 575649 w 1566315"/>
                  <a:gd name="connsiteY5" fmla="*/ 500547 h 514684"/>
                  <a:gd name="connsiteX6" fmla="*/ 416828 w 1566315"/>
                  <a:gd name="connsiteY6" fmla="*/ 477911 h 514684"/>
                  <a:gd name="connsiteX7" fmla="*/ 18418 w 1566315"/>
                  <a:gd name="connsiteY7" fmla="*/ 227926 h 514684"/>
                  <a:gd name="connsiteX8" fmla="*/ 64672 w 1566315"/>
                  <a:gd name="connsiteY8" fmla="*/ 135419 h 514684"/>
                  <a:gd name="connsiteX0" fmla="*/ 64672 w 1555889"/>
                  <a:gd name="connsiteY0" fmla="*/ 135419 h 514684"/>
                  <a:gd name="connsiteX1" fmla="*/ 907913 w 1555889"/>
                  <a:gd name="connsiteY1" fmla="*/ 9150 h 514684"/>
                  <a:gd name="connsiteX2" fmla="*/ 1033563 w 1555889"/>
                  <a:gd name="connsiteY2" fmla="*/ 25680 h 514684"/>
                  <a:gd name="connsiteX3" fmla="*/ 1493563 w 1555889"/>
                  <a:gd name="connsiteY3" fmla="*/ 249044 h 514684"/>
                  <a:gd name="connsiteX4" fmla="*/ 1498805 w 1555889"/>
                  <a:gd name="connsiteY4" fmla="*/ 327448 h 514684"/>
                  <a:gd name="connsiteX5" fmla="*/ 575649 w 1555889"/>
                  <a:gd name="connsiteY5" fmla="*/ 500547 h 514684"/>
                  <a:gd name="connsiteX6" fmla="*/ 416828 w 1555889"/>
                  <a:gd name="connsiteY6" fmla="*/ 477911 h 514684"/>
                  <a:gd name="connsiteX7" fmla="*/ 18418 w 1555889"/>
                  <a:gd name="connsiteY7" fmla="*/ 227926 h 514684"/>
                  <a:gd name="connsiteX8" fmla="*/ 64672 w 1555889"/>
                  <a:gd name="connsiteY8" fmla="*/ 135419 h 514684"/>
                  <a:gd name="connsiteX0" fmla="*/ 64672 w 1551675"/>
                  <a:gd name="connsiteY0" fmla="*/ 135419 h 514684"/>
                  <a:gd name="connsiteX1" fmla="*/ 907913 w 1551675"/>
                  <a:gd name="connsiteY1" fmla="*/ 9150 h 514684"/>
                  <a:gd name="connsiteX2" fmla="*/ 1033563 w 1551675"/>
                  <a:gd name="connsiteY2" fmla="*/ 25680 h 514684"/>
                  <a:gd name="connsiteX3" fmla="*/ 1493563 w 1551675"/>
                  <a:gd name="connsiteY3" fmla="*/ 249044 h 514684"/>
                  <a:gd name="connsiteX4" fmla="*/ 1498805 w 1551675"/>
                  <a:gd name="connsiteY4" fmla="*/ 327448 h 514684"/>
                  <a:gd name="connsiteX5" fmla="*/ 575649 w 1551675"/>
                  <a:gd name="connsiteY5" fmla="*/ 500547 h 514684"/>
                  <a:gd name="connsiteX6" fmla="*/ 416828 w 1551675"/>
                  <a:gd name="connsiteY6" fmla="*/ 477911 h 514684"/>
                  <a:gd name="connsiteX7" fmla="*/ 18418 w 1551675"/>
                  <a:gd name="connsiteY7" fmla="*/ 227926 h 514684"/>
                  <a:gd name="connsiteX8" fmla="*/ 64672 w 1551675"/>
                  <a:gd name="connsiteY8" fmla="*/ 135419 h 514684"/>
                  <a:gd name="connsiteX0" fmla="*/ 64672 w 1545132"/>
                  <a:gd name="connsiteY0" fmla="*/ 135419 h 514684"/>
                  <a:gd name="connsiteX1" fmla="*/ 907913 w 1545132"/>
                  <a:gd name="connsiteY1" fmla="*/ 9150 h 514684"/>
                  <a:gd name="connsiteX2" fmla="*/ 1033563 w 1545132"/>
                  <a:gd name="connsiteY2" fmla="*/ 25680 h 514684"/>
                  <a:gd name="connsiteX3" fmla="*/ 1493563 w 1545132"/>
                  <a:gd name="connsiteY3" fmla="*/ 249044 h 514684"/>
                  <a:gd name="connsiteX4" fmla="*/ 1498805 w 1545132"/>
                  <a:gd name="connsiteY4" fmla="*/ 327448 h 514684"/>
                  <a:gd name="connsiteX5" fmla="*/ 575649 w 1545132"/>
                  <a:gd name="connsiteY5" fmla="*/ 500547 h 514684"/>
                  <a:gd name="connsiteX6" fmla="*/ 416828 w 1545132"/>
                  <a:gd name="connsiteY6" fmla="*/ 477911 h 514684"/>
                  <a:gd name="connsiteX7" fmla="*/ 18418 w 1545132"/>
                  <a:gd name="connsiteY7" fmla="*/ 227926 h 514684"/>
                  <a:gd name="connsiteX8" fmla="*/ 64672 w 1545132"/>
                  <a:gd name="connsiteY8" fmla="*/ 135419 h 514684"/>
                  <a:gd name="connsiteX0" fmla="*/ 64672 w 1545132"/>
                  <a:gd name="connsiteY0" fmla="*/ 134604 h 513869"/>
                  <a:gd name="connsiteX1" fmla="*/ 907913 w 1545132"/>
                  <a:gd name="connsiteY1" fmla="*/ 8335 h 513869"/>
                  <a:gd name="connsiteX2" fmla="*/ 1033563 w 1545132"/>
                  <a:gd name="connsiteY2" fmla="*/ 24865 h 513869"/>
                  <a:gd name="connsiteX3" fmla="*/ 1493563 w 1545132"/>
                  <a:gd name="connsiteY3" fmla="*/ 248229 h 513869"/>
                  <a:gd name="connsiteX4" fmla="*/ 1498805 w 1545132"/>
                  <a:gd name="connsiteY4" fmla="*/ 326633 h 513869"/>
                  <a:gd name="connsiteX5" fmla="*/ 575649 w 1545132"/>
                  <a:gd name="connsiteY5" fmla="*/ 499732 h 513869"/>
                  <a:gd name="connsiteX6" fmla="*/ 416828 w 1545132"/>
                  <a:gd name="connsiteY6" fmla="*/ 477096 h 513869"/>
                  <a:gd name="connsiteX7" fmla="*/ 18418 w 1545132"/>
                  <a:gd name="connsiteY7" fmla="*/ 227111 h 513869"/>
                  <a:gd name="connsiteX8" fmla="*/ 64672 w 1545132"/>
                  <a:gd name="connsiteY8" fmla="*/ 134604 h 513869"/>
                  <a:gd name="connsiteX0" fmla="*/ 64672 w 1545132"/>
                  <a:gd name="connsiteY0" fmla="*/ 133641 h 512906"/>
                  <a:gd name="connsiteX1" fmla="*/ 907913 w 1545132"/>
                  <a:gd name="connsiteY1" fmla="*/ 7372 h 512906"/>
                  <a:gd name="connsiteX2" fmla="*/ 1033563 w 1545132"/>
                  <a:gd name="connsiteY2" fmla="*/ 23902 h 512906"/>
                  <a:gd name="connsiteX3" fmla="*/ 1493563 w 1545132"/>
                  <a:gd name="connsiteY3" fmla="*/ 247266 h 512906"/>
                  <a:gd name="connsiteX4" fmla="*/ 1498805 w 1545132"/>
                  <a:gd name="connsiteY4" fmla="*/ 325670 h 512906"/>
                  <a:gd name="connsiteX5" fmla="*/ 575649 w 1545132"/>
                  <a:gd name="connsiteY5" fmla="*/ 498769 h 512906"/>
                  <a:gd name="connsiteX6" fmla="*/ 416828 w 1545132"/>
                  <a:gd name="connsiteY6" fmla="*/ 476133 h 512906"/>
                  <a:gd name="connsiteX7" fmla="*/ 18418 w 1545132"/>
                  <a:gd name="connsiteY7" fmla="*/ 226148 h 512906"/>
                  <a:gd name="connsiteX8" fmla="*/ 64672 w 1545132"/>
                  <a:gd name="connsiteY8" fmla="*/ 133641 h 51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5132" h="512906">
                    <a:moveTo>
                      <a:pt x="64672" y="133641"/>
                    </a:moveTo>
                    <a:lnTo>
                      <a:pt x="907913" y="7372"/>
                    </a:lnTo>
                    <a:cubicBezTo>
                      <a:pt x="962385" y="266"/>
                      <a:pt x="975393" y="-10483"/>
                      <a:pt x="1033563" y="23902"/>
                    </a:cubicBezTo>
                    <a:lnTo>
                      <a:pt x="1493563" y="247266"/>
                    </a:lnTo>
                    <a:cubicBezTo>
                      <a:pt x="1561230" y="289999"/>
                      <a:pt x="1561608" y="310280"/>
                      <a:pt x="1498805" y="325670"/>
                    </a:cubicBezTo>
                    <a:lnTo>
                      <a:pt x="575649" y="498769"/>
                    </a:lnTo>
                    <a:cubicBezTo>
                      <a:pt x="475849" y="528363"/>
                      <a:pt x="464268" y="506969"/>
                      <a:pt x="416828" y="476133"/>
                    </a:cubicBezTo>
                    <a:lnTo>
                      <a:pt x="18418" y="226148"/>
                    </a:lnTo>
                    <a:cubicBezTo>
                      <a:pt x="-23091" y="188196"/>
                      <a:pt x="11293" y="139544"/>
                      <a:pt x="64672" y="133641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29">
                <a:extLst>
                  <a:ext uri="{FF2B5EF4-FFF2-40B4-BE49-F238E27FC236}">
                    <a16:creationId xmlns:a16="http://schemas.microsoft.com/office/drawing/2014/main" id="{1B74CFAB-8B0D-E3D2-6E0E-912A4DB5A8E3}"/>
                  </a:ext>
                </a:extLst>
              </p:cNvPr>
              <p:cNvSpPr/>
              <p:nvPr/>
            </p:nvSpPr>
            <p:spPr>
              <a:xfrm>
                <a:off x="2035503" y="1799513"/>
                <a:ext cx="1377956" cy="446068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63346 h 709656"/>
                  <a:gd name="connsiteX1" fmla="*/ 1284594 w 1930469"/>
                  <a:gd name="connsiteY1" fmla="*/ 3614 h 709656"/>
                  <a:gd name="connsiteX2" fmla="*/ 1426913 w 1930469"/>
                  <a:gd name="connsiteY2" fmla="*/ 39194 h 709656"/>
                  <a:gd name="connsiteX3" fmla="*/ 1885892 w 1930469"/>
                  <a:gd name="connsiteY3" fmla="*/ 320274 h 709656"/>
                  <a:gd name="connsiteX4" fmla="*/ 1878776 w 1930469"/>
                  <a:gd name="connsiteY4" fmla="*/ 409223 h 709656"/>
                  <a:gd name="connsiteX5" fmla="*/ 736665 w 1930469"/>
                  <a:gd name="connsiteY5" fmla="*/ 686745 h 709656"/>
                  <a:gd name="connsiteX6" fmla="*/ 437795 w 1930469"/>
                  <a:gd name="connsiteY6" fmla="*/ 672513 h 709656"/>
                  <a:gd name="connsiteX7" fmla="*/ 17954 w 1930469"/>
                  <a:gd name="connsiteY7" fmla="*/ 355853 h 709656"/>
                  <a:gd name="connsiteX8" fmla="*/ 64208 w 1930469"/>
                  <a:gd name="connsiteY8" fmla="*/ 263346 h 709656"/>
                  <a:gd name="connsiteX0" fmla="*/ 64208 w 1930469"/>
                  <a:gd name="connsiteY0" fmla="*/ 263346 h 707575"/>
                  <a:gd name="connsiteX1" fmla="*/ 1284594 w 1930469"/>
                  <a:gd name="connsiteY1" fmla="*/ 3614 h 707575"/>
                  <a:gd name="connsiteX2" fmla="*/ 1426913 w 1930469"/>
                  <a:gd name="connsiteY2" fmla="*/ 39194 h 707575"/>
                  <a:gd name="connsiteX3" fmla="*/ 1885892 w 1930469"/>
                  <a:gd name="connsiteY3" fmla="*/ 320274 h 707575"/>
                  <a:gd name="connsiteX4" fmla="*/ 1878776 w 1930469"/>
                  <a:gd name="connsiteY4" fmla="*/ 409223 h 707575"/>
                  <a:gd name="connsiteX5" fmla="*/ 736665 w 1930469"/>
                  <a:gd name="connsiteY5" fmla="*/ 686745 h 707575"/>
                  <a:gd name="connsiteX6" fmla="*/ 508955 w 1930469"/>
                  <a:gd name="connsiteY6" fmla="*/ 665397 h 707575"/>
                  <a:gd name="connsiteX7" fmla="*/ 17954 w 1930469"/>
                  <a:gd name="connsiteY7" fmla="*/ 355853 h 707575"/>
                  <a:gd name="connsiteX8" fmla="*/ 64208 w 1930469"/>
                  <a:gd name="connsiteY8" fmla="*/ 263346 h 707575"/>
                  <a:gd name="connsiteX0" fmla="*/ 64208 w 1930469"/>
                  <a:gd name="connsiteY0" fmla="*/ 298926 h 707575"/>
                  <a:gd name="connsiteX1" fmla="*/ 1284594 w 1930469"/>
                  <a:gd name="connsiteY1" fmla="*/ 3614 h 707575"/>
                  <a:gd name="connsiteX2" fmla="*/ 1426913 w 1930469"/>
                  <a:gd name="connsiteY2" fmla="*/ 39194 h 707575"/>
                  <a:gd name="connsiteX3" fmla="*/ 1885892 w 1930469"/>
                  <a:gd name="connsiteY3" fmla="*/ 320274 h 707575"/>
                  <a:gd name="connsiteX4" fmla="*/ 1878776 w 1930469"/>
                  <a:gd name="connsiteY4" fmla="*/ 409223 h 707575"/>
                  <a:gd name="connsiteX5" fmla="*/ 736665 w 1930469"/>
                  <a:gd name="connsiteY5" fmla="*/ 686745 h 707575"/>
                  <a:gd name="connsiteX6" fmla="*/ 508955 w 1930469"/>
                  <a:gd name="connsiteY6" fmla="*/ 665397 h 707575"/>
                  <a:gd name="connsiteX7" fmla="*/ 17954 w 1930469"/>
                  <a:gd name="connsiteY7" fmla="*/ 355853 h 707575"/>
                  <a:gd name="connsiteX8" fmla="*/ 64208 w 1930469"/>
                  <a:gd name="connsiteY8" fmla="*/ 298926 h 707575"/>
                  <a:gd name="connsiteX0" fmla="*/ 48765 w 1915026"/>
                  <a:gd name="connsiteY0" fmla="*/ 298926 h 707575"/>
                  <a:gd name="connsiteX1" fmla="*/ 1269151 w 1915026"/>
                  <a:gd name="connsiteY1" fmla="*/ 3614 h 707575"/>
                  <a:gd name="connsiteX2" fmla="*/ 1411470 w 1915026"/>
                  <a:gd name="connsiteY2" fmla="*/ 39194 h 707575"/>
                  <a:gd name="connsiteX3" fmla="*/ 1870449 w 1915026"/>
                  <a:gd name="connsiteY3" fmla="*/ 320274 h 707575"/>
                  <a:gd name="connsiteX4" fmla="*/ 1863333 w 1915026"/>
                  <a:gd name="connsiteY4" fmla="*/ 409223 h 707575"/>
                  <a:gd name="connsiteX5" fmla="*/ 721222 w 1915026"/>
                  <a:gd name="connsiteY5" fmla="*/ 686745 h 707575"/>
                  <a:gd name="connsiteX6" fmla="*/ 493512 w 1915026"/>
                  <a:gd name="connsiteY6" fmla="*/ 665397 h 707575"/>
                  <a:gd name="connsiteX7" fmla="*/ 23859 w 1915026"/>
                  <a:gd name="connsiteY7" fmla="*/ 370085 h 707575"/>
                  <a:gd name="connsiteX8" fmla="*/ 48765 w 1915026"/>
                  <a:gd name="connsiteY8" fmla="*/ 298926 h 707575"/>
                  <a:gd name="connsiteX0" fmla="*/ 48765 w 1915026"/>
                  <a:gd name="connsiteY0" fmla="*/ 267477 h 676126"/>
                  <a:gd name="connsiteX1" fmla="*/ 984512 w 1915026"/>
                  <a:gd name="connsiteY1" fmla="*/ 86020 h 676126"/>
                  <a:gd name="connsiteX2" fmla="*/ 1411470 w 1915026"/>
                  <a:gd name="connsiteY2" fmla="*/ 7745 h 676126"/>
                  <a:gd name="connsiteX3" fmla="*/ 1870449 w 1915026"/>
                  <a:gd name="connsiteY3" fmla="*/ 288825 h 676126"/>
                  <a:gd name="connsiteX4" fmla="*/ 1863333 w 1915026"/>
                  <a:gd name="connsiteY4" fmla="*/ 377774 h 676126"/>
                  <a:gd name="connsiteX5" fmla="*/ 721222 w 1915026"/>
                  <a:gd name="connsiteY5" fmla="*/ 655296 h 676126"/>
                  <a:gd name="connsiteX6" fmla="*/ 493512 w 1915026"/>
                  <a:gd name="connsiteY6" fmla="*/ 633948 h 676126"/>
                  <a:gd name="connsiteX7" fmla="*/ 23859 w 1915026"/>
                  <a:gd name="connsiteY7" fmla="*/ 338636 h 676126"/>
                  <a:gd name="connsiteX8" fmla="*/ 48765 w 1915026"/>
                  <a:gd name="connsiteY8" fmla="*/ 267477 h 676126"/>
                  <a:gd name="connsiteX0" fmla="*/ 48765 w 1915026"/>
                  <a:gd name="connsiteY0" fmla="*/ 184582 h 593231"/>
                  <a:gd name="connsiteX1" fmla="*/ 984512 w 1915026"/>
                  <a:gd name="connsiteY1" fmla="*/ 3125 h 593231"/>
                  <a:gd name="connsiteX2" fmla="*/ 1144621 w 1915026"/>
                  <a:gd name="connsiteY2" fmla="*/ 42263 h 593231"/>
                  <a:gd name="connsiteX3" fmla="*/ 1870449 w 1915026"/>
                  <a:gd name="connsiteY3" fmla="*/ 205930 h 593231"/>
                  <a:gd name="connsiteX4" fmla="*/ 1863333 w 1915026"/>
                  <a:gd name="connsiteY4" fmla="*/ 294879 h 593231"/>
                  <a:gd name="connsiteX5" fmla="*/ 721222 w 1915026"/>
                  <a:gd name="connsiteY5" fmla="*/ 572401 h 593231"/>
                  <a:gd name="connsiteX6" fmla="*/ 493512 w 1915026"/>
                  <a:gd name="connsiteY6" fmla="*/ 551053 h 593231"/>
                  <a:gd name="connsiteX7" fmla="*/ 23859 w 1915026"/>
                  <a:gd name="connsiteY7" fmla="*/ 255741 h 593231"/>
                  <a:gd name="connsiteX8" fmla="*/ 48765 w 1915026"/>
                  <a:gd name="connsiteY8" fmla="*/ 184582 h 593231"/>
                  <a:gd name="connsiteX0" fmla="*/ 48765 w 1879447"/>
                  <a:gd name="connsiteY0" fmla="*/ 184582 h 593231"/>
                  <a:gd name="connsiteX1" fmla="*/ 984512 w 1879447"/>
                  <a:gd name="connsiteY1" fmla="*/ 3125 h 593231"/>
                  <a:gd name="connsiteX2" fmla="*/ 1144621 w 1879447"/>
                  <a:gd name="connsiteY2" fmla="*/ 42263 h 593231"/>
                  <a:gd name="connsiteX3" fmla="*/ 1667644 w 1879447"/>
                  <a:gd name="connsiteY3" fmla="*/ 287764 h 593231"/>
                  <a:gd name="connsiteX4" fmla="*/ 1863333 w 1879447"/>
                  <a:gd name="connsiteY4" fmla="*/ 294879 h 593231"/>
                  <a:gd name="connsiteX5" fmla="*/ 721222 w 1879447"/>
                  <a:gd name="connsiteY5" fmla="*/ 572401 h 593231"/>
                  <a:gd name="connsiteX6" fmla="*/ 493512 w 1879447"/>
                  <a:gd name="connsiteY6" fmla="*/ 551053 h 593231"/>
                  <a:gd name="connsiteX7" fmla="*/ 23859 w 1879447"/>
                  <a:gd name="connsiteY7" fmla="*/ 255741 h 593231"/>
                  <a:gd name="connsiteX8" fmla="*/ 48765 w 1879447"/>
                  <a:gd name="connsiteY8" fmla="*/ 184582 h 593231"/>
                  <a:gd name="connsiteX0" fmla="*/ 48765 w 1753121"/>
                  <a:gd name="connsiteY0" fmla="*/ 184582 h 593231"/>
                  <a:gd name="connsiteX1" fmla="*/ 984512 w 1753121"/>
                  <a:gd name="connsiteY1" fmla="*/ 3125 h 593231"/>
                  <a:gd name="connsiteX2" fmla="*/ 1144621 w 1753121"/>
                  <a:gd name="connsiteY2" fmla="*/ 42263 h 593231"/>
                  <a:gd name="connsiteX3" fmla="*/ 1667644 w 1753121"/>
                  <a:gd name="connsiteY3" fmla="*/ 287764 h 593231"/>
                  <a:gd name="connsiteX4" fmla="*/ 1721014 w 1753121"/>
                  <a:gd name="connsiteY4" fmla="*/ 373155 h 593231"/>
                  <a:gd name="connsiteX5" fmla="*/ 721222 w 1753121"/>
                  <a:gd name="connsiteY5" fmla="*/ 572401 h 593231"/>
                  <a:gd name="connsiteX6" fmla="*/ 493512 w 1753121"/>
                  <a:gd name="connsiteY6" fmla="*/ 551053 h 593231"/>
                  <a:gd name="connsiteX7" fmla="*/ 23859 w 1753121"/>
                  <a:gd name="connsiteY7" fmla="*/ 255741 h 593231"/>
                  <a:gd name="connsiteX8" fmla="*/ 48765 w 1753121"/>
                  <a:gd name="connsiteY8" fmla="*/ 184582 h 593231"/>
                  <a:gd name="connsiteX0" fmla="*/ 48765 w 1768053"/>
                  <a:gd name="connsiteY0" fmla="*/ 184582 h 593231"/>
                  <a:gd name="connsiteX1" fmla="*/ 984512 w 1768053"/>
                  <a:gd name="connsiteY1" fmla="*/ 3125 h 593231"/>
                  <a:gd name="connsiteX2" fmla="*/ 1144621 w 1768053"/>
                  <a:gd name="connsiteY2" fmla="*/ 42263 h 593231"/>
                  <a:gd name="connsiteX3" fmla="*/ 1717456 w 1768053"/>
                  <a:gd name="connsiteY3" fmla="*/ 305554 h 593231"/>
                  <a:gd name="connsiteX4" fmla="*/ 1721014 w 1768053"/>
                  <a:gd name="connsiteY4" fmla="*/ 373155 h 593231"/>
                  <a:gd name="connsiteX5" fmla="*/ 721222 w 1768053"/>
                  <a:gd name="connsiteY5" fmla="*/ 572401 h 593231"/>
                  <a:gd name="connsiteX6" fmla="*/ 493512 w 1768053"/>
                  <a:gd name="connsiteY6" fmla="*/ 551053 h 593231"/>
                  <a:gd name="connsiteX7" fmla="*/ 23859 w 1768053"/>
                  <a:gd name="connsiteY7" fmla="*/ 255741 h 593231"/>
                  <a:gd name="connsiteX8" fmla="*/ 48765 w 1768053"/>
                  <a:gd name="connsiteY8" fmla="*/ 184582 h 593231"/>
                  <a:gd name="connsiteX0" fmla="*/ 48765 w 1768053"/>
                  <a:gd name="connsiteY0" fmla="*/ 173214 h 581863"/>
                  <a:gd name="connsiteX1" fmla="*/ 991628 w 1768053"/>
                  <a:gd name="connsiteY1" fmla="*/ 5989 h 581863"/>
                  <a:gd name="connsiteX2" fmla="*/ 1144621 w 1768053"/>
                  <a:gd name="connsiteY2" fmla="*/ 30895 h 581863"/>
                  <a:gd name="connsiteX3" fmla="*/ 1717456 w 1768053"/>
                  <a:gd name="connsiteY3" fmla="*/ 294186 h 581863"/>
                  <a:gd name="connsiteX4" fmla="*/ 1721014 w 1768053"/>
                  <a:gd name="connsiteY4" fmla="*/ 361787 h 581863"/>
                  <a:gd name="connsiteX5" fmla="*/ 721222 w 1768053"/>
                  <a:gd name="connsiteY5" fmla="*/ 561033 h 581863"/>
                  <a:gd name="connsiteX6" fmla="*/ 493512 w 1768053"/>
                  <a:gd name="connsiteY6" fmla="*/ 539685 h 581863"/>
                  <a:gd name="connsiteX7" fmla="*/ 23859 w 1768053"/>
                  <a:gd name="connsiteY7" fmla="*/ 244373 h 581863"/>
                  <a:gd name="connsiteX8" fmla="*/ 48765 w 1768053"/>
                  <a:gd name="connsiteY8" fmla="*/ 173214 h 581863"/>
                  <a:gd name="connsiteX0" fmla="*/ 36475 w 1755763"/>
                  <a:gd name="connsiteY0" fmla="*/ 173214 h 581863"/>
                  <a:gd name="connsiteX1" fmla="*/ 979338 w 1755763"/>
                  <a:gd name="connsiteY1" fmla="*/ 5989 h 581863"/>
                  <a:gd name="connsiteX2" fmla="*/ 1132331 w 1755763"/>
                  <a:gd name="connsiteY2" fmla="*/ 30895 h 581863"/>
                  <a:gd name="connsiteX3" fmla="*/ 1705166 w 1755763"/>
                  <a:gd name="connsiteY3" fmla="*/ 294186 h 581863"/>
                  <a:gd name="connsiteX4" fmla="*/ 1708724 w 1755763"/>
                  <a:gd name="connsiteY4" fmla="*/ 361787 h 581863"/>
                  <a:gd name="connsiteX5" fmla="*/ 708932 w 1755763"/>
                  <a:gd name="connsiteY5" fmla="*/ 561033 h 581863"/>
                  <a:gd name="connsiteX6" fmla="*/ 481222 w 1755763"/>
                  <a:gd name="connsiteY6" fmla="*/ 539685 h 581863"/>
                  <a:gd name="connsiteX7" fmla="*/ 32917 w 1755763"/>
                  <a:gd name="connsiteY7" fmla="*/ 251489 h 581863"/>
                  <a:gd name="connsiteX8" fmla="*/ 36475 w 1755763"/>
                  <a:gd name="connsiteY8" fmla="*/ 173214 h 581863"/>
                  <a:gd name="connsiteX0" fmla="*/ 36475 w 1755763"/>
                  <a:gd name="connsiteY0" fmla="*/ 173214 h 579304"/>
                  <a:gd name="connsiteX1" fmla="*/ 979338 w 1755763"/>
                  <a:gd name="connsiteY1" fmla="*/ 5989 h 579304"/>
                  <a:gd name="connsiteX2" fmla="*/ 1132331 w 1755763"/>
                  <a:gd name="connsiteY2" fmla="*/ 30895 h 579304"/>
                  <a:gd name="connsiteX3" fmla="*/ 1705166 w 1755763"/>
                  <a:gd name="connsiteY3" fmla="*/ 294186 h 579304"/>
                  <a:gd name="connsiteX4" fmla="*/ 1708724 w 1755763"/>
                  <a:gd name="connsiteY4" fmla="*/ 361787 h 579304"/>
                  <a:gd name="connsiteX5" fmla="*/ 687584 w 1755763"/>
                  <a:gd name="connsiteY5" fmla="*/ 557475 h 579304"/>
                  <a:gd name="connsiteX6" fmla="*/ 481222 w 1755763"/>
                  <a:gd name="connsiteY6" fmla="*/ 539685 h 579304"/>
                  <a:gd name="connsiteX7" fmla="*/ 32917 w 1755763"/>
                  <a:gd name="connsiteY7" fmla="*/ 251489 h 579304"/>
                  <a:gd name="connsiteX8" fmla="*/ 36475 w 1755763"/>
                  <a:gd name="connsiteY8" fmla="*/ 173214 h 579304"/>
                  <a:gd name="connsiteX0" fmla="*/ 36475 w 1755763"/>
                  <a:gd name="connsiteY0" fmla="*/ 173214 h 576867"/>
                  <a:gd name="connsiteX1" fmla="*/ 979338 w 1755763"/>
                  <a:gd name="connsiteY1" fmla="*/ 5989 h 576867"/>
                  <a:gd name="connsiteX2" fmla="*/ 1132331 w 1755763"/>
                  <a:gd name="connsiteY2" fmla="*/ 30895 h 576867"/>
                  <a:gd name="connsiteX3" fmla="*/ 1705166 w 1755763"/>
                  <a:gd name="connsiteY3" fmla="*/ 294186 h 576867"/>
                  <a:gd name="connsiteX4" fmla="*/ 1708724 w 1755763"/>
                  <a:gd name="connsiteY4" fmla="*/ 361787 h 576867"/>
                  <a:gd name="connsiteX5" fmla="*/ 687584 w 1755763"/>
                  <a:gd name="connsiteY5" fmla="*/ 557475 h 576867"/>
                  <a:gd name="connsiteX6" fmla="*/ 481222 w 1755763"/>
                  <a:gd name="connsiteY6" fmla="*/ 539685 h 576867"/>
                  <a:gd name="connsiteX7" fmla="*/ 32917 w 1755763"/>
                  <a:gd name="connsiteY7" fmla="*/ 251489 h 576867"/>
                  <a:gd name="connsiteX8" fmla="*/ 36475 w 1755763"/>
                  <a:gd name="connsiteY8" fmla="*/ 173214 h 576867"/>
                  <a:gd name="connsiteX0" fmla="*/ 36475 w 1755763"/>
                  <a:gd name="connsiteY0" fmla="*/ 173214 h 578753"/>
                  <a:gd name="connsiteX1" fmla="*/ 979338 w 1755763"/>
                  <a:gd name="connsiteY1" fmla="*/ 5989 h 578753"/>
                  <a:gd name="connsiteX2" fmla="*/ 1132331 w 1755763"/>
                  <a:gd name="connsiteY2" fmla="*/ 30895 h 578753"/>
                  <a:gd name="connsiteX3" fmla="*/ 1705166 w 1755763"/>
                  <a:gd name="connsiteY3" fmla="*/ 294186 h 578753"/>
                  <a:gd name="connsiteX4" fmla="*/ 1708724 w 1755763"/>
                  <a:gd name="connsiteY4" fmla="*/ 361787 h 578753"/>
                  <a:gd name="connsiteX5" fmla="*/ 687584 w 1755763"/>
                  <a:gd name="connsiteY5" fmla="*/ 557475 h 578753"/>
                  <a:gd name="connsiteX6" fmla="*/ 495454 w 1755763"/>
                  <a:gd name="connsiteY6" fmla="*/ 546801 h 578753"/>
                  <a:gd name="connsiteX7" fmla="*/ 32917 w 1755763"/>
                  <a:gd name="connsiteY7" fmla="*/ 251489 h 578753"/>
                  <a:gd name="connsiteX8" fmla="*/ 36475 w 1755763"/>
                  <a:gd name="connsiteY8" fmla="*/ 173214 h 578753"/>
                  <a:gd name="connsiteX0" fmla="*/ 44768 w 1764056"/>
                  <a:gd name="connsiteY0" fmla="*/ 173214 h 578753"/>
                  <a:gd name="connsiteX1" fmla="*/ 987631 w 1764056"/>
                  <a:gd name="connsiteY1" fmla="*/ 5989 h 578753"/>
                  <a:gd name="connsiteX2" fmla="*/ 1140624 w 1764056"/>
                  <a:gd name="connsiteY2" fmla="*/ 30895 h 578753"/>
                  <a:gd name="connsiteX3" fmla="*/ 1713459 w 1764056"/>
                  <a:gd name="connsiteY3" fmla="*/ 294186 h 578753"/>
                  <a:gd name="connsiteX4" fmla="*/ 1717017 w 1764056"/>
                  <a:gd name="connsiteY4" fmla="*/ 361787 h 578753"/>
                  <a:gd name="connsiteX5" fmla="*/ 695877 w 1764056"/>
                  <a:gd name="connsiteY5" fmla="*/ 557475 h 578753"/>
                  <a:gd name="connsiteX6" fmla="*/ 503747 w 1764056"/>
                  <a:gd name="connsiteY6" fmla="*/ 546801 h 578753"/>
                  <a:gd name="connsiteX7" fmla="*/ 41210 w 1764056"/>
                  <a:gd name="connsiteY7" fmla="*/ 251489 h 578753"/>
                  <a:gd name="connsiteX8" fmla="*/ 44768 w 1764056"/>
                  <a:gd name="connsiteY8" fmla="*/ 173214 h 578753"/>
                  <a:gd name="connsiteX0" fmla="*/ 48529 w 1767817"/>
                  <a:gd name="connsiteY0" fmla="*/ 173214 h 578753"/>
                  <a:gd name="connsiteX1" fmla="*/ 991392 w 1767817"/>
                  <a:gd name="connsiteY1" fmla="*/ 5989 h 578753"/>
                  <a:gd name="connsiteX2" fmla="*/ 1144385 w 1767817"/>
                  <a:gd name="connsiteY2" fmla="*/ 30895 h 578753"/>
                  <a:gd name="connsiteX3" fmla="*/ 1717220 w 1767817"/>
                  <a:gd name="connsiteY3" fmla="*/ 294186 h 578753"/>
                  <a:gd name="connsiteX4" fmla="*/ 1720778 w 1767817"/>
                  <a:gd name="connsiteY4" fmla="*/ 361787 h 578753"/>
                  <a:gd name="connsiteX5" fmla="*/ 699638 w 1767817"/>
                  <a:gd name="connsiteY5" fmla="*/ 557475 h 578753"/>
                  <a:gd name="connsiteX6" fmla="*/ 507508 w 1767817"/>
                  <a:gd name="connsiteY6" fmla="*/ 546801 h 578753"/>
                  <a:gd name="connsiteX7" fmla="*/ 44971 w 1767817"/>
                  <a:gd name="connsiteY7" fmla="*/ 251489 h 578753"/>
                  <a:gd name="connsiteX8" fmla="*/ 48529 w 1767817"/>
                  <a:gd name="connsiteY8" fmla="*/ 173214 h 578753"/>
                  <a:gd name="connsiteX0" fmla="*/ 48529 w 1767817"/>
                  <a:gd name="connsiteY0" fmla="*/ 173214 h 578753"/>
                  <a:gd name="connsiteX1" fmla="*/ 991392 w 1767817"/>
                  <a:gd name="connsiteY1" fmla="*/ 5989 h 578753"/>
                  <a:gd name="connsiteX2" fmla="*/ 1144385 w 1767817"/>
                  <a:gd name="connsiteY2" fmla="*/ 30895 h 578753"/>
                  <a:gd name="connsiteX3" fmla="*/ 1717220 w 1767817"/>
                  <a:gd name="connsiteY3" fmla="*/ 294186 h 578753"/>
                  <a:gd name="connsiteX4" fmla="*/ 1720778 w 1767817"/>
                  <a:gd name="connsiteY4" fmla="*/ 361787 h 578753"/>
                  <a:gd name="connsiteX5" fmla="*/ 699638 w 1767817"/>
                  <a:gd name="connsiteY5" fmla="*/ 557475 h 578753"/>
                  <a:gd name="connsiteX6" fmla="*/ 507508 w 1767817"/>
                  <a:gd name="connsiteY6" fmla="*/ 546801 h 578753"/>
                  <a:gd name="connsiteX7" fmla="*/ 44971 w 1767817"/>
                  <a:gd name="connsiteY7" fmla="*/ 251489 h 578753"/>
                  <a:gd name="connsiteX8" fmla="*/ 48529 w 1767817"/>
                  <a:gd name="connsiteY8" fmla="*/ 173214 h 578753"/>
                  <a:gd name="connsiteX0" fmla="*/ 48529 w 1767817"/>
                  <a:gd name="connsiteY0" fmla="*/ 167225 h 572764"/>
                  <a:gd name="connsiteX1" fmla="*/ 991392 w 1767817"/>
                  <a:gd name="connsiteY1" fmla="*/ 0 h 572764"/>
                  <a:gd name="connsiteX2" fmla="*/ 1144385 w 1767817"/>
                  <a:gd name="connsiteY2" fmla="*/ 24906 h 572764"/>
                  <a:gd name="connsiteX3" fmla="*/ 1717220 w 1767817"/>
                  <a:gd name="connsiteY3" fmla="*/ 288197 h 572764"/>
                  <a:gd name="connsiteX4" fmla="*/ 1720778 w 1767817"/>
                  <a:gd name="connsiteY4" fmla="*/ 355798 h 572764"/>
                  <a:gd name="connsiteX5" fmla="*/ 699638 w 1767817"/>
                  <a:gd name="connsiteY5" fmla="*/ 551486 h 572764"/>
                  <a:gd name="connsiteX6" fmla="*/ 507508 w 1767817"/>
                  <a:gd name="connsiteY6" fmla="*/ 540812 h 572764"/>
                  <a:gd name="connsiteX7" fmla="*/ 44971 w 1767817"/>
                  <a:gd name="connsiteY7" fmla="*/ 245500 h 572764"/>
                  <a:gd name="connsiteX8" fmla="*/ 48529 w 1767817"/>
                  <a:gd name="connsiteY8" fmla="*/ 167225 h 572764"/>
                  <a:gd name="connsiteX0" fmla="*/ 48529 w 1766344"/>
                  <a:gd name="connsiteY0" fmla="*/ 167225 h 572764"/>
                  <a:gd name="connsiteX1" fmla="*/ 991392 w 1766344"/>
                  <a:gd name="connsiteY1" fmla="*/ 0 h 572764"/>
                  <a:gd name="connsiteX2" fmla="*/ 1144385 w 1766344"/>
                  <a:gd name="connsiteY2" fmla="*/ 24906 h 572764"/>
                  <a:gd name="connsiteX3" fmla="*/ 1717220 w 1766344"/>
                  <a:gd name="connsiteY3" fmla="*/ 288197 h 572764"/>
                  <a:gd name="connsiteX4" fmla="*/ 1720778 w 1766344"/>
                  <a:gd name="connsiteY4" fmla="*/ 355798 h 572764"/>
                  <a:gd name="connsiteX5" fmla="*/ 699638 w 1766344"/>
                  <a:gd name="connsiteY5" fmla="*/ 551486 h 572764"/>
                  <a:gd name="connsiteX6" fmla="*/ 507508 w 1766344"/>
                  <a:gd name="connsiteY6" fmla="*/ 540812 h 572764"/>
                  <a:gd name="connsiteX7" fmla="*/ 44971 w 1766344"/>
                  <a:gd name="connsiteY7" fmla="*/ 245500 h 572764"/>
                  <a:gd name="connsiteX8" fmla="*/ 48529 w 1766344"/>
                  <a:gd name="connsiteY8" fmla="*/ 167225 h 572764"/>
                  <a:gd name="connsiteX0" fmla="*/ 48529 w 1767522"/>
                  <a:gd name="connsiteY0" fmla="*/ 167225 h 572764"/>
                  <a:gd name="connsiteX1" fmla="*/ 991392 w 1767522"/>
                  <a:gd name="connsiteY1" fmla="*/ 0 h 572764"/>
                  <a:gd name="connsiteX2" fmla="*/ 1144385 w 1767522"/>
                  <a:gd name="connsiteY2" fmla="*/ 24906 h 572764"/>
                  <a:gd name="connsiteX3" fmla="*/ 1717220 w 1767522"/>
                  <a:gd name="connsiteY3" fmla="*/ 288197 h 572764"/>
                  <a:gd name="connsiteX4" fmla="*/ 1720778 w 1767522"/>
                  <a:gd name="connsiteY4" fmla="*/ 355798 h 572764"/>
                  <a:gd name="connsiteX5" fmla="*/ 699638 w 1767522"/>
                  <a:gd name="connsiteY5" fmla="*/ 551486 h 572764"/>
                  <a:gd name="connsiteX6" fmla="*/ 507508 w 1767522"/>
                  <a:gd name="connsiteY6" fmla="*/ 540812 h 572764"/>
                  <a:gd name="connsiteX7" fmla="*/ 44971 w 1767522"/>
                  <a:gd name="connsiteY7" fmla="*/ 245500 h 572764"/>
                  <a:gd name="connsiteX8" fmla="*/ 48529 w 1767522"/>
                  <a:gd name="connsiteY8" fmla="*/ 167225 h 572764"/>
                  <a:gd name="connsiteX0" fmla="*/ 48529 w 1767522"/>
                  <a:gd name="connsiteY0" fmla="*/ 167225 h 575340"/>
                  <a:gd name="connsiteX1" fmla="*/ 991392 w 1767522"/>
                  <a:gd name="connsiteY1" fmla="*/ 0 h 575340"/>
                  <a:gd name="connsiteX2" fmla="*/ 1144385 w 1767522"/>
                  <a:gd name="connsiteY2" fmla="*/ 24906 h 575340"/>
                  <a:gd name="connsiteX3" fmla="*/ 1717220 w 1767522"/>
                  <a:gd name="connsiteY3" fmla="*/ 288197 h 575340"/>
                  <a:gd name="connsiteX4" fmla="*/ 1720778 w 1767522"/>
                  <a:gd name="connsiteY4" fmla="*/ 355798 h 575340"/>
                  <a:gd name="connsiteX5" fmla="*/ 688964 w 1767522"/>
                  <a:gd name="connsiteY5" fmla="*/ 555044 h 575340"/>
                  <a:gd name="connsiteX6" fmla="*/ 507508 w 1767522"/>
                  <a:gd name="connsiteY6" fmla="*/ 540812 h 575340"/>
                  <a:gd name="connsiteX7" fmla="*/ 44971 w 1767522"/>
                  <a:gd name="connsiteY7" fmla="*/ 245500 h 575340"/>
                  <a:gd name="connsiteX8" fmla="*/ 48529 w 1767522"/>
                  <a:gd name="connsiteY8" fmla="*/ 167225 h 575340"/>
                  <a:gd name="connsiteX0" fmla="*/ 48529 w 1767522"/>
                  <a:gd name="connsiteY0" fmla="*/ 167225 h 572177"/>
                  <a:gd name="connsiteX1" fmla="*/ 991392 w 1767522"/>
                  <a:gd name="connsiteY1" fmla="*/ 0 h 572177"/>
                  <a:gd name="connsiteX2" fmla="*/ 1144385 w 1767522"/>
                  <a:gd name="connsiteY2" fmla="*/ 24906 h 572177"/>
                  <a:gd name="connsiteX3" fmla="*/ 1717220 w 1767522"/>
                  <a:gd name="connsiteY3" fmla="*/ 288197 h 572177"/>
                  <a:gd name="connsiteX4" fmla="*/ 1720778 w 1767522"/>
                  <a:gd name="connsiteY4" fmla="*/ 355798 h 572177"/>
                  <a:gd name="connsiteX5" fmla="*/ 688964 w 1767522"/>
                  <a:gd name="connsiteY5" fmla="*/ 555044 h 572177"/>
                  <a:gd name="connsiteX6" fmla="*/ 507508 w 1767522"/>
                  <a:gd name="connsiteY6" fmla="*/ 540812 h 572177"/>
                  <a:gd name="connsiteX7" fmla="*/ 44971 w 1767522"/>
                  <a:gd name="connsiteY7" fmla="*/ 245500 h 572177"/>
                  <a:gd name="connsiteX8" fmla="*/ 48529 w 1767522"/>
                  <a:gd name="connsiteY8" fmla="*/ 167225 h 572177"/>
                  <a:gd name="connsiteX0" fmla="*/ 48529 w 1767522"/>
                  <a:gd name="connsiteY0" fmla="*/ 167225 h 572177"/>
                  <a:gd name="connsiteX1" fmla="*/ 991392 w 1767522"/>
                  <a:gd name="connsiteY1" fmla="*/ 0 h 572177"/>
                  <a:gd name="connsiteX2" fmla="*/ 1144385 w 1767522"/>
                  <a:gd name="connsiteY2" fmla="*/ 24906 h 572177"/>
                  <a:gd name="connsiteX3" fmla="*/ 1717220 w 1767522"/>
                  <a:gd name="connsiteY3" fmla="*/ 288197 h 572177"/>
                  <a:gd name="connsiteX4" fmla="*/ 1720778 w 1767522"/>
                  <a:gd name="connsiteY4" fmla="*/ 355798 h 572177"/>
                  <a:gd name="connsiteX5" fmla="*/ 688964 w 1767522"/>
                  <a:gd name="connsiteY5" fmla="*/ 555044 h 572177"/>
                  <a:gd name="connsiteX6" fmla="*/ 507508 w 1767522"/>
                  <a:gd name="connsiteY6" fmla="*/ 540812 h 572177"/>
                  <a:gd name="connsiteX7" fmla="*/ 44971 w 1767522"/>
                  <a:gd name="connsiteY7" fmla="*/ 245500 h 572177"/>
                  <a:gd name="connsiteX8" fmla="*/ 48529 w 1767522"/>
                  <a:gd name="connsiteY8" fmla="*/ 167225 h 572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7522" h="572177">
                    <a:moveTo>
                      <a:pt x="48529" y="167225"/>
                    </a:moveTo>
                    <a:lnTo>
                      <a:pt x="991392" y="0"/>
                    </a:lnTo>
                    <a:cubicBezTo>
                      <a:pt x="1045947" y="-9488"/>
                      <a:pt x="1096945" y="-1186"/>
                      <a:pt x="1144385" y="24906"/>
                    </a:cubicBezTo>
                    <a:lnTo>
                      <a:pt x="1717220" y="288197"/>
                    </a:lnTo>
                    <a:cubicBezTo>
                      <a:pt x="1771776" y="314289"/>
                      <a:pt x="1794310" y="336822"/>
                      <a:pt x="1720778" y="355798"/>
                    </a:cubicBezTo>
                    <a:lnTo>
                      <a:pt x="688964" y="555044"/>
                    </a:lnTo>
                    <a:cubicBezTo>
                      <a:pt x="616618" y="591810"/>
                      <a:pt x="547832" y="560974"/>
                      <a:pt x="507508" y="540812"/>
                    </a:cubicBezTo>
                    <a:lnTo>
                      <a:pt x="44971" y="245500"/>
                    </a:lnTo>
                    <a:cubicBezTo>
                      <a:pt x="-17886" y="207548"/>
                      <a:pt x="-13143" y="173155"/>
                      <a:pt x="48529" y="167225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24">
                <a:extLst>
                  <a:ext uri="{FF2B5EF4-FFF2-40B4-BE49-F238E27FC236}">
                    <a16:creationId xmlns:a16="http://schemas.microsoft.com/office/drawing/2014/main" id="{D1A4456E-94E5-62B7-B196-D7E9C036A983}"/>
                  </a:ext>
                </a:extLst>
              </p:cNvPr>
              <p:cNvSpPr/>
              <p:nvPr/>
            </p:nvSpPr>
            <p:spPr>
              <a:xfrm>
                <a:off x="2635121" y="2122874"/>
                <a:ext cx="1528396" cy="57952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0 w 1340012"/>
                  <a:gd name="connsiteY3" fmla="*/ 1170432 h 1170432"/>
                  <a:gd name="connsiteX4" fmla="*/ 0 w 1340012"/>
                  <a:gd name="connsiteY4" fmla="*/ 256032 h 1170432"/>
                  <a:gd name="connsiteX0" fmla="*/ 0 w 1340012"/>
                  <a:gd name="connsiteY0" fmla="*/ 256032 h 1170432"/>
                  <a:gd name="connsiteX1" fmla="*/ 1340012 w 1340012"/>
                  <a:gd name="connsiteY1" fmla="*/ 0 h 1170432"/>
                  <a:gd name="connsiteX2" fmla="*/ 914400 w 1340012"/>
                  <a:gd name="connsiteY2" fmla="*/ 1170432 h 1170432"/>
                  <a:gd name="connsiteX3" fmla="*/ 631768 w 1340012"/>
                  <a:gd name="connsiteY3" fmla="*/ 784721 h 1170432"/>
                  <a:gd name="connsiteX4" fmla="*/ 0 w 1340012"/>
                  <a:gd name="connsiteY4" fmla="*/ 256032 h 1170432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631768 w 2088157"/>
                  <a:gd name="connsiteY3" fmla="*/ 784721 h 784721"/>
                  <a:gd name="connsiteX4" fmla="*/ 0 w 2088157"/>
                  <a:gd name="connsiteY4" fmla="*/ 256032 h 784721"/>
                  <a:gd name="connsiteX0" fmla="*/ 0 w 2088157"/>
                  <a:gd name="connsiteY0" fmla="*/ 256032 h 784721"/>
                  <a:gd name="connsiteX1" fmla="*/ 1340012 w 2088157"/>
                  <a:gd name="connsiteY1" fmla="*/ 0 h 784721"/>
                  <a:gd name="connsiteX2" fmla="*/ 2088157 w 2088157"/>
                  <a:gd name="connsiteY2" fmla="*/ 548640 h 784721"/>
                  <a:gd name="connsiteX3" fmla="*/ 761977 w 2088157"/>
                  <a:gd name="connsiteY3" fmla="*/ 765131 h 784721"/>
                  <a:gd name="connsiteX4" fmla="*/ 631768 w 2088157"/>
                  <a:gd name="connsiteY4" fmla="*/ 784721 h 784721"/>
                  <a:gd name="connsiteX5" fmla="*/ 0 w 2088157"/>
                  <a:gd name="connsiteY5" fmla="*/ 256032 h 784721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2088157 w 2088157"/>
                  <a:gd name="connsiteY2" fmla="*/ 548640 h 798382"/>
                  <a:gd name="connsiteX3" fmla="*/ 841780 w 2088157"/>
                  <a:gd name="connsiteY3" fmla="*/ 798382 h 798382"/>
                  <a:gd name="connsiteX4" fmla="*/ 631768 w 2088157"/>
                  <a:gd name="connsiteY4" fmla="*/ 784721 h 798382"/>
                  <a:gd name="connsiteX5" fmla="*/ 0 w 2088157"/>
                  <a:gd name="connsiteY5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440296 w 2088157"/>
                  <a:gd name="connsiteY2" fmla="*/ 76837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2088157 w 2088157"/>
                  <a:gd name="connsiteY3" fmla="*/ 548640 h 798382"/>
                  <a:gd name="connsiteX4" fmla="*/ 841780 w 2088157"/>
                  <a:gd name="connsiteY4" fmla="*/ 798382 h 798382"/>
                  <a:gd name="connsiteX5" fmla="*/ 631768 w 2088157"/>
                  <a:gd name="connsiteY5" fmla="*/ 784721 h 798382"/>
                  <a:gd name="connsiteX6" fmla="*/ 0 w 2088157"/>
                  <a:gd name="connsiteY6" fmla="*/ 256032 h 798382"/>
                  <a:gd name="connsiteX0" fmla="*/ 0 w 2088157"/>
                  <a:gd name="connsiteY0" fmla="*/ 256032 h 798382"/>
                  <a:gd name="connsiteX1" fmla="*/ 1340012 w 2088157"/>
                  <a:gd name="connsiteY1" fmla="*/ 0 h 798382"/>
                  <a:gd name="connsiteX2" fmla="*/ 1510123 w 2088157"/>
                  <a:gd name="connsiteY2" fmla="*/ 43586 h 798382"/>
                  <a:gd name="connsiteX3" fmla="*/ 1995586 w 2088157"/>
                  <a:gd name="connsiteY3" fmla="*/ 469197 h 798382"/>
                  <a:gd name="connsiteX4" fmla="*/ 2088157 w 2088157"/>
                  <a:gd name="connsiteY4" fmla="*/ 548640 h 798382"/>
                  <a:gd name="connsiteX5" fmla="*/ 841780 w 2088157"/>
                  <a:gd name="connsiteY5" fmla="*/ 798382 h 798382"/>
                  <a:gd name="connsiteX6" fmla="*/ 631768 w 2088157"/>
                  <a:gd name="connsiteY6" fmla="*/ 784721 h 798382"/>
                  <a:gd name="connsiteX7" fmla="*/ 0 w 2088157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31768 w 2131915"/>
                  <a:gd name="connsiteY6" fmla="*/ 784721 h 798382"/>
                  <a:gd name="connsiteX7" fmla="*/ 0 w 2131915"/>
                  <a:gd name="connsiteY7" fmla="*/ 256032 h 798382"/>
                  <a:gd name="connsiteX0" fmla="*/ 0 w 2131915"/>
                  <a:gd name="connsiteY0" fmla="*/ 256032 h 798382"/>
                  <a:gd name="connsiteX1" fmla="*/ 1340012 w 2131915"/>
                  <a:gd name="connsiteY1" fmla="*/ 0 h 798382"/>
                  <a:gd name="connsiteX2" fmla="*/ 1510123 w 2131915"/>
                  <a:gd name="connsiteY2" fmla="*/ 43586 h 798382"/>
                  <a:gd name="connsiteX3" fmla="*/ 2131915 w 2131915"/>
                  <a:gd name="connsiteY3" fmla="*/ 429296 h 798382"/>
                  <a:gd name="connsiteX4" fmla="*/ 2088157 w 2131915"/>
                  <a:gd name="connsiteY4" fmla="*/ 548640 h 798382"/>
                  <a:gd name="connsiteX5" fmla="*/ 841780 w 2131915"/>
                  <a:gd name="connsiteY5" fmla="*/ 798382 h 798382"/>
                  <a:gd name="connsiteX6" fmla="*/ 608492 w 2131915"/>
                  <a:gd name="connsiteY6" fmla="*/ 771421 h 798382"/>
                  <a:gd name="connsiteX7" fmla="*/ 0 w 2131915"/>
                  <a:gd name="connsiteY7" fmla="*/ 256032 h 798382"/>
                  <a:gd name="connsiteX0" fmla="*/ 0 w 2131915"/>
                  <a:gd name="connsiteY0" fmla="*/ 256032 h 809527"/>
                  <a:gd name="connsiteX1" fmla="*/ 1340012 w 2131915"/>
                  <a:gd name="connsiteY1" fmla="*/ 0 h 809527"/>
                  <a:gd name="connsiteX2" fmla="*/ 1510123 w 2131915"/>
                  <a:gd name="connsiteY2" fmla="*/ 43586 h 809527"/>
                  <a:gd name="connsiteX3" fmla="*/ 2131915 w 2131915"/>
                  <a:gd name="connsiteY3" fmla="*/ 429296 h 809527"/>
                  <a:gd name="connsiteX4" fmla="*/ 2088157 w 2131915"/>
                  <a:gd name="connsiteY4" fmla="*/ 548640 h 809527"/>
                  <a:gd name="connsiteX5" fmla="*/ 841780 w 2131915"/>
                  <a:gd name="connsiteY5" fmla="*/ 798382 h 809527"/>
                  <a:gd name="connsiteX6" fmla="*/ 608492 w 2131915"/>
                  <a:gd name="connsiteY6" fmla="*/ 771421 h 809527"/>
                  <a:gd name="connsiteX7" fmla="*/ 0 w 2131915"/>
                  <a:gd name="connsiteY7" fmla="*/ 256032 h 809527"/>
                  <a:gd name="connsiteX0" fmla="*/ 0 w 2131915"/>
                  <a:gd name="connsiteY0" fmla="*/ 256032 h 819822"/>
                  <a:gd name="connsiteX1" fmla="*/ 1340012 w 2131915"/>
                  <a:gd name="connsiteY1" fmla="*/ 0 h 819822"/>
                  <a:gd name="connsiteX2" fmla="*/ 1510123 w 2131915"/>
                  <a:gd name="connsiteY2" fmla="*/ 43586 h 819822"/>
                  <a:gd name="connsiteX3" fmla="*/ 2131915 w 2131915"/>
                  <a:gd name="connsiteY3" fmla="*/ 429296 h 819822"/>
                  <a:gd name="connsiteX4" fmla="*/ 2088157 w 2131915"/>
                  <a:gd name="connsiteY4" fmla="*/ 548640 h 819822"/>
                  <a:gd name="connsiteX5" fmla="*/ 841780 w 2131915"/>
                  <a:gd name="connsiteY5" fmla="*/ 798382 h 819822"/>
                  <a:gd name="connsiteX6" fmla="*/ 608492 w 2131915"/>
                  <a:gd name="connsiteY6" fmla="*/ 771421 h 819822"/>
                  <a:gd name="connsiteX7" fmla="*/ 0 w 2131915"/>
                  <a:gd name="connsiteY7" fmla="*/ 256032 h 819822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36385"/>
                  <a:gd name="connsiteY0" fmla="*/ 256032 h 816258"/>
                  <a:gd name="connsiteX1" fmla="*/ 1340012 w 2136385"/>
                  <a:gd name="connsiteY1" fmla="*/ 0 h 816258"/>
                  <a:gd name="connsiteX2" fmla="*/ 1510123 w 2136385"/>
                  <a:gd name="connsiteY2" fmla="*/ 43586 h 816258"/>
                  <a:gd name="connsiteX3" fmla="*/ 2131915 w 2136385"/>
                  <a:gd name="connsiteY3" fmla="*/ 429296 h 816258"/>
                  <a:gd name="connsiteX4" fmla="*/ 2088157 w 2136385"/>
                  <a:gd name="connsiteY4" fmla="*/ 548640 h 816258"/>
                  <a:gd name="connsiteX5" fmla="*/ 841780 w 2136385"/>
                  <a:gd name="connsiteY5" fmla="*/ 798382 h 816258"/>
                  <a:gd name="connsiteX6" fmla="*/ 608492 w 2136385"/>
                  <a:gd name="connsiteY6" fmla="*/ 771421 h 816258"/>
                  <a:gd name="connsiteX7" fmla="*/ 0 w 2136385"/>
                  <a:gd name="connsiteY7" fmla="*/ 256032 h 816258"/>
                  <a:gd name="connsiteX0" fmla="*/ 0 w 2160382"/>
                  <a:gd name="connsiteY0" fmla="*/ 256032 h 816258"/>
                  <a:gd name="connsiteX1" fmla="*/ 1340012 w 2160382"/>
                  <a:gd name="connsiteY1" fmla="*/ 0 h 816258"/>
                  <a:gd name="connsiteX2" fmla="*/ 1510123 w 2160382"/>
                  <a:gd name="connsiteY2" fmla="*/ 43586 h 816258"/>
                  <a:gd name="connsiteX3" fmla="*/ 2131915 w 2160382"/>
                  <a:gd name="connsiteY3" fmla="*/ 429296 h 816258"/>
                  <a:gd name="connsiteX4" fmla="*/ 2088157 w 2160382"/>
                  <a:gd name="connsiteY4" fmla="*/ 548640 h 816258"/>
                  <a:gd name="connsiteX5" fmla="*/ 841780 w 2160382"/>
                  <a:gd name="connsiteY5" fmla="*/ 798382 h 816258"/>
                  <a:gd name="connsiteX6" fmla="*/ 608492 w 2160382"/>
                  <a:gd name="connsiteY6" fmla="*/ 771421 h 816258"/>
                  <a:gd name="connsiteX7" fmla="*/ 0 w 2160382"/>
                  <a:gd name="connsiteY7" fmla="*/ 256032 h 816258"/>
                  <a:gd name="connsiteX0" fmla="*/ 0 w 2131915"/>
                  <a:gd name="connsiteY0" fmla="*/ 256032 h 816258"/>
                  <a:gd name="connsiteX1" fmla="*/ 1340012 w 2131915"/>
                  <a:gd name="connsiteY1" fmla="*/ 0 h 816258"/>
                  <a:gd name="connsiteX2" fmla="*/ 1510123 w 2131915"/>
                  <a:gd name="connsiteY2" fmla="*/ 43586 h 816258"/>
                  <a:gd name="connsiteX3" fmla="*/ 2131915 w 2131915"/>
                  <a:gd name="connsiteY3" fmla="*/ 429296 h 816258"/>
                  <a:gd name="connsiteX4" fmla="*/ 2088157 w 2131915"/>
                  <a:gd name="connsiteY4" fmla="*/ 548640 h 816258"/>
                  <a:gd name="connsiteX5" fmla="*/ 841780 w 2131915"/>
                  <a:gd name="connsiteY5" fmla="*/ 798382 h 816258"/>
                  <a:gd name="connsiteX6" fmla="*/ 608492 w 2131915"/>
                  <a:gd name="connsiteY6" fmla="*/ 771421 h 816258"/>
                  <a:gd name="connsiteX7" fmla="*/ 0 w 2131915"/>
                  <a:gd name="connsiteY7" fmla="*/ 256032 h 816258"/>
                  <a:gd name="connsiteX0" fmla="*/ 0 w 2159050"/>
                  <a:gd name="connsiteY0" fmla="*/ 256032 h 816258"/>
                  <a:gd name="connsiteX1" fmla="*/ 1340012 w 2159050"/>
                  <a:gd name="connsiteY1" fmla="*/ 0 h 816258"/>
                  <a:gd name="connsiteX2" fmla="*/ 1510123 w 2159050"/>
                  <a:gd name="connsiteY2" fmla="*/ 43586 h 816258"/>
                  <a:gd name="connsiteX3" fmla="*/ 2131915 w 2159050"/>
                  <a:gd name="connsiteY3" fmla="*/ 429296 h 816258"/>
                  <a:gd name="connsiteX4" fmla="*/ 2088157 w 2159050"/>
                  <a:gd name="connsiteY4" fmla="*/ 548640 h 816258"/>
                  <a:gd name="connsiteX5" fmla="*/ 841780 w 2159050"/>
                  <a:gd name="connsiteY5" fmla="*/ 798382 h 816258"/>
                  <a:gd name="connsiteX6" fmla="*/ 608492 w 2159050"/>
                  <a:gd name="connsiteY6" fmla="*/ 771421 h 816258"/>
                  <a:gd name="connsiteX7" fmla="*/ 0 w 2159050"/>
                  <a:gd name="connsiteY7" fmla="*/ 256032 h 816258"/>
                  <a:gd name="connsiteX0" fmla="*/ 0 w 2159050"/>
                  <a:gd name="connsiteY0" fmla="*/ 263919 h 824145"/>
                  <a:gd name="connsiteX1" fmla="*/ 1340012 w 2159050"/>
                  <a:gd name="connsiteY1" fmla="*/ 7887 h 824145"/>
                  <a:gd name="connsiteX2" fmla="*/ 1510123 w 2159050"/>
                  <a:gd name="connsiteY2" fmla="*/ 51473 h 824145"/>
                  <a:gd name="connsiteX3" fmla="*/ 2131915 w 2159050"/>
                  <a:gd name="connsiteY3" fmla="*/ 437183 h 824145"/>
                  <a:gd name="connsiteX4" fmla="*/ 2088157 w 2159050"/>
                  <a:gd name="connsiteY4" fmla="*/ 556527 h 824145"/>
                  <a:gd name="connsiteX5" fmla="*/ 841780 w 2159050"/>
                  <a:gd name="connsiteY5" fmla="*/ 806269 h 824145"/>
                  <a:gd name="connsiteX6" fmla="*/ 608492 w 2159050"/>
                  <a:gd name="connsiteY6" fmla="*/ 779308 h 824145"/>
                  <a:gd name="connsiteX7" fmla="*/ 0 w 2159050"/>
                  <a:gd name="connsiteY7" fmla="*/ 263919 h 824145"/>
                  <a:gd name="connsiteX0" fmla="*/ 0 w 2159050"/>
                  <a:gd name="connsiteY0" fmla="*/ 266655 h 826881"/>
                  <a:gd name="connsiteX1" fmla="*/ 1340012 w 2159050"/>
                  <a:gd name="connsiteY1" fmla="*/ 10623 h 826881"/>
                  <a:gd name="connsiteX2" fmla="*/ 1510123 w 2159050"/>
                  <a:gd name="connsiteY2" fmla="*/ 54209 h 826881"/>
                  <a:gd name="connsiteX3" fmla="*/ 2131915 w 2159050"/>
                  <a:gd name="connsiteY3" fmla="*/ 439919 h 826881"/>
                  <a:gd name="connsiteX4" fmla="*/ 2088157 w 2159050"/>
                  <a:gd name="connsiteY4" fmla="*/ 559263 h 826881"/>
                  <a:gd name="connsiteX5" fmla="*/ 841780 w 2159050"/>
                  <a:gd name="connsiteY5" fmla="*/ 809005 h 826881"/>
                  <a:gd name="connsiteX6" fmla="*/ 608492 w 2159050"/>
                  <a:gd name="connsiteY6" fmla="*/ 782044 h 826881"/>
                  <a:gd name="connsiteX7" fmla="*/ 0 w 2159050"/>
                  <a:gd name="connsiteY7" fmla="*/ 266655 h 826881"/>
                  <a:gd name="connsiteX0" fmla="*/ 0 w 2159050"/>
                  <a:gd name="connsiteY0" fmla="*/ 261222 h 821448"/>
                  <a:gd name="connsiteX1" fmla="*/ 1313411 w 2159050"/>
                  <a:gd name="connsiteY1" fmla="*/ 11841 h 821448"/>
                  <a:gd name="connsiteX2" fmla="*/ 1510123 w 2159050"/>
                  <a:gd name="connsiteY2" fmla="*/ 48776 h 821448"/>
                  <a:gd name="connsiteX3" fmla="*/ 2131915 w 2159050"/>
                  <a:gd name="connsiteY3" fmla="*/ 434486 h 821448"/>
                  <a:gd name="connsiteX4" fmla="*/ 2088157 w 2159050"/>
                  <a:gd name="connsiteY4" fmla="*/ 553830 h 821448"/>
                  <a:gd name="connsiteX5" fmla="*/ 841780 w 2159050"/>
                  <a:gd name="connsiteY5" fmla="*/ 803572 h 821448"/>
                  <a:gd name="connsiteX6" fmla="*/ 608492 w 2159050"/>
                  <a:gd name="connsiteY6" fmla="*/ 776611 h 821448"/>
                  <a:gd name="connsiteX7" fmla="*/ 0 w 2159050"/>
                  <a:gd name="connsiteY7" fmla="*/ 261222 h 821448"/>
                  <a:gd name="connsiteX0" fmla="*/ 0 w 2159050"/>
                  <a:gd name="connsiteY0" fmla="*/ 260124 h 820350"/>
                  <a:gd name="connsiteX1" fmla="*/ 1313411 w 2159050"/>
                  <a:gd name="connsiteY1" fmla="*/ 10743 h 820350"/>
                  <a:gd name="connsiteX2" fmla="*/ 1510123 w 2159050"/>
                  <a:gd name="connsiteY2" fmla="*/ 47678 h 820350"/>
                  <a:gd name="connsiteX3" fmla="*/ 2131915 w 2159050"/>
                  <a:gd name="connsiteY3" fmla="*/ 433388 h 820350"/>
                  <a:gd name="connsiteX4" fmla="*/ 2088157 w 2159050"/>
                  <a:gd name="connsiteY4" fmla="*/ 552732 h 820350"/>
                  <a:gd name="connsiteX5" fmla="*/ 841780 w 2159050"/>
                  <a:gd name="connsiteY5" fmla="*/ 802474 h 820350"/>
                  <a:gd name="connsiteX6" fmla="*/ 608492 w 2159050"/>
                  <a:gd name="connsiteY6" fmla="*/ 775513 h 820350"/>
                  <a:gd name="connsiteX7" fmla="*/ 0 w 2159050"/>
                  <a:gd name="connsiteY7" fmla="*/ 260124 h 820350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0 w 2159050"/>
                  <a:gd name="connsiteY7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63707 w 2159050"/>
                  <a:gd name="connsiteY7" fmla="*/ 304760 h 814751"/>
                  <a:gd name="connsiteX8" fmla="*/ 0 w 2159050"/>
                  <a:gd name="connsiteY8" fmla="*/ 254525 h 814751"/>
                  <a:gd name="connsiteX0" fmla="*/ 0 w 2159050"/>
                  <a:gd name="connsiteY0" fmla="*/ 254525 h 814751"/>
                  <a:gd name="connsiteX1" fmla="*/ 1313411 w 2159050"/>
                  <a:gd name="connsiteY1" fmla="*/ 5144 h 814751"/>
                  <a:gd name="connsiteX2" fmla="*/ 1510123 w 2159050"/>
                  <a:gd name="connsiteY2" fmla="*/ 42079 h 814751"/>
                  <a:gd name="connsiteX3" fmla="*/ 2131915 w 2159050"/>
                  <a:gd name="connsiteY3" fmla="*/ 427789 h 814751"/>
                  <a:gd name="connsiteX4" fmla="*/ 2088157 w 2159050"/>
                  <a:gd name="connsiteY4" fmla="*/ 547133 h 814751"/>
                  <a:gd name="connsiteX5" fmla="*/ 841780 w 2159050"/>
                  <a:gd name="connsiteY5" fmla="*/ 796875 h 814751"/>
                  <a:gd name="connsiteX6" fmla="*/ 608492 w 2159050"/>
                  <a:gd name="connsiteY6" fmla="*/ 769914 h 814751"/>
                  <a:gd name="connsiteX7" fmla="*/ 7181 w 2159050"/>
                  <a:gd name="connsiteY7" fmla="*/ 331361 h 814751"/>
                  <a:gd name="connsiteX8" fmla="*/ 0 w 2159050"/>
                  <a:gd name="connsiteY8" fmla="*/ 254525 h 814751"/>
                  <a:gd name="connsiteX0" fmla="*/ 22803 w 2181853"/>
                  <a:gd name="connsiteY0" fmla="*/ 254525 h 814751"/>
                  <a:gd name="connsiteX1" fmla="*/ 1336214 w 2181853"/>
                  <a:gd name="connsiteY1" fmla="*/ 5144 h 814751"/>
                  <a:gd name="connsiteX2" fmla="*/ 1532926 w 2181853"/>
                  <a:gd name="connsiteY2" fmla="*/ 42079 h 814751"/>
                  <a:gd name="connsiteX3" fmla="*/ 2154718 w 2181853"/>
                  <a:gd name="connsiteY3" fmla="*/ 427789 h 814751"/>
                  <a:gd name="connsiteX4" fmla="*/ 2110960 w 2181853"/>
                  <a:gd name="connsiteY4" fmla="*/ 547133 h 814751"/>
                  <a:gd name="connsiteX5" fmla="*/ 864583 w 2181853"/>
                  <a:gd name="connsiteY5" fmla="*/ 796875 h 814751"/>
                  <a:gd name="connsiteX6" fmla="*/ 631295 w 2181853"/>
                  <a:gd name="connsiteY6" fmla="*/ 769914 h 814751"/>
                  <a:gd name="connsiteX7" fmla="*/ 29984 w 2181853"/>
                  <a:gd name="connsiteY7" fmla="*/ 331361 h 814751"/>
                  <a:gd name="connsiteX8" fmla="*/ 22803 w 2181853"/>
                  <a:gd name="connsiteY8" fmla="*/ 254525 h 814751"/>
                  <a:gd name="connsiteX0" fmla="*/ 37699 w 2196749"/>
                  <a:gd name="connsiteY0" fmla="*/ 254525 h 814751"/>
                  <a:gd name="connsiteX1" fmla="*/ 1351110 w 2196749"/>
                  <a:gd name="connsiteY1" fmla="*/ 5144 h 814751"/>
                  <a:gd name="connsiteX2" fmla="*/ 1547822 w 2196749"/>
                  <a:gd name="connsiteY2" fmla="*/ 42079 h 814751"/>
                  <a:gd name="connsiteX3" fmla="*/ 2169614 w 2196749"/>
                  <a:gd name="connsiteY3" fmla="*/ 427789 h 814751"/>
                  <a:gd name="connsiteX4" fmla="*/ 2125856 w 2196749"/>
                  <a:gd name="connsiteY4" fmla="*/ 547133 h 814751"/>
                  <a:gd name="connsiteX5" fmla="*/ 879479 w 2196749"/>
                  <a:gd name="connsiteY5" fmla="*/ 796875 h 814751"/>
                  <a:gd name="connsiteX6" fmla="*/ 646191 w 2196749"/>
                  <a:gd name="connsiteY6" fmla="*/ 769914 h 814751"/>
                  <a:gd name="connsiteX7" fmla="*/ 44880 w 2196749"/>
                  <a:gd name="connsiteY7" fmla="*/ 331361 h 814751"/>
                  <a:gd name="connsiteX8" fmla="*/ 37699 w 2196749"/>
                  <a:gd name="connsiteY8" fmla="*/ 254525 h 814751"/>
                  <a:gd name="connsiteX0" fmla="*/ 29885 w 2188935"/>
                  <a:gd name="connsiteY0" fmla="*/ 254525 h 814751"/>
                  <a:gd name="connsiteX1" fmla="*/ 1343296 w 2188935"/>
                  <a:gd name="connsiteY1" fmla="*/ 5144 h 814751"/>
                  <a:gd name="connsiteX2" fmla="*/ 1540008 w 2188935"/>
                  <a:gd name="connsiteY2" fmla="*/ 42079 h 814751"/>
                  <a:gd name="connsiteX3" fmla="*/ 2161800 w 2188935"/>
                  <a:gd name="connsiteY3" fmla="*/ 427789 h 814751"/>
                  <a:gd name="connsiteX4" fmla="*/ 2118042 w 2188935"/>
                  <a:gd name="connsiteY4" fmla="*/ 547133 h 814751"/>
                  <a:gd name="connsiteX5" fmla="*/ 871665 w 2188935"/>
                  <a:gd name="connsiteY5" fmla="*/ 796875 h 814751"/>
                  <a:gd name="connsiteX6" fmla="*/ 638377 w 2188935"/>
                  <a:gd name="connsiteY6" fmla="*/ 769914 h 814751"/>
                  <a:gd name="connsiteX7" fmla="*/ 57016 w 2188935"/>
                  <a:gd name="connsiteY7" fmla="*/ 347986 h 814751"/>
                  <a:gd name="connsiteX8" fmla="*/ 29885 w 2188935"/>
                  <a:gd name="connsiteY8" fmla="*/ 254525 h 81475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88935"/>
                  <a:gd name="connsiteY0" fmla="*/ 257435 h 817661"/>
                  <a:gd name="connsiteX1" fmla="*/ 1363247 w 2188935"/>
                  <a:gd name="connsiteY1" fmla="*/ 4729 h 817661"/>
                  <a:gd name="connsiteX2" fmla="*/ 1540008 w 2188935"/>
                  <a:gd name="connsiteY2" fmla="*/ 44989 h 817661"/>
                  <a:gd name="connsiteX3" fmla="*/ 2161800 w 2188935"/>
                  <a:gd name="connsiteY3" fmla="*/ 430699 h 817661"/>
                  <a:gd name="connsiteX4" fmla="*/ 2118042 w 2188935"/>
                  <a:gd name="connsiteY4" fmla="*/ 550043 h 817661"/>
                  <a:gd name="connsiteX5" fmla="*/ 871665 w 2188935"/>
                  <a:gd name="connsiteY5" fmla="*/ 799785 h 817661"/>
                  <a:gd name="connsiteX6" fmla="*/ 638377 w 2188935"/>
                  <a:gd name="connsiteY6" fmla="*/ 772824 h 817661"/>
                  <a:gd name="connsiteX7" fmla="*/ 57016 w 2188935"/>
                  <a:gd name="connsiteY7" fmla="*/ 350896 h 817661"/>
                  <a:gd name="connsiteX8" fmla="*/ 29885 w 2188935"/>
                  <a:gd name="connsiteY8" fmla="*/ 257435 h 817661"/>
                  <a:gd name="connsiteX0" fmla="*/ 29885 w 2178363"/>
                  <a:gd name="connsiteY0" fmla="*/ 257435 h 817661"/>
                  <a:gd name="connsiteX1" fmla="*/ 1363247 w 2178363"/>
                  <a:gd name="connsiteY1" fmla="*/ 4729 h 817661"/>
                  <a:gd name="connsiteX2" fmla="*/ 1540008 w 2178363"/>
                  <a:gd name="connsiteY2" fmla="*/ 44989 h 817661"/>
                  <a:gd name="connsiteX3" fmla="*/ 2145174 w 2178363"/>
                  <a:gd name="connsiteY3" fmla="*/ 417399 h 817661"/>
                  <a:gd name="connsiteX4" fmla="*/ 2118042 w 2178363"/>
                  <a:gd name="connsiteY4" fmla="*/ 550043 h 817661"/>
                  <a:gd name="connsiteX5" fmla="*/ 871665 w 2178363"/>
                  <a:gd name="connsiteY5" fmla="*/ 799785 h 817661"/>
                  <a:gd name="connsiteX6" fmla="*/ 638377 w 2178363"/>
                  <a:gd name="connsiteY6" fmla="*/ 772824 h 817661"/>
                  <a:gd name="connsiteX7" fmla="*/ 57016 w 2178363"/>
                  <a:gd name="connsiteY7" fmla="*/ 350896 h 817661"/>
                  <a:gd name="connsiteX8" fmla="*/ 29885 w 2178363"/>
                  <a:gd name="connsiteY8" fmla="*/ 257435 h 817661"/>
                  <a:gd name="connsiteX0" fmla="*/ 29885 w 2170309"/>
                  <a:gd name="connsiteY0" fmla="*/ 257435 h 817661"/>
                  <a:gd name="connsiteX1" fmla="*/ 1363247 w 2170309"/>
                  <a:gd name="connsiteY1" fmla="*/ 4729 h 817661"/>
                  <a:gd name="connsiteX2" fmla="*/ 1540008 w 2170309"/>
                  <a:gd name="connsiteY2" fmla="*/ 44989 h 817661"/>
                  <a:gd name="connsiteX3" fmla="*/ 2145174 w 2170309"/>
                  <a:gd name="connsiteY3" fmla="*/ 417399 h 817661"/>
                  <a:gd name="connsiteX4" fmla="*/ 2094766 w 2170309"/>
                  <a:gd name="connsiteY4" fmla="*/ 553368 h 817661"/>
                  <a:gd name="connsiteX5" fmla="*/ 871665 w 2170309"/>
                  <a:gd name="connsiteY5" fmla="*/ 799785 h 817661"/>
                  <a:gd name="connsiteX6" fmla="*/ 638377 w 2170309"/>
                  <a:gd name="connsiteY6" fmla="*/ 772824 h 817661"/>
                  <a:gd name="connsiteX7" fmla="*/ 57016 w 2170309"/>
                  <a:gd name="connsiteY7" fmla="*/ 350896 h 817661"/>
                  <a:gd name="connsiteX8" fmla="*/ 29885 w 2170309"/>
                  <a:gd name="connsiteY8" fmla="*/ 257435 h 817661"/>
                  <a:gd name="connsiteX0" fmla="*/ 29885 w 2185450"/>
                  <a:gd name="connsiteY0" fmla="*/ 257435 h 817661"/>
                  <a:gd name="connsiteX1" fmla="*/ 1363247 w 2185450"/>
                  <a:gd name="connsiteY1" fmla="*/ 4729 h 817661"/>
                  <a:gd name="connsiteX2" fmla="*/ 1540008 w 2185450"/>
                  <a:gd name="connsiteY2" fmla="*/ 44989 h 817661"/>
                  <a:gd name="connsiteX3" fmla="*/ 2165125 w 2185450"/>
                  <a:gd name="connsiteY3" fmla="*/ 430699 h 817661"/>
                  <a:gd name="connsiteX4" fmla="*/ 2094766 w 2185450"/>
                  <a:gd name="connsiteY4" fmla="*/ 553368 h 817661"/>
                  <a:gd name="connsiteX5" fmla="*/ 871665 w 2185450"/>
                  <a:gd name="connsiteY5" fmla="*/ 799785 h 817661"/>
                  <a:gd name="connsiteX6" fmla="*/ 638377 w 2185450"/>
                  <a:gd name="connsiteY6" fmla="*/ 772824 h 817661"/>
                  <a:gd name="connsiteX7" fmla="*/ 57016 w 2185450"/>
                  <a:gd name="connsiteY7" fmla="*/ 350896 h 817661"/>
                  <a:gd name="connsiteX8" fmla="*/ 29885 w 2185450"/>
                  <a:gd name="connsiteY8" fmla="*/ 257435 h 817661"/>
                  <a:gd name="connsiteX0" fmla="*/ 29885 w 2187340"/>
                  <a:gd name="connsiteY0" fmla="*/ 257435 h 817661"/>
                  <a:gd name="connsiteX1" fmla="*/ 1363247 w 2187340"/>
                  <a:gd name="connsiteY1" fmla="*/ 4729 h 817661"/>
                  <a:gd name="connsiteX2" fmla="*/ 1540008 w 2187340"/>
                  <a:gd name="connsiteY2" fmla="*/ 44989 h 817661"/>
                  <a:gd name="connsiteX3" fmla="*/ 2165125 w 2187340"/>
                  <a:gd name="connsiteY3" fmla="*/ 430699 h 817661"/>
                  <a:gd name="connsiteX4" fmla="*/ 2094766 w 2187340"/>
                  <a:gd name="connsiteY4" fmla="*/ 553368 h 817661"/>
                  <a:gd name="connsiteX5" fmla="*/ 871665 w 2187340"/>
                  <a:gd name="connsiteY5" fmla="*/ 799785 h 817661"/>
                  <a:gd name="connsiteX6" fmla="*/ 638377 w 2187340"/>
                  <a:gd name="connsiteY6" fmla="*/ 772824 h 817661"/>
                  <a:gd name="connsiteX7" fmla="*/ 57016 w 2187340"/>
                  <a:gd name="connsiteY7" fmla="*/ 350896 h 817661"/>
                  <a:gd name="connsiteX8" fmla="*/ 29885 w 2187340"/>
                  <a:gd name="connsiteY8" fmla="*/ 257435 h 817661"/>
                  <a:gd name="connsiteX0" fmla="*/ 29885 w 2187340"/>
                  <a:gd name="connsiteY0" fmla="*/ 226367 h 786593"/>
                  <a:gd name="connsiteX1" fmla="*/ 1073964 w 2187340"/>
                  <a:gd name="connsiteY1" fmla="*/ 26862 h 786593"/>
                  <a:gd name="connsiteX2" fmla="*/ 1540008 w 2187340"/>
                  <a:gd name="connsiteY2" fmla="*/ 13921 h 786593"/>
                  <a:gd name="connsiteX3" fmla="*/ 2165125 w 2187340"/>
                  <a:gd name="connsiteY3" fmla="*/ 399631 h 786593"/>
                  <a:gd name="connsiteX4" fmla="*/ 2094766 w 2187340"/>
                  <a:gd name="connsiteY4" fmla="*/ 522300 h 786593"/>
                  <a:gd name="connsiteX5" fmla="*/ 871665 w 2187340"/>
                  <a:gd name="connsiteY5" fmla="*/ 768717 h 786593"/>
                  <a:gd name="connsiteX6" fmla="*/ 638377 w 2187340"/>
                  <a:gd name="connsiteY6" fmla="*/ 741756 h 786593"/>
                  <a:gd name="connsiteX7" fmla="*/ 57016 w 2187340"/>
                  <a:gd name="connsiteY7" fmla="*/ 319828 h 786593"/>
                  <a:gd name="connsiteX8" fmla="*/ 29885 w 2187340"/>
                  <a:gd name="connsiteY8" fmla="*/ 226367 h 786593"/>
                  <a:gd name="connsiteX0" fmla="*/ 29885 w 2187340"/>
                  <a:gd name="connsiteY0" fmla="*/ 207145 h 767371"/>
                  <a:gd name="connsiteX1" fmla="*/ 1073964 w 2187340"/>
                  <a:gd name="connsiteY1" fmla="*/ 7640 h 767371"/>
                  <a:gd name="connsiteX2" fmla="*/ 1227450 w 2187340"/>
                  <a:gd name="connsiteY2" fmla="*/ 31275 h 767371"/>
                  <a:gd name="connsiteX3" fmla="*/ 2165125 w 2187340"/>
                  <a:gd name="connsiteY3" fmla="*/ 380409 h 767371"/>
                  <a:gd name="connsiteX4" fmla="*/ 2094766 w 2187340"/>
                  <a:gd name="connsiteY4" fmla="*/ 503078 h 767371"/>
                  <a:gd name="connsiteX5" fmla="*/ 871665 w 2187340"/>
                  <a:gd name="connsiteY5" fmla="*/ 749495 h 767371"/>
                  <a:gd name="connsiteX6" fmla="*/ 638377 w 2187340"/>
                  <a:gd name="connsiteY6" fmla="*/ 722534 h 767371"/>
                  <a:gd name="connsiteX7" fmla="*/ 57016 w 2187340"/>
                  <a:gd name="connsiteY7" fmla="*/ 300606 h 767371"/>
                  <a:gd name="connsiteX8" fmla="*/ 29885 w 2187340"/>
                  <a:gd name="connsiteY8" fmla="*/ 207145 h 767371"/>
                  <a:gd name="connsiteX0" fmla="*/ 29885 w 2115180"/>
                  <a:gd name="connsiteY0" fmla="*/ 207145 h 767371"/>
                  <a:gd name="connsiteX1" fmla="*/ 1073964 w 2115180"/>
                  <a:gd name="connsiteY1" fmla="*/ 7640 h 767371"/>
                  <a:gd name="connsiteX2" fmla="*/ 1227450 w 2115180"/>
                  <a:gd name="connsiteY2" fmla="*/ 31275 h 767371"/>
                  <a:gd name="connsiteX3" fmla="*/ 1929044 w 2115180"/>
                  <a:gd name="connsiteY3" fmla="*/ 423635 h 767371"/>
                  <a:gd name="connsiteX4" fmla="*/ 2094766 w 2115180"/>
                  <a:gd name="connsiteY4" fmla="*/ 503078 h 767371"/>
                  <a:gd name="connsiteX5" fmla="*/ 871665 w 2115180"/>
                  <a:gd name="connsiteY5" fmla="*/ 749495 h 767371"/>
                  <a:gd name="connsiteX6" fmla="*/ 638377 w 2115180"/>
                  <a:gd name="connsiteY6" fmla="*/ 722534 h 767371"/>
                  <a:gd name="connsiteX7" fmla="*/ 57016 w 2115180"/>
                  <a:gd name="connsiteY7" fmla="*/ 300606 h 767371"/>
                  <a:gd name="connsiteX8" fmla="*/ 29885 w 2115180"/>
                  <a:gd name="connsiteY8" fmla="*/ 207145 h 767371"/>
                  <a:gd name="connsiteX0" fmla="*/ 29885 w 1994513"/>
                  <a:gd name="connsiteY0" fmla="*/ 207145 h 767371"/>
                  <a:gd name="connsiteX1" fmla="*/ 1073964 w 1994513"/>
                  <a:gd name="connsiteY1" fmla="*/ 7640 h 767371"/>
                  <a:gd name="connsiteX2" fmla="*/ 1227450 w 1994513"/>
                  <a:gd name="connsiteY2" fmla="*/ 31275 h 767371"/>
                  <a:gd name="connsiteX3" fmla="*/ 1929044 w 1994513"/>
                  <a:gd name="connsiteY3" fmla="*/ 423635 h 767371"/>
                  <a:gd name="connsiteX4" fmla="*/ 1951787 w 1994513"/>
                  <a:gd name="connsiteY4" fmla="*/ 519704 h 767371"/>
                  <a:gd name="connsiteX5" fmla="*/ 871665 w 1994513"/>
                  <a:gd name="connsiteY5" fmla="*/ 749495 h 767371"/>
                  <a:gd name="connsiteX6" fmla="*/ 638377 w 1994513"/>
                  <a:gd name="connsiteY6" fmla="*/ 722534 h 767371"/>
                  <a:gd name="connsiteX7" fmla="*/ 57016 w 1994513"/>
                  <a:gd name="connsiteY7" fmla="*/ 300606 h 767371"/>
                  <a:gd name="connsiteX8" fmla="*/ 29885 w 1994513"/>
                  <a:gd name="connsiteY8" fmla="*/ 207145 h 767371"/>
                  <a:gd name="connsiteX0" fmla="*/ 29885 w 1994513"/>
                  <a:gd name="connsiteY0" fmla="*/ 207145 h 757149"/>
                  <a:gd name="connsiteX1" fmla="*/ 1073964 w 1994513"/>
                  <a:gd name="connsiteY1" fmla="*/ 7640 h 757149"/>
                  <a:gd name="connsiteX2" fmla="*/ 1227450 w 1994513"/>
                  <a:gd name="connsiteY2" fmla="*/ 31275 h 757149"/>
                  <a:gd name="connsiteX3" fmla="*/ 1929044 w 1994513"/>
                  <a:gd name="connsiteY3" fmla="*/ 423635 h 757149"/>
                  <a:gd name="connsiteX4" fmla="*/ 1951787 w 1994513"/>
                  <a:gd name="connsiteY4" fmla="*/ 519704 h 757149"/>
                  <a:gd name="connsiteX5" fmla="*/ 871665 w 1994513"/>
                  <a:gd name="connsiteY5" fmla="*/ 749495 h 757149"/>
                  <a:gd name="connsiteX6" fmla="*/ 684929 w 1994513"/>
                  <a:gd name="connsiteY6" fmla="*/ 685958 h 757149"/>
                  <a:gd name="connsiteX7" fmla="*/ 57016 w 1994513"/>
                  <a:gd name="connsiteY7" fmla="*/ 300606 h 757149"/>
                  <a:gd name="connsiteX8" fmla="*/ 29885 w 1994513"/>
                  <a:gd name="connsiteY8" fmla="*/ 207145 h 757149"/>
                  <a:gd name="connsiteX0" fmla="*/ 29885 w 1994513"/>
                  <a:gd name="connsiteY0" fmla="*/ 207145 h 748943"/>
                  <a:gd name="connsiteX1" fmla="*/ 1073964 w 1994513"/>
                  <a:gd name="connsiteY1" fmla="*/ 7640 h 748943"/>
                  <a:gd name="connsiteX2" fmla="*/ 1227450 w 1994513"/>
                  <a:gd name="connsiteY2" fmla="*/ 31275 h 748943"/>
                  <a:gd name="connsiteX3" fmla="*/ 1929044 w 1994513"/>
                  <a:gd name="connsiteY3" fmla="*/ 423635 h 748943"/>
                  <a:gd name="connsiteX4" fmla="*/ 1951787 w 1994513"/>
                  <a:gd name="connsiteY4" fmla="*/ 519704 h 748943"/>
                  <a:gd name="connsiteX5" fmla="*/ 845064 w 1994513"/>
                  <a:gd name="connsiteY5" fmla="*/ 739520 h 748943"/>
                  <a:gd name="connsiteX6" fmla="*/ 684929 w 1994513"/>
                  <a:gd name="connsiteY6" fmla="*/ 685958 h 748943"/>
                  <a:gd name="connsiteX7" fmla="*/ 57016 w 1994513"/>
                  <a:gd name="connsiteY7" fmla="*/ 300606 h 748943"/>
                  <a:gd name="connsiteX8" fmla="*/ 29885 w 1994513"/>
                  <a:gd name="connsiteY8" fmla="*/ 207145 h 748943"/>
                  <a:gd name="connsiteX0" fmla="*/ 25696 w 1990324"/>
                  <a:gd name="connsiteY0" fmla="*/ 207145 h 748943"/>
                  <a:gd name="connsiteX1" fmla="*/ 1069775 w 1990324"/>
                  <a:gd name="connsiteY1" fmla="*/ 7640 h 748943"/>
                  <a:gd name="connsiteX2" fmla="*/ 1223261 w 1990324"/>
                  <a:gd name="connsiteY2" fmla="*/ 31275 h 748943"/>
                  <a:gd name="connsiteX3" fmla="*/ 1924855 w 1990324"/>
                  <a:gd name="connsiteY3" fmla="*/ 423635 h 748943"/>
                  <a:gd name="connsiteX4" fmla="*/ 1947598 w 1990324"/>
                  <a:gd name="connsiteY4" fmla="*/ 519704 h 748943"/>
                  <a:gd name="connsiteX5" fmla="*/ 840875 w 1990324"/>
                  <a:gd name="connsiteY5" fmla="*/ 739520 h 748943"/>
                  <a:gd name="connsiteX6" fmla="*/ 680740 w 1990324"/>
                  <a:gd name="connsiteY6" fmla="*/ 685958 h 748943"/>
                  <a:gd name="connsiteX7" fmla="*/ 52827 w 1990324"/>
                  <a:gd name="connsiteY7" fmla="*/ 300606 h 748943"/>
                  <a:gd name="connsiteX8" fmla="*/ 25696 w 1990324"/>
                  <a:gd name="connsiteY8" fmla="*/ 207145 h 748943"/>
                  <a:gd name="connsiteX0" fmla="*/ 18311 w 1982939"/>
                  <a:gd name="connsiteY0" fmla="*/ 207145 h 748943"/>
                  <a:gd name="connsiteX1" fmla="*/ 1062390 w 1982939"/>
                  <a:gd name="connsiteY1" fmla="*/ 7640 h 748943"/>
                  <a:gd name="connsiteX2" fmla="*/ 1215876 w 1982939"/>
                  <a:gd name="connsiteY2" fmla="*/ 31275 h 748943"/>
                  <a:gd name="connsiteX3" fmla="*/ 1917470 w 1982939"/>
                  <a:gd name="connsiteY3" fmla="*/ 423635 h 748943"/>
                  <a:gd name="connsiteX4" fmla="*/ 1940213 w 1982939"/>
                  <a:gd name="connsiteY4" fmla="*/ 519704 h 748943"/>
                  <a:gd name="connsiteX5" fmla="*/ 833490 w 1982939"/>
                  <a:gd name="connsiteY5" fmla="*/ 739520 h 748943"/>
                  <a:gd name="connsiteX6" fmla="*/ 673355 w 1982939"/>
                  <a:gd name="connsiteY6" fmla="*/ 685958 h 748943"/>
                  <a:gd name="connsiteX7" fmla="*/ 45442 w 1982939"/>
                  <a:gd name="connsiteY7" fmla="*/ 300606 h 748943"/>
                  <a:gd name="connsiteX8" fmla="*/ 18311 w 1982939"/>
                  <a:gd name="connsiteY8" fmla="*/ 207145 h 748943"/>
                  <a:gd name="connsiteX0" fmla="*/ 21717 w 1986345"/>
                  <a:gd name="connsiteY0" fmla="*/ 207145 h 748943"/>
                  <a:gd name="connsiteX1" fmla="*/ 1065796 w 1986345"/>
                  <a:gd name="connsiteY1" fmla="*/ 7640 h 748943"/>
                  <a:gd name="connsiteX2" fmla="*/ 1219282 w 1986345"/>
                  <a:gd name="connsiteY2" fmla="*/ 31275 h 748943"/>
                  <a:gd name="connsiteX3" fmla="*/ 1920876 w 1986345"/>
                  <a:gd name="connsiteY3" fmla="*/ 423635 h 748943"/>
                  <a:gd name="connsiteX4" fmla="*/ 1943619 w 1986345"/>
                  <a:gd name="connsiteY4" fmla="*/ 519704 h 748943"/>
                  <a:gd name="connsiteX5" fmla="*/ 836896 w 1986345"/>
                  <a:gd name="connsiteY5" fmla="*/ 739520 h 748943"/>
                  <a:gd name="connsiteX6" fmla="*/ 676761 w 1986345"/>
                  <a:gd name="connsiteY6" fmla="*/ 685958 h 748943"/>
                  <a:gd name="connsiteX7" fmla="*/ 48848 w 1986345"/>
                  <a:gd name="connsiteY7" fmla="*/ 300606 h 748943"/>
                  <a:gd name="connsiteX8" fmla="*/ 21717 w 1986345"/>
                  <a:gd name="connsiteY8" fmla="*/ 207145 h 748943"/>
                  <a:gd name="connsiteX0" fmla="*/ 21717 w 1986345"/>
                  <a:gd name="connsiteY0" fmla="*/ 212344 h 754142"/>
                  <a:gd name="connsiteX1" fmla="*/ 1075772 w 1986345"/>
                  <a:gd name="connsiteY1" fmla="*/ 6189 h 754142"/>
                  <a:gd name="connsiteX2" fmla="*/ 1219282 w 1986345"/>
                  <a:gd name="connsiteY2" fmla="*/ 36474 h 754142"/>
                  <a:gd name="connsiteX3" fmla="*/ 1920876 w 1986345"/>
                  <a:gd name="connsiteY3" fmla="*/ 428834 h 754142"/>
                  <a:gd name="connsiteX4" fmla="*/ 1943619 w 1986345"/>
                  <a:gd name="connsiteY4" fmla="*/ 524903 h 754142"/>
                  <a:gd name="connsiteX5" fmla="*/ 836896 w 1986345"/>
                  <a:gd name="connsiteY5" fmla="*/ 744719 h 754142"/>
                  <a:gd name="connsiteX6" fmla="*/ 676761 w 1986345"/>
                  <a:gd name="connsiteY6" fmla="*/ 691157 h 754142"/>
                  <a:gd name="connsiteX7" fmla="*/ 48848 w 1986345"/>
                  <a:gd name="connsiteY7" fmla="*/ 305805 h 754142"/>
                  <a:gd name="connsiteX8" fmla="*/ 21717 w 1986345"/>
                  <a:gd name="connsiteY8" fmla="*/ 212344 h 754142"/>
                  <a:gd name="connsiteX0" fmla="*/ 21717 w 1986345"/>
                  <a:gd name="connsiteY0" fmla="*/ 210911 h 752709"/>
                  <a:gd name="connsiteX1" fmla="*/ 1075772 w 1986345"/>
                  <a:gd name="connsiteY1" fmla="*/ 4756 h 752709"/>
                  <a:gd name="connsiteX2" fmla="*/ 1219282 w 1986345"/>
                  <a:gd name="connsiteY2" fmla="*/ 35041 h 752709"/>
                  <a:gd name="connsiteX3" fmla="*/ 1920876 w 1986345"/>
                  <a:gd name="connsiteY3" fmla="*/ 427401 h 752709"/>
                  <a:gd name="connsiteX4" fmla="*/ 1943619 w 1986345"/>
                  <a:gd name="connsiteY4" fmla="*/ 523470 h 752709"/>
                  <a:gd name="connsiteX5" fmla="*/ 836896 w 1986345"/>
                  <a:gd name="connsiteY5" fmla="*/ 743286 h 752709"/>
                  <a:gd name="connsiteX6" fmla="*/ 676761 w 1986345"/>
                  <a:gd name="connsiteY6" fmla="*/ 689724 h 752709"/>
                  <a:gd name="connsiteX7" fmla="*/ 48848 w 1986345"/>
                  <a:gd name="connsiteY7" fmla="*/ 304372 h 752709"/>
                  <a:gd name="connsiteX8" fmla="*/ 21717 w 1986345"/>
                  <a:gd name="connsiteY8" fmla="*/ 210911 h 752709"/>
                  <a:gd name="connsiteX0" fmla="*/ 21717 w 1989918"/>
                  <a:gd name="connsiteY0" fmla="*/ 210911 h 752709"/>
                  <a:gd name="connsiteX1" fmla="*/ 1075772 w 1989918"/>
                  <a:gd name="connsiteY1" fmla="*/ 4756 h 752709"/>
                  <a:gd name="connsiteX2" fmla="*/ 1219282 w 1989918"/>
                  <a:gd name="connsiteY2" fmla="*/ 35041 h 752709"/>
                  <a:gd name="connsiteX3" fmla="*/ 1920876 w 1989918"/>
                  <a:gd name="connsiteY3" fmla="*/ 427401 h 752709"/>
                  <a:gd name="connsiteX4" fmla="*/ 1943619 w 1989918"/>
                  <a:gd name="connsiteY4" fmla="*/ 523470 h 752709"/>
                  <a:gd name="connsiteX5" fmla="*/ 836896 w 1989918"/>
                  <a:gd name="connsiteY5" fmla="*/ 743286 h 752709"/>
                  <a:gd name="connsiteX6" fmla="*/ 676761 w 1989918"/>
                  <a:gd name="connsiteY6" fmla="*/ 689724 h 752709"/>
                  <a:gd name="connsiteX7" fmla="*/ 48848 w 1989918"/>
                  <a:gd name="connsiteY7" fmla="*/ 304372 h 752709"/>
                  <a:gd name="connsiteX8" fmla="*/ 21717 w 1989918"/>
                  <a:gd name="connsiteY8" fmla="*/ 210911 h 752709"/>
                  <a:gd name="connsiteX0" fmla="*/ 21717 w 1984160"/>
                  <a:gd name="connsiteY0" fmla="*/ 210911 h 752709"/>
                  <a:gd name="connsiteX1" fmla="*/ 1075772 w 1984160"/>
                  <a:gd name="connsiteY1" fmla="*/ 4756 h 752709"/>
                  <a:gd name="connsiteX2" fmla="*/ 1219282 w 1984160"/>
                  <a:gd name="connsiteY2" fmla="*/ 35041 h 752709"/>
                  <a:gd name="connsiteX3" fmla="*/ 1920876 w 1984160"/>
                  <a:gd name="connsiteY3" fmla="*/ 427401 h 752709"/>
                  <a:gd name="connsiteX4" fmla="*/ 1943619 w 1984160"/>
                  <a:gd name="connsiteY4" fmla="*/ 523470 h 752709"/>
                  <a:gd name="connsiteX5" fmla="*/ 836896 w 1984160"/>
                  <a:gd name="connsiteY5" fmla="*/ 743286 h 752709"/>
                  <a:gd name="connsiteX6" fmla="*/ 676761 w 1984160"/>
                  <a:gd name="connsiteY6" fmla="*/ 689724 h 752709"/>
                  <a:gd name="connsiteX7" fmla="*/ 48848 w 1984160"/>
                  <a:gd name="connsiteY7" fmla="*/ 304372 h 752709"/>
                  <a:gd name="connsiteX8" fmla="*/ 21717 w 1984160"/>
                  <a:gd name="connsiteY8" fmla="*/ 210911 h 752709"/>
                  <a:gd name="connsiteX0" fmla="*/ 21717 w 1985136"/>
                  <a:gd name="connsiteY0" fmla="*/ 210911 h 752709"/>
                  <a:gd name="connsiteX1" fmla="*/ 1075772 w 1985136"/>
                  <a:gd name="connsiteY1" fmla="*/ 4756 h 752709"/>
                  <a:gd name="connsiteX2" fmla="*/ 1219282 w 1985136"/>
                  <a:gd name="connsiteY2" fmla="*/ 35041 h 752709"/>
                  <a:gd name="connsiteX3" fmla="*/ 1920876 w 1985136"/>
                  <a:gd name="connsiteY3" fmla="*/ 427401 h 752709"/>
                  <a:gd name="connsiteX4" fmla="*/ 1943619 w 1985136"/>
                  <a:gd name="connsiteY4" fmla="*/ 523470 h 752709"/>
                  <a:gd name="connsiteX5" fmla="*/ 836896 w 1985136"/>
                  <a:gd name="connsiteY5" fmla="*/ 743286 h 752709"/>
                  <a:gd name="connsiteX6" fmla="*/ 676761 w 1985136"/>
                  <a:gd name="connsiteY6" fmla="*/ 689724 h 752709"/>
                  <a:gd name="connsiteX7" fmla="*/ 48848 w 1985136"/>
                  <a:gd name="connsiteY7" fmla="*/ 304372 h 752709"/>
                  <a:gd name="connsiteX8" fmla="*/ 21717 w 1985136"/>
                  <a:gd name="connsiteY8" fmla="*/ 210911 h 75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136" h="752709">
                    <a:moveTo>
                      <a:pt x="21717" y="210911"/>
                    </a:moveTo>
                    <a:lnTo>
                      <a:pt x="1075772" y="4756"/>
                    </a:lnTo>
                    <a:cubicBezTo>
                      <a:pt x="1149102" y="-7316"/>
                      <a:pt x="1172553" y="3887"/>
                      <a:pt x="1219282" y="35041"/>
                    </a:cubicBezTo>
                    <a:lnTo>
                      <a:pt x="1920876" y="427401"/>
                    </a:lnTo>
                    <a:cubicBezTo>
                      <a:pt x="1986093" y="440582"/>
                      <a:pt x="2014731" y="513615"/>
                      <a:pt x="1943619" y="523470"/>
                    </a:cubicBezTo>
                    <a:lnTo>
                      <a:pt x="836896" y="743286"/>
                    </a:lnTo>
                    <a:cubicBezTo>
                      <a:pt x="769109" y="764225"/>
                      <a:pt x="741224" y="751911"/>
                      <a:pt x="676761" y="689724"/>
                    </a:cubicBezTo>
                    <a:lnTo>
                      <a:pt x="48848" y="304372"/>
                    </a:lnTo>
                    <a:cubicBezTo>
                      <a:pt x="-3423" y="272109"/>
                      <a:pt x="-15791" y="243174"/>
                      <a:pt x="21717" y="210911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31">
                <a:extLst>
                  <a:ext uri="{FF2B5EF4-FFF2-40B4-BE49-F238E27FC236}">
                    <a16:creationId xmlns:a16="http://schemas.microsoft.com/office/drawing/2014/main" id="{A9A269F7-4AAC-3A42-1D3F-D4B0F8B9BAFA}"/>
                  </a:ext>
                </a:extLst>
              </p:cNvPr>
              <p:cNvSpPr/>
              <p:nvPr/>
            </p:nvSpPr>
            <p:spPr>
              <a:xfrm>
                <a:off x="3000819" y="1652489"/>
                <a:ext cx="1278882" cy="381354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113856 h 1028256"/>
                  <a:gd name="connsiteX1" fmla="*/ 885936 w 914400"/>
                  <a:gd name="connsiteY1" fmla="*/ 0 h 1028256"/>
                  <a:gd name="connsiteX2" fmla="*/ 914400 w 914400"/>
                  <a:gd name="connsiteY2" fmla="*/ 1028256 h 1028256"/>
                  <a:gd name="connsiteX3" fmla="*/ 0 w 914400"/>
                  <a:gd name="connsiteY3" fmla="*/ 1028256 h 1028256"/>
                  <a:gd name="connsiteX4" fmla="*/ 0 w 914400"/>
                  <a:gd name="connsiteY4" fmla="*/ 113856 h 1028256"/>
                  <a:gd name="connsiteX0" fmla="*/ 0 w 914400"/>
                  <a:gd name="connsiteY0" fmla="*/ 113856 h 1028256"/>
                  <a:gd name="connsiteX1" fmla="*/ 885936 w 914400"/>
                  <a:gd name="connsiteY1" fmla="*/ 0 h 1028256"/>
                  <a:gd name="connsiteX2" fmla="*/ 914400 w 914400"/>
                  <a:gd name="connsiteY2" fmla="*/ 1028256 h 1028256"/>
                  <a:gd name="connsiteX3" fmla="*/ 594182 w 914400"/>
                  <a:gd name="connsiteY3" fmla="*/ 469653 h 1028256"/>
                  <a:gd name="connsiteX4" fmla="*/ 0 w 914400"/>
                  <a:gd name="connsiteY4" fmla="*/ 113856 h 1028256"/>
                  <a:gd name="connsiteX0" fmla="*/ 0 w 1569068"/>
                  <a:gd name="connsiteY0" fmla="*/ 113856 h 469653"/>
                  <a:gd name="connsiteX1" fmla="*/ 885936 w 1569068"/>
                  <a:gd name="connsiteY1" fmla="*/ 0 h 469653"/>
                  <a:gd name="connsiteX2" fmla="*/ 1569068 w 1569068"/>
                  <a:gd name="connsiteY2" fmla="*/ 341566 h 469653"/>
                  <a:gd name="connsiteX3" fmla="*/ 594182 w 1569068"/>
                  <a:gd name="connsiteY3" fmla="*/ 469653 h 469653"/>
                  <a:gd name="connsiteX4" fmla="*/ 0 w 1569068"/>
                  <a:gd name="connsiteY4" fmla="*/ 113856 h 469653"/>
                  <a:gd name="connsiteX0" fmla="*/ 0 w 1569068"/>
                  <a:gd name="connsiteY0" fmla="*/ 113856 h 469653"/>
                  <a:gd name="connsiteX1" fmla="*/ 885936 w 1569068"/>
                  <a:gd name="connsiteY1" fmla="*/ 0 h 469653"/>
                  <a:gd name="connsiteX2" fmla="*/ 1569068 w 1569068"/>
                  <a:gd name="connsiteY2" fmla="*/ 341566 h 469653"/>
                  <a:gd name="connsiteX3" fmla="*/ 718711 w 1569068"/>
                  <a:gd name="connsiteY3" fmla="*/ 451864 h 469653"/>
                  <a:gd name="connsiteX4" fmla="*/ 594182 w 1569068"/>
                  <a:gd name="connsiteY4" fmla="*/ 469653 h 469653"/>
                  <a:gd name="connsiteX5" fmla="*/ 0 w 1569068"/>
                  <a:gd name="connsiteY5" fmla="*/ 113856 h 469653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1569068 w 1569068"/>
                  <a:gd name="connsiteY2" fmla="*/ 341566 h 483886"/>
                  <a:gd name="connsiteX3" fmla="*/ 747175 w 1569068"/>
                  <a:gd name="connsiteY3" fmla="*/ 483886 h 483886"/>
                  <a:gd name="connsiteX4" fmla="*/ 594182 w 1569068"/>
                  <a:gd name="connsiteY4" fmla="*/ 469653 h 483886"/>
                  <a:gd name="connsiteX5" fmla="*/ 0 w 1569068"/>
                  <a:gd name="connsiteY5" fmla="*/ 113856 h 483886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957096 w 1569068"/>
                  <a:gd name="connsiteY2" fmla="*/ 39138 h 483886"/>
                  <a:gd name="connsiteX3" fmla="*/ 1569068 w 1569068"/>
                  <a:gd name="connsiteY3" fmla="*/ 341566 h 483886"/>
                  <a:gd name="connsiteX4" fmla="*/ 747175 w 1569068"/>
                  <a:gd name="connsiteY4" fmla="*/ 483886 h 483886"/>
                  <a:gd name="connsiteX5" fmla="*/ 594182 w 1569068"/>
                  <a:gd name="connsiteY5" fmla="*/ 469653 h 483886"/>
                  <a:gd name="connsiteX6" fmla="*/ 0 w 1569068"/>
                  <a:gd name="connsiteY6" fmla="*/ 113856 h 483886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992676 w 1569068"/>
                  <a:gd name="connsiteY2" fmla="*/ 21348 h 483886"/>
                  <a:gd name="connsiteX3" fmla="*/ 1569068 w 1569068"/>
                  <a:gd name="connsiteY3" fmla="*/ 341566 h 483886"/>
                  <a:gd name="connsiteX4" fmla="*/ 747175 w 1569068"/>
                  <a:gd name="connsiteY4" fmla="*/ 483886 h 483886"/>
                  <a:gd name="connsiteX5" fmla="*/ 594182 w 1569068"/>
                  <a:gd name="connsiteY5" fmla="*/ 469653 h 483886"/>
                  <a:gd name="connsiteX6" fmla="*/ 0 w 1569068"/>
                  <a:gd name="connsiteY6" fmla="*/ 113856 h 483886"/>
                  <a:gd name="connsiteX0" fmla="*/ 0 w 1569068"/>
                  <a:gd name="connsiteY0" fmla="*/ 113856 h 483886"/>
                  <a:gd name="connsiteX1" fmla="*/ 885936 w 1569068"/>
                  <a:gd name="connsiteY1" fmla="*/ 0 h 483886"/>
                  <a:gd name="connsiteX2" fmla="*/ 992676 w 1569068"/>
                  <a:gd name="connsiteY2" fmla="*/ 21348 h 483886"/>
                  <a:gd name="connsiteX3" fmla="*/ 1455212 w 1569068"/>
                  <a:gd name="connsiteY3" fmla="*/ 281081 h 483886"/>
                  <a:gd name="connsiteX4" fmla="*/ 1569068 w 1569068"/>
                  <a:gd name="connsiteY4" fmla="*/ 341566 h 483886"/>
                  <a:gd name="connsiteX5" fmla="*/ 747175 w 1569068"/>
                  <a:gd name="connsiteY5" fmla="*/ 483886 h 483886"/>
                  <a:gd name="connsiteX6" fmla="*/ 594182 w 1569068"/>
                  <a:gd name="connsiteY6" fmla="*/ 469653 h 483886"/>
                  <a:gd name="connsiteX7" fmla="*/ 0 w 1569068"/>
                  <a:gd name="connsiteY7" fmla="*/ 113856 h 483886"/>
                  <a:gd name="connsiteX0" fmla="*/ 0 w 1586858"/>
                  <a:gd name="connsiteY0" fmla="*/ 113856 h 483886"/>
                  <a:gd name="connsiteX1" fmla="*/ 885936 w 1586858"/>
                  <a:gd name="connsiteY1" fmla="*/ 0 h 483886"/>
                  <a:gd name="connsiteX2" fmla="*/ 992676 w 1586858"/>
                  <a:gd name="connsiteY2" fmla="*/ 21348 h 483886"/>
                  <a:gd name="connsiteX3" fmla="*/ 1586858 w 1586858"/>
                  <a:gd name="connsiteY3" fmla="*/ 288197 h 483886"/>
                  <a:gd name="connsiteX4" fmla="*/ 1569068 w 1586858"/>
                  <a:gd name="connsiteY4" fmla="*/ 341566 h 483886"/>
                  <a:gd name="connsiteX5" fmla="*/ 747175 w 1586858"/>
                  <a:gd name="connsiteY5" fmla="*/ 483886 h 483886"/>
                  <a:gd name="connsiteX6" fmla="*/ 594182 w 1586858"/>
                  <a:gd name="connsiteY6" fmla="*/ 469653 h 483886"/>
                  <a:gd name="connsiteX7" fmla="*/ 0 w 1586858"/>
                  <a:gd name="connsiteY7" fmla="*/ 113856 h 483886"/>
                  <a:gd name="connsiteX0" fmla="*/ 0 w 1596168"/>
                  <a:gd name="connsiteY0" fmla="*/ 113856 h 483886"/>
                  <a:gd name="connsiteX1" fmla="*/ 885936 w 1596168"/>
                  <a:gd name="connsiteY1" fmla="*/ 0 h 483886"/>
                  <a:gd name="connsiteX2" fmla="*/ 992676 w 1596168"/>
                  <a:gd name="connsiteY2" fmla="*/ 21348 h 483886"/>
                  <a:gd name="connsiteX3" fmla="*/ 1586858 w 1596168"/>
                  <a:gd name="connsiteY3" fmla="*/ 288197 h 483886"/>
                  <a:gd name="connsiteX4" fmla="*/ 1569068 w 1596168"/>
                  <a:gd name="connsiteY4" fmla="*/ 341566 h 483886"/>
                  <a:gd name="connsiteX5" fmla="*/ 747175 w 1596168"/>
                  <a:gd name="connsiteY5" fmla="*/ 483886 h 483886"/>
                  <a:gd name="connsiteX6" fmla="*/ 594182 w 1596168"/>
                  <a:gd name="connsiteY6" fmla="*/ 469653 h 483886"/>
                  <a:gd name="connsiteX7" fmla="*/ 0 w 1596168"/>
                  <a:gd name="connsiteY7" fmla="*/ 113856 h 483886"/>
                  <a:gd name="connsiteX0" fmla="*/ 0 w 1619226"/>
                  <a:gd name="connsiteY0" fmla="*/ 113856 h 483886"/>
                  <a:gd name="connsiteX1" fmla="*/ 885936 w 1619226"/>
                  <a:gd name="connsiteY1" fmla="*/ 0 h 483886"/>
                  <a:gd name="connsiteX2" fmla="*/ 992676 w 1619226"/>
                  <a:gd name="connsiteY2" fmla="*/ 21348 h 483886"/>
                  <a:gd name="connsiteX3" fmla="*/ 1586858 w 1619226"/>
                  <a:gd name="connsiteY3" fmla="*/ 288197 h 483886"/>
                  <a:gd name="connsiteX4" fmla="*/ 1569068 w 1619226"/>
                  <a:gd name="connsiteY4" fmla="*/ 341566 h 483886"/>
                  <a:gd name="connsiteX5" fmla="*/ 747175 w 1619226"/>
                  <a:gd name="connsiteY5" fmla="*/ 483886 h 483886"/>
                  <a:gd name="connsiteX6" fmla="*/ 594182 w 1619226"/>
                  <a:gd name="connsiteY6" fmla="*/ 469653 h 483886"/>
                  <a:gd name="connsiteX7" fmla="*/ 0 w 1619226"/>
                  <a:gd name="connsiteY7" fmla="*/ 113856 h 483886"/>
                  <a:gd name="connsiteX0" fmla="*/ 0 w 1619226"/>
                  <a:gd name="connsiteY0" fmla="*/ 113856 h 483886"/>
                  <a:gd name="connsiteX1" fmla="*/ 885936 w 1619226"/>
                  <a:gd name="connsiteY1" fmla="*/ 0 h 483886"/>
                  <a:gd name="connsiteX2" fmla="*/ 992676 w 1619226"/>
                  <a:gd name="connsiteY2" fmla="*/ 21348 h 483886"/>
                  <a:gd name="connsiteX3" fmla="*/ 1586858 w 1619226"/>
                  <a:gd name="connsiteY3" fmla="*/ 288197 h 483886"/>
                  <a:gd name="connsiteX4" fmla="*/ 1569068 w 1619226"/>
                  <a:gd name="connsiteY4" fmla="*/ 341566 h 483886"/>
                  <a:gd name="connsiteX5" fmla="*/ 747175 w 1619226"/>
                  <a:gd name="connsiteY5" fmla="*/ 483886 h 483886"/>
                  <a:gd name="connsiteX6" fmla="*/ 594182 w 1619226"/>
                  <a:gd name="connsiteY6" fmla="*/ 469653 h 483886"/>
                  <a:gd name="connsiteX7" fmla="*/ 0 w 1619226"/>
                  <a:gd name="connsiteY7" fmla="*/ 113856 h 483886"/>
                  <a:gd name="connsiteX0" fmla="*/ 0 w 1614709"/>
                  <a:gd name="connsiteY0" fmla="*/ 113856 h 483886"/>
                  <a:gd name="connsiteX1" fmla="*/ 885936 w 1614709"/>
                  <a:gd name="connsiteY1" fmla="*/ 0 h 483886"/>
                  <a:gd name="connsiteX2" fmla="*/ 992676 w 1614709"/>
                  <a:gd name="connsiteY2" fmla="*/ 21348 h 483886"/>
                  <a:gd name="connsiteX3" fmla="*/ 1586858 w 1614709"/>
                  <a:gd name="connsiteY3" fmla="*/ 288197 h 483886"/>
                  <a:gd name="connsiteX4" fmla="*/ 1569068 w 1614709"/>
                  <a:gd name="connsiteY4" fmla="*/ 341566 h 483886"/>
                  <a:gd name="connsiteX5" fmla="*/ 747175 w 1614709"/>
                  <a:gd name="connsiteY5" fmla="*/ 483886 h 483886"/>
                  <a:gd name="connsiteX6" fmla="*/ 594182 w 1614709"/>
                  <a:gd name="connsiteY6" fmla="*/ 469653 h 483886"/>
                  <a:gd name="connsiteX7" fmla="*/ 0 w 1614709"/>
                  <a:gd name="connsiteY7" fmla="*/ 113856 h 483886"/>
                  <a:gd name="connsiteX0" fmla="*/ 0 w 1614709"/>
                  <a:gd name="connsiteY0" fmla="*/ 119166 h 489196"/>
                  <a:gd name="connsiteX1" fmla="*/ 885936 w 1614709"/>
                  <a:gd name="connsiteY1" fmla="*/ 5310 h 489196"/>
                  <a:gd name="connsiteX2" fmla="*/ 992676 w 1614709"/>
                  <a:gd name="connsiteY2" fmla="*/ 26658 h 489196"/>
                  <a:gd name="connsiteX3" fmla="*/ 1586858 w 1614709"/>
                  <a:gd name="connsiteY3" fmla="*/ 293507 h 489196"/>
                  <a:gd name="connsiteX4" fmla="*/ 1569068 w 1614709"/>
                  <a:gd name="connsiteY4" fmla="*/ 346876 h 489196"/>
                  <a:gd name="connsiteX5" fmla="*/ 747175 w 1614709"/>
                  <a:gd name="connsiteY5" fmla="*/ 489196 h 489196"/>
                  <a:gd name="connsiteX6" fmla="*/ 594182 w 1614709"/>
                  <a:gd name="connsiteY6" fmla="*/ 474963 h 489196"/>
                  <a:gd name="connsiteX7" fmla="*/ 0 w 1614709"/>
                  <a:gd name="connsiteY7" fmla="*/ 119166 h 489196"/>
                  <a:gd name="connsiteX0" fmla="*/ 0 w 1614709"/>
                  <a:gd name="connsiteY0" fmla="*/ 123425 h 493455"/>
                  <a:gd name="connsiteX1" fmla="*/ 881173 w 1614709"/>
                  <a:gd name="connsiteY1" fmla="*/ 4807 h 493455"/>
                  <a:gd name="connsiteX2" fmla="*/ 992676 w 1614709"/>
                  <a:gd name="connsiteY2" fmla="*/ 30917 h 493455"/>
                  <a:gd name="connsiteX3" fmla="*/ 1586858 w 1614709"/>
                  <a:gd name="connsiteY3" fmla="*/ 297766 h 493455"/>
                  <a:gd name="connsiteX4" fmla="*/ 1569068 w 1614709"/>
                  <a:gd name="connsiteY4" fmla="*/ 351135 h 493455"/>
                  <a:gd name="connsiteX5" fmla="*/ 747175 w 1614709"/>
                  <a:gd name="connsiteY5" fmla="*/ 493455 h 493455"/>
                  <a:gd name="connsiteX6" fmla="*/ 594182 w 1614709"/>
                  <a:gd name="connsiteY6" fmla="*/ 479222 h 493455"/>
                  <a:gd name="connsiteX7" fmla="*/ 0 w 1614709"/>
                  <a:gd name="connsiteY7" fmla="*/ 123425 h 493455"/>
                  <a:gd name="connsiteX0" fmla="*/ 0 w 1614709"/>
                  <a:gd name="connsiteY0" fmla="*/ 120163 h 490193"/>
                  <a:gd name="connsiteX1" fmla="*/ 881173 w 1614709"/>
                  <a:gd name="connsiteY1" fmla="*/ 1545 h 490193"/>
                  <a:gd name="connsiteX2" fmla="*/ 992676 w 1614709"/>
                  <a:gd name="connsiteY2" fmla="*/ 27655 h 490193"/>
                  <a:gd name="connsiteX3" fmla="*/ 1586858 w 1614709"/>
                  <a:gd name="connsiteY3" fmla="*/ 294504 h 490193"/>
                  <a:gd name="connsiteX4" fmla="*/ 1569068 w 1614709"/>
                  <a:gd name="connsiteY4" fmla="*/ 347873 h 490193"/>
                  <a:gd name="connsiteX5" fmla="*/ 747175 w 1614709"/>
                  <a:gd name="connsiteY5" fmla="*/ 490193 h 490193"/>
                  <a:gd name="connsiteX6" fmla="*/ 594182 w 1614709"/>
                  <a:gd name="connsiteY6" fmla="*/ 475960 h 490193"/>
                  <a:gd name="connsiteX7" fmla="*/ 0 w 1614709"/>
                  <a:gd name="connsiteY7" fmla="*/ 120163 h 490193"/>
                  <a:gd name="connsiteX0" fmla="*/ 0 w 1614709"/>
                  <a:gd name="connsiteY0" fmla="*/ 120908 h 490938"/>
                  <a:gd name="connsiteX1" fmla="*/ 881173 w 1614709"/>
                  <a:gd name="connsiteY1" fmla="*/ 2290 h 490938"/>
                  <a:gd name="connsiteX2" fmla="*/ 992676 w 1614709"/>
                  <a:gd name="connsiteY2" fmla="*/ 28400 h 490938"/>
                  <a:gd name="connsiteX3" fmla="*/ 1586858 w 1614709"/>
                  <a:gd name="connsiteY3" fmla="*/ 295249 h 490938"/>
                  <a:gd name="connsiteX4" fmla="*/ 1569068 w 1614709"/>
                  <a:gd name="connsiteY4" fmla="*/ 348618 h 490938"/>
                  <a:gd name="connsiteX5" fmla="*/ 747175 w 1614709"/>
                  <a:gd name="connsiteY5" fmla="*/ 490938 h 490938"/>
                  <a:gd name="connsiteX6" fmla="*/ 594182 w 1614709"/>
                  <a:gd name="connsiteY6" fmla="*/ 476705 h 490938"/>
                  <a:gd name="connsiteX7" fmla="*/ 0 w 1614709"/>
                  <a:gd name="connsiteY7" fmla="*/ 120908 h 490938"/>
                  <a:gd name="connsiteX0" fmla="*/ 0 w 1614709"/>
                  <a:gd name="connsiteY0" fmla="*/ 120908 h 496815"/>
                  <a:gd name="connsiteX1" fmla="*/ 881173 w 1614709"/>
                  <a:gd name="connsiteY1" fmla="*/ 2290 h 496815"/>
                  <a:gd name="connsiteX2" fmla="*/ 992676 w 1614709"/>
                  <a:gd name="connsiteY2" fmla="*/ 28400 h 496815"/>
                  <a:gd name="connsiteX3" fmla="*/ 1586858 w 1614709"/>
                  <a:gd name="connsiteY3" fmla="*/ 295249 h 496815"/>
                  <a:gd name="connsiteX4" fmla="*/ 1569068 w 1614709"/>
                  <a:gd name="connsiteY4" fmla="*/ 348618 h 496815"/>
                  <a:gd name="connsiteX5" fmla="*/ 747175 w 1614709"/>
                  <a:gd name="connsiteY5" fmla="*/ 490938 h 496815"/>
                  <a:gd name="connsiteX6" fmla="*/ 594182 w 1614709"/>
                  <a:gd name="connsiteY6" fmla="*/ 476705 h 496815"/>
                  <a:gd name="connsiteX7" fmla="*/ 0 w 1614709"/>
                  <a:gd name="connsiteY7" fmla="*/ 120908 h 496815"/>
                  <a:gd name="connsiteX0" fmla="*/ 0 w 1614709"/>
                  <a:gd name="connsiteY0" fmla="*/ 120908 h 506368"/>
                  <a:gd name="connsiteX1" fmla="*/ 881173 w 1614709"/>
                  <a:gd name="connsiteY1" fmla="*/ 2290 h 506368"/>
                  <a:gd name="connsiteX2" fmla="*/ 992676 w 1614709"/>
                  <a:gd name="connsiteY2" fmla="*/ 28400 h 506368"/>
                  <a:gd name="connsiteX3" fmla="*/ 1586858 w 1614709"/>
                  <a:gd name="connsiteY3" fmla="*/ 295249 h 506368"/>
                  <a:gd name="connsiteX4" fmla="*/ 1569068 w 1614709"/>
                  <a:gd name="connsiteY4" fmla="*/ 348618 h 506368"/>
                  <a:gd name="connsiteX5" fmla="*/ 747175 w 1614709"/>
                  <a:gd name="connsiteY5" fmla="*/ 490938 h 506368"/>
                  <a:gd name="connsiteX6" fmla="*/ 594182 w 1614709"/>
                  <a:gd name="connsiteY6" fmla="*/ 476705 h 506368"/>
                  <a:gd name="connsiteX7" fmla="*/ 0 w 1614709"/>
                  <a:gd name="connsiteY7" fmla="*/ 120908 h 506368"/>
                  <a:gd name="connsiteX0" fmla="*/ 0 w 1614709"/>
                  <a:gd name="connsiteY0" fmla="*/ 120908 h 506368"/>
                  <a:gd name="connsiteX1" fmla="*/ 881173 w 1614709"/>
                  <a:gd name="connsiteY1" fmla="*/ 2290 h 506368"/>
                  <a:gd name="connsiteX2" fmla="*/ 992676 w 1614709"/>
                  <a:gd name="connsiteY2" fmla="*/ 28400 h 506368"/>
                  <a:gd name="connsiteX3" fmla="*/ 1586858 w 1614709"/>
                  <a:gd name="connsiteY3" fmla="*/ 295249 h 506368"/>
                  <a:gd name="connsiteX4" fmla="*/ 1569068 w 1614709"/>
                  <a:gd name="connsiteY4" fmla="*/ 348618 h 506368"/>
                  <a:gd name="connsiteX5" fmla="*/ 747175 w 1614709"/>
                  <a:gd name="connsiteY5" fmla="*/ 490938 h 506368"/>
                  <a:gd name="connsiteX6" fmla="*/ 594182 w 1614709"/>
                  <a:gd name="connsiteY6" fmla="*/ 476705 h 506368"/>
                  <a:gd name="connsiteX7" fmla="*/ 66083 w 1614709"/>
                  <a:gd name="connsiteY7" fmla="*/ 164586 h 506368"/>
                  <a:gd name="connsiteX8" fmla="*/ 0 w 1614709"/>
                  <a:gd name="connsiteY8" fmla="*/ 120908 h 506368"/>
                  <a:gd name="connsiteX0" fmla="*/ 36311 w 1651020"/>
                  <a:gd name="connsiteY0" fmla="*/ 120908 h 506368"/>
                  <a:gd name="connsiteX1" fmla="*/ 917484 w 1651020"/>
                  <a:gd name="connsiteY1" fmla="*/ 2290 h 506368"/>
                  <a:gd name="connsiteX2" fmla="*/ 1028987 w 1651020"/>
                  <a:gd name="connsiteY2" fmla="*/ 28400 h 506368"/>
                  <a:gd name="connsiteX3" fmla="*/ 1623169 w 1651020"/>
                  <a:gd name="connsiteY3" fmla="*/ 295249 h 506368"/>
                  <a:gd name="connsiteX4" fmla="*/ 1605379 w 1651020"/>
                  <a:gd name="connsiteY4" fmla="*/ 348618 h 506368"/>
                  <a:gd name="connsiteX5" fmla="*/ 783486 w 1651020"/>
                  <a:gd name="connsiteY5" fmla="*/ 490938 h 506368"/>
                  <a:gd name="connsiteX6" fmla="*/ 630493 w 1651020"/>
                  <a:gd name="connsiteY6" fmla="*/ 476705 h 506368"/>
                  <a:gd name="connsiteX7" fmla="*/ 0 w 1651020"/>
                  <a:gd name="connsiteY7" fmla="*/ 197923 h 506368"/>
                  <a:gd name="connsiteX8" fmla="*/ 36311 w 1651020"/>
                  <a:gd name="connsiteY8" fmla="*/ 120908 h 506368"/>
                  <a:gd name="connsiteX0" fmla="*/ 42771 w 1657480"/>
                  <a:gd name="connsiteY0" fmla="*/ 120908 h 506368"/>
                  <a:gd name="connsiteX1" fmla="*/ 923944 w 1657480"/>
                  <a:gd name="connsiteY1" fmla="*/ 2290 h 506368"/>
                  <a:gd name="connsiteX2" fmla="*/ 1035447 w 1657480"/>
                  <a:gd name="connsiteY2" fmla="*/ 28400 h 506368"/>
                  <a:gd name="connsiteX3" fmla="*/ 1629629 w 1657480"/>
                  <a:gd name="connsiteY3" fmla="*/ 295249 h 506368"/>
                  <a:gd name="connsiteX4" fmla="*/ 1611839 w 1657480"/>
                  <a:gd name="connsiteY4" fmla="*/ 348618 h 506368"/>
                  <a:gd name="connsiteX5" fmla="*/ 789946 w 1657480"/>
                  <a:gd name="connsiteY5" fmla="*/ 490938 h 506368"/>
                  <a:gd name="connsiteX6" fmla="*/ 636953 w 1657480"/>
                  <a:gd name="connsiteY6" fmla="*/ 476705 h 506368"/>
                  <a:gd name="connsiteX7" fmla="*/ 6460 w 1657480"/>
                  <a:gd name="connsiteY7" fmla="*/ 197923 h 506368"/>
                  <a:gd name="connsiteX8" fmla="*/ 42771 w 1657480"/>
                  <a:gd name="connsiteY8" fmla="*/ 120908 h 506368"/>
                  <a:gd name="connsiteX0" fmla="*/ 48020 w 1662729"/>
                  <a:gd name="connsiteY0" fmla="*/ 120908 h 506368"/>
                  <a:gd name="connsiteX1" fmla="*/ 929193 w 1662729"/>
                  <a:gd name="connsiteY1" fmla="*/ 2290 h 506368"/>
                  <a:gd name="connsiteX2" fmla="*/ 1040696 w 1662729"/>
                  <a:gd name="connsiteY2" fmla="*/ 28400 h 506368"/>
                  <a:gd name="connsiteX3" fmla="*/ 1634878 w 1662729"/>
                  <a:gd name="connsiteY3" fmla="*/ 295249 h 506368"/>
                  <a:gd name="connsiteX4" fmla="*/ 1617088 w 1662729"/>
                  <a:gd name="connsiteY4" fmla="*/ 348618 h 506368"/>
                  <a:gd name="connsiteX5" fmla="*/ 795195 w 1662729"/>
                  <a:gd name="connsiteY5" fmla="*/ 490938 h 506368"/>
                  <a:gd name="connsiteX6" fmla="*/ 642202 w 1662729"/>
                  <a:gd name="connsiteY6" fmla="*/ 476705 h 506368"/>
                  <a:gd name="connsiteX7" fmla="*/ 11709 w 1662729"/>
                  <a:gd name="connsiteY7" fmla="*/ 197923 h 506368"/>
                  <a:gd name="connsiteX8" fmla="*/ 48020 w 1662729"/>
                  <a:gd name="connsiteY8" fmla="*/ 120908 h 506368"/>
                  <a:gd name="connsiteX0" fmla="*/ 48020 w 1662729"/>
                  <a:gd name="connsiteY0" fmla="*/ 116695 h 502155"/>
                  <a:gd name="connsiteX1" fmla="*/ 903000 w 1662729"/>
                  <a:gd name="connsiteY1" fmla="*/ 2839 h 502155"/>
                  <a:gd name="connsiteX2" fmla="*/ 1040696 w 1662729"/>
                  <a:gd name="connsiteY2" fmla="*/ 24187 h 502155"/>
                  <a:gd name="connsiteX3" fmla="*/ 1634878 w 1662729"/>
                  <a:gd name="connsiteY3" fmla="*/ 291036 h 502155"/>
                  <a:gd name="connsiteX4" fmla="*/ 1617088 w 1662729"/>
                  <a:gd name="connsiteY4" fmla="*/ 344405 h 502155"/>
                  <a:gd name="connsiteX5" fmla="*/ 795195 w 1662729"/>
                  <a:gd name="connsiteY5" fmla="*/ 486725 h 502155"/>
                  <a:gd name="connsiteX6" fmla="*/ 642202 w 1662729"/>
                  <a:gd name="connsiteY6" fmla="*/ 472492 h 502155"/>
                  <a:gd name="connsiteX7" fmla="*/ 11709 w 1662729"/>
                  <a:gd name="connsiteY7" fmla="*/ 193710 h 502155"/>
                  <a:gd name="connsiteX8" fmla="*/ 48020 w 1662729"/>
                  <a:gd name="connsiteY8" fmla="*/ 116695 h 502155"/>
                  <a:gd name="connsiteX0" fmla="*/ 48020 w 1662729"/>
                  <a:gd name="connsiteY0" fmla="*/ 114819 h 500279"/>
                  <a:gd name="connsiteX1" fmla="*/ 903000 w 1662729"/>
                  <a:gd name="connsiteY1" fmla="*/ 963 h 500279"/>
                  <a:gd name="connsiteX2" fmla="*/ 1040696 w 1662729"/>
                  <a:gd name="connsiteY2" fmla="*/ 22311 h 500279"/>
                  <a:gd name="connsiteX3" fmla="*/ 1634878 w 1662729"/>
                  <a:gd name="connsiteY3" fmla="*/ 289160 h 500279"/>
                  <a:gd name="connsiteX4" fmla="*/ 1617088 w 1662729"/>
                  <a:gd name="connsiteY4" fmla="*/ 342529 h 500279"/>
                  <a:gd name="connsiteX5" fmla="*/ 795195 w 1662729"/>
                  <a:gd name="connsiteY5" fmla="*/ 484849 h 500279"/>
                  <a:gd name="connsiteX6" fmla="*/ 642202 w 1662729"/>
                  <a:gd name="connsiteY6" fmla="*/ 470616 h 500279"/>
                  <a:gd name="connsiteX7" fmla="*/ 11709 w 1662729"/>
                  <a:gd name="connsiteY7" fmla="*/ 191834 h 500279"/>
                  <a:gd name="connsiteX8" fmla="*/ 48020 w 1662729"/>
                  <a:gd name="connsiteY8" fmla="*/ 114819 h 500279"/>
                  <a:gd name="connsiteX0" fmla="*/ 48020 w 1662729"/>
                  <a:gd name="connsiteY0" fmla="*/ 115735 h 501195"/>
                  <a:gd name="connsiteX1" fmla="*/ 903000 w 1662729"/>
                  <a:gd name="connsiteY1" fmla="*/ 1879 h 501195"/>
                  <a:gd name="connsiteX2" fmla="*/ 1040696 w 1662729"/>
                  <a:gd name="connsiteY2" fmla="*/ 23227 h 501195"/>
                  <a:gd name="connsiteX3" fmla="*/ 1634878 w 1662729"/>
                  <a:gd name="connsiteY3" fmla="*/ 290076 h 501195"/>
                  <a:gd name="connsiteX4" fmla="*/ 1617088 w 1662729"/>
                  <a:gd name="connsiteY4" fmla="*/ 343445 h 501195"/>
                  <a:gd name="connsiteX5" fmla="*/ 795195 w 1662729"/>
                  <a:gd name="connsiteY5" fmla="*/ 485765 h 501195"/>
                  <a:gd name="connsiteX6" fmla="*/ 642202 w 1662729"/>
                  <a:gd name="connsiteY6" fmla="*/ 471532 h 501195"/>
                  <a:gd name="connsiteX7" fmla="*/ 11709 w 1662729"/>
                  <a:gd name="connsiteY7" fmla="*/ 192750 h 501195"/>
                  <a:gd name="connsiteX8" fmla="*/ 48020 w 1662729"/>
                  <a:gd name="connsiteY8" fmla="*/ 115735 h 501195"/>
                  <a:gd name="connsiteX0" fmla="*/ 48020 w 1662729"/>
                  <a:gd name="connsiteY0" fmla="*/ 117447 h 502907"/>
                  <a:gd name="connsiteX1" fmla="*/ 903000 w 1662729"/>
                  <a:gd name="connsiteY1" fmla="*/ 3591 h 502907"/>
                  <a:gd name="connsiteX2" fmla="*/ 1040696 w 1662729"/>
                  <a:gd name="connsiteY2" fmla="*/ 24939 h 502907"/>
                  <a:gd name="connsiteX3" fmla="*/ 1634878 w 1662729"/>
                  <a:gd name="connsiteY3" fmla="*/ 291788 h 502907"/>
                  <a:gd name="connsiteX4" fmla="*/ 1617088 w 1662729"/>
                  <a:gd name="connsiteY4" fmla="*/ 345157 h 502907"/>
                  <a:gd name="connsiteX5" fmla="*/ 795195 w 1662729"/>
                  <a:gd name="connsiteY5" fmla="*/ 487477 h 502907"/>
                  <a:gd name="connsiteX6" fmla="*/ 642202 w 1662729"/>
                  <a:gd name="connsiteY6" fmla="*/ 473244 h 502907"/>
                  <a:gd name="connsiteX7" fmla="*/ 11709 w 1662729"/>
                  <a:gd name="connsiteY7" fmla="*/ 194462 h 502907"/>
                  <a:gd name="connsiteX8" fmla="*/ 48020 w 1662729"/>
                  <a:gd name="connsiteY8" fmla="*/ 117447 h 502907"/>
                  <a:gd name="connsiteX0" fmla="*/ 48020 w 1662729"/>
                  <a:gd name="connsiteY0" fmla="*/ 117447 h 498682"/>
                  <a:gd name="connsiteX1" fmla="*/ 903000 w 1662729"/>
                  <a:gd name="connsiteY1" fmla="*/ 3591 h 498682"/>
                  <a:gd name="connsiteX2" fmla="*/ 1040696 w 1662729"/>
                  <a:gd name="connsiteY2" fmla="*/ 24939 h 498682"/>
                  <a:gd name="connsiteX3" fmla="*/ 1634878 w 1662729"/>
                  <a:gd name="connsiteY3" fmla="*/ 291788 h 498682"/>
                  <a:gd name="connsiteX4" fmla="*/ 1617088 w 1662729"/>
                  <a:gd name="connsiteY4" fmla="*/ 345157 h 498682"/>
                  <a:gd name="connsiteX5" fmla="*/ 795195 w 1662729"/>
                  <a:gd name="connsiteY5" fmla="*/ 487477 h 498682"/>
                  <a:gd name="connsiteX6" fmla="*/ 642202 w 1662729"/>
                  <a:gd name="connsiteY6" fmla="*/ 473244 h 498682"/>
                  <a:gd name="connsiteX7" fmla="*/ 11709 w 1662729"/>
                  <a:gd name="connsiteY7" fmla="*/ 194462 h 498682"/>
                  <a:gd name="connsiteX8" fmla="*/ 48020 w 1662729"/>
                  <a:gd name="connsiteY8" fmla="*/ 117447 h 498682"/>
                  <a:gd name="connsiteX0" fmla="*/ 48020 w 1662729"/>
                  <a:gd name="connsiteY0" fmla="*/ 117447 h 494489"/>
                  <a:gd name="connsiteX1" fmla="*/ 903000 w 1662729"/>
                  <a:gd name="connsiteY1" fmla="*/ 3591 h 494489"/>
                  <a:gd name="connsiteX2" fmla="*/ 1040696 w 1662729"/>
                  <a:gd name="connsiteY2" fmla="*/ 24939 h 494489"/>
                  <a:gd name="connsiteX3" fmla="*/ 1634878 w 1662729"/>
                  <a:gd name="connsiteY3" fmla="*/ 291788 h 494489"/>
                  <a:gd name="connsiteX4" fmla="*/ 1617088 w 1662729"/>
                  <a:gd name="connsiteY4" fmla="*/ 345157 h 494489"/>
                  <a:gd name="connsiteX5" fmla="*/ 795195 w 1662729"/>
                  <a:gd name="connsiteY5" fmla="*/ 487477 h 494489"/>
                  <a:gd name="connsiteX6" fmla="*/ 642202 w 1662729"/>
                  <a:gd name="connsiteY6" fmla="*/ 473244 h 494489"/>
                  <a:gd name="connsiteX7" fmla="*/ 11709 w 1662729"/>
                  <a:gd name="connsiteY7" fmla="*/ 194462 h 494489"/>
                  <a:gd name="connsiteX8" fmla="*/ 48020 w 1662729"/>
                  <a:gd name="connsiteY8" fmla="*/ 117447 h 494489"/>
                  <a:gd name="connsiteX0" fmla="*/ 42730 w 1657439"/>
                  <a:gd name="connsiteY0" fmla="*/ 117447 h 494489"/>
                  <a:gd name="connsiteX1" fmla="*/ 897710 w 1657439"/>
                  <a:gd name="connsiteY1" fmla="*/ 3591 h 494489"/>
                  <a:gd name="connsiteX2" fmla="*/ 1035406 w 1657439"/>
                  <a:gd name="connsiteY2" fmla="*/ 24939 h 494489"/>
                  <a:gd name="connsiteX3" fmla="*/ 1629588 w 1657439"/>
                  <a:gd name="connsiteY3" fmla="*/ 291788 h 494489"/>
                  <a:gd name="connsiteX4" fmla="*/ 1611798 w 1657439"/>
                  <a:gd name="connsiteY4" fmla="*/ 345157 h 494489"/>
                  <a:gd name="connsiteX5" fmla="*/ 789905 w 1657439"/>
                  <a:gd name="connsiteY5" fmla="*/ 487477 h 494489"/>
                  <a:gd name="connsiteX6" fmla="*/ 636912 w 1657439"/>
                  <a:gd name="connsiteY6" fmla="*/ 473244 h 494489"/>
                  <a:gd name="connsiteX7" fmla="*/ 6419 w 1657439"/>
                  <a:gd name="connsiteY7" fmla="*/ 194462 h 494489"/>
                  <a:gd name="connsiteX8" fmla="*/ 42730 w 1657439"/>
                  <a:gd name="connsiteY8" fmla="*/ 117447 h 494489"/>
                  <a:gd name="connsiteX0" fmla="*/ 43268 w 1657977"/>
                  <a:gd name="connsiteY0" fmla="*/ 117447 h 494489"/>
                  <a:gd name="connsiteX1" fmla="*/ 898248 w 1657977"/>
                  <a:gd name="connsiteY1" fmla="*/ 3591 h 494489"/>
                  <a:gd name="connsiteX2" fmla="*/ 1035944 w 1657977"/>
                  <a:gd name="connsiteY2" fmla="*/ 24939 h 494489"/>
                  <a:gd name="connsiteX3" fmla="*/ 1630126 w 1657977"/>
                  <a:gd name="connsiteY3" fmla="*/ 291788 h 494489"/>
                  <a:gd name="connsiteX4" fmla="*/ 1612336 w 1657977"/>
                  <a:gd name="connsiteY4" fmla="*/ 345157 h 494489"/>
                  <a:gd name="connsiteX5" fmla="*/ 790443 w 1657977"/>
                  <a:gd name="connsiteY5" fmla="*/ 487477 h 494489"/>
                  <a:gd name="connsiteX6" fmla="*/ 637450 w 1657977"/>
                  <a:gd name="connsiteY6" fmla="*/ 473244 h 494489"/>
                  <a:gd name="connsiteX7" fmla="*/ 6957 w 1657977"/>
                  <a:gd name="connsiteY7" fmla="*/ 194462 h 494489"/>
                  <a:gd name="connsiteX8" fmla="*/ 43268 w 1657977"/>
                  <a:gd name="connsiteY8" fmla="*/ 117447 h 494489"/>
                  <a:gd name="connsiteX0" fmla="*/ 38431 w 1653140"/>
                  <a:gd name="connsiteY0" fmla="*/ 117447 h 494489"/>
                  <a:gd name="connsiteX1" fmla="*/ 893411 w 1653140"/>
                  <a:gd name="connsiteY1" fmla="*/ 3591 h 494489"/>
                  <a:gd name="connsiteX2" fmla="*/ 1031107 w 1653140"/>
                  <a:gd name="connsiteY2" fmla="*/ 24939 h 494489"/>
                  <a:gd name="connsiteX3" fmla="*/ 1625289 w 1653140"/>
                  <a:gd name="connsiteY3" fmla="*/ 291788 h 494489"/>
                  <a:gd name="connsiteX4" fmla="*/ 1607499 w 1653140"/>
                  <a:gd name="connsiteY4" fmla="*/ 345157 h 494489"/>
                  <a:gd name="connsiteX5" fmla="*/ 785606 w 1653140"/>
                  <a:gd name="connsiteY5" fmla="*/ 487477 h 494489"/>
                  <a:gd name="connsiteX6" fmla="*/ 632613 w 1653140"/>
                  <a:gd name="connsiteY6" fmla="*/ 473244 h 494489"/>
                  <a:gd name="connsiteX7" fmla="*/ 9264 w 1653140"/>
                  <a:gd name="connsiteY7" fmla="*/ 201606 h 494489"/>
                  <a:gd name="connsiteX8" fmla="*/ 38431 w 1653140"/>
                  <a:gd name="connsiteY8" fmla="*/ 117447 h 494489"/>
                  <a:gd name="connsiteX0" fmla="*/ 43573 w 1658282"/>
                  <a:gd name="connsiteY0" fmla="*/ 117447 h 494489"/>
                  <a:gd name="connsiteX1" fmla="*/ 898553 w 1658282"/>
                  <a:gd name="connsiteY1" fmla="*/ 3591 h 494489"/>
                  <a:gd name="connsiteX2" fmla="*/ 1036249 w 1658282"/>
                  <a:gd name="connsiteY2" fmla="*/ 24939 h 494489"/>
                  <a:gd name="connsiteX3" fmla="*/ 1630431 w 1658282"/>
                  <a:gd name="connsiteY3" fmla="*/ 291788 h 494489"/>
                  <a:gd name="connsiteX4" fmla="*/ 1612641 w 1658282"/>
                  <a:gd name="connsiteY4" fmla="*/ 345157 h 494489"/>
                  <a:gd name="connsiteX5" fmla="*/ 790748 w 1658282"/>
                  <a:gd name="connsiteY5" fmla="*/ 487477 h 494489"/>
                  <a:gd name="connsiteX6" fmla="*/ 637755 w 1658282"/>
                  <a:gd name="connsiteY6" fmla="*/ 473244 h 494489"/>
                  <a:gd name="connsiteX7" fmla="*/ 14406 w 1658282"/>
                  <a:gd name="connsiteY7" fmla="*/ 201606 h 494489"/>
                  <a:gd name="connsiteX8" fmla="*/ 43573 w 1658282"/>
                  <a:gd name="connsiteY8" fmla="*/ 117447 h 4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8282" h="494489">
                    <a:moveTo>
                      <a:pt x="43573" y="117447"/>
                    </a:moveTo>
                    <a:lnTo>
                      <a:pt x="898553" y="3591"/>
                    </a:lnTo>
                    <a:cubicBezTo>
                      <a:pt x="956685" y="88"/>
                      <a:pt x="976856" y="-8369"/>
                      <a:pt x="1036249" y="24939"/>
                    </a:cubicBezTo>
                    <a:lnTo>
                      <a:pt x="1630431" y="291788"/>
                    </a:lnTo>
                    <a:cubicBezTo>
                      <a:pt x="1674312" y="316694"/>
                      <a:pt x="1664824" y="345157"/>
                      <a:pt x="1612641" y="345157"/>
                    </a:cubicBezTo>
                    <a:lnTo>
                      <a:pt x="790748" y="487477"/>
                    </a:lnTo>
                    <a:cubicBezTo>
                      <a:pt x="718319" y="499402"/>
                      <a:pt x="688753" y="497038"/>
                      <a:pt x="637755" y="473244"/>
                    </a:cubicBezTo>
                    <a:lnTo>
                      <a:pt x="14406" y="201606"/>
                    </a:lnTo>
                    <a:cubicBezTo>
                      <a:pt x="-9210" y="164029"/>
                      <a:pt x="-6631" y="131212"/>
                      <a:pt x="43573" y="117447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29">
                <a:extLst>
                  <a:ext uri="{FF2B5EF4-FFF2-40B4-BE49-F238E27FC236}">
                    <a16:creationId xmlns:a16="http://schemas.microsoft.com/office/drawing/2014/main" id="{1EF319BC-B92C-8AAF-1599-647134308E8A}"/>
                  </a:ext>
                </a:extLst>
              </p:cNvPr>
              <p:cNvSpPr/>
              <p:nvPr/>
            </p:nvSpPr>
            <p:spPr>
              <a:xfrm>
                <a:off x="2507191" y="1390911"/>
                <a:ext cx="1148834" cy="339900"/>
              </a:xfrm>
              <a:custGeom>
                <a:avLst/>
                <a:gdLst>
                  <a:gd name="connsiteX0" fmla="*/ 0 w 1718503"/>
                  <a:gd name="connsiteY0" fmla="*/ 0 h 437631"/>
                  <a:gd name="connsiteX1" fmla="*/ 1718503 w 1718503"/>
                  <a:gd name="connsiteY1" fmla="*/ 0 h 437631"/>
                  <a:gd name="connsiteX2" fmla="*/ 1718503 w 1718503"/>
                  <a:gd name="connsiteY2" fmla="*/ 437631 h 437631"/>
                  <a:gd name="connsiteX3" fmla="*/ 0 w 1718503"/>
                  <a:gd name="connsiteY3" fmla="*/ 437631 h 437631"/>
                  <a:gd name="connsiteX4" fmla="*/ 0 w 1718503"/>
                  <a:gd name="connsiteY4" fmla="*/ 0 h 437631"/>
                  <a:gd name="connsiteX0" fmla="*/ 0 w 1718503"/>
                  <a:gd name="connsiteY0" fmla="*/ 259732 h 697363"/>
                  <a:gd name="connsiteX1" fmla="*/ 1220386 w 1718503"/>
                  <a:gd name="connsiteY1" fmla="*/ 0 h 697363"/>
                  <a:gd name="connsiteX2" fmla="*/ 1718503 w 1718503"/>
                  <a:gd name="connsiteY2" fmla="*/ 697363 h 697363"/>
                  <a:gd name="connsiteX3" fmla="*/ 0 w 1718503"/>
                  <a:gd name="connsiteY3" fmla="*/ 697363 h 697363"/>
                  <a:gd name="connsiteX4" fmla="*/ 0 w 1718503"/>
                  <a:gd name="connsiteY4" fmla="*/ 259732 h 697363"/>
                  <a:gd name="connsiteX0" fmla="*/ 0 w 1775430"/>
                  <a:gd name="connsiteY0" fmla="*/ 259732 h 697363"/>
                  <a:gd name="connsiteX1" fmla="*/ 1220386 w 1775430"/>
                  <a:gd name="connsiteY1" fmla="*/ 0 h 697363"/>
                  <a:gd name="connsiteX2" fmla="*/ 1775430 w 1775430"/>
                  <a:gd name="connsiteY2" fmla="*/ 412725 h 697363"/>
                  <a:gd name="connsiteX3" fmla="*/ 0 w 1775430"/>
                  <a:gd name="connsiteY3" fmla="*/ 697363 h 697363"/>
                  <a:gd name="connsiteX4" fmla="*/ 0 w 1775430"/>
                  <a:gd name="connsiteY4" fmla="*/ 259732 h 697363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373587 w 1775430"/>
                  <a:gd name="connsiteY3" fmla="*/ 668899 h 668899"/>
                  <a:gd name="connsiteX4" fmla="*/ 0 w 1775430"/>
                  <a:gd name="connsiteY4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483885 w 1775430"/>
                  <a:gd name="connsiteY3" fmla="*/ 647552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775430 w 1775430"/>
                  <a:gd name="connsiteY2" fmla="*/ 412725 h 668899"/>
                  <a:gd name="connsiteX3" fmla="*/ 558602 w 1775430"/>
                  <a:gd name="connsiteY3" fmla="*/ 665341 h 668899"/>
                  <a:gd name="connsiteX4" fmla="*/ 373587 w 1775430"/>
                  <a:gd name="connsiteY4" fmla="*/ 668899 h 668899"/>
                  <a:gd name="connsiteX5" fmla="*/ 0 w 1775430"/>
                  <a:gd name="connsiteY5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295103 w 1775430"/>
                  <a:gd name="connsiteY2" fmla="*/ 60485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775430 w 1775430"/>
                  <a:gd name="connsiteY3" fmla="*/ 412725 h 668899"/>
                  <a:gd name="connsiteX4" fmla="*/ 558602 w 1775430"/>
                  <a:gd name="connsiteY4" fmla="*/ 665341 h 668899"/>
                  <a:gd name="connsiteX5" fmla="*/ 373587 w 1775430"/>
                  <a:gd name="connsiteY5" fmla="*/ 668899 h 668899"/>
                  <a:gd name="connsiteX6" fmla="*/ 0 w 1775430"/>
                  <a:gd name="connsiteY6" fmla="*/ 259732 h 668899"/>
                  <a:gd name="connsiteX0" fmla="*/ 0 w 1775430"/>
                  <a:gd name="connsiteY0" fmla="*/ 259732 h 668899"/>
                  <a:gd name="connsiteX1" fmla="*/ 1220386 w 1775430"/>
                  <a:gd name="connsiteY1" fmla="*/ 0 h 668899"/>
                  <a:gd name="connsiteX2" fmla="*/ 1362705 w 1775430"/>
                  <a:gd name="connsiteY2" fmla="*/ 35580 h 668899"/>
                  <a:gd name="connsiteX3" fmla="*/ 1697155 w 1775430"/>
                  <a:gd name="connsiteY3" fmla="*/ 334450 h 668899"/>
                  <a:gd name="connsiteX4" fmla="*/ 1775430 w 1775430"/>
                  <a:gd name="connsiteY4" fmla="*/ 412725 h 668899"/>
                  <a:gd name="connsiteX5" fmla="*/ 558602 w 1775430"/>
                  <a:gd name="connsiteY5" fmla="*/ 665341 h 668899"/>
                  <a:gd name="connsiteX6" fmla="*/ 373587 w 1775430"/>
                  <a:gd name="connsiteY6" fmla="*/ 668899 h 668899"/>
                  <a:gd name="connsiteX7" fmla="*/ 0 w 1775430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775430 w 1821684"/>
                  <a:gd name="connsiteY4" fmla="*/ 412725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21684"/>
                  <a:gd name="connsiteY0" fmla="*/ 259732 h 668899"/>
                  <a:gd name="connsiteX1" fmla="*/ 1220386 w 1821684"/>
                  <a:gd name="connsiteY1" fmla="*/ 0 h 668899"/>
                  <a:gd name="connsiteX2" fmla="*/ 1362705 w 1821684"/>
                  <a:gd name="connsiteY2" fmla="*/ 35580 h 668899"/>
                  <a:gd name="connsiteX3" fmla="*/ 1821684 w 1821684"/>
                  <a:gd name="connsiteY3" fmla="*/ 316660 h 668899"/>
                  <a:gd name="connsiteX4" fmla="*/ 1814568 w 1821684"/>
                  <a:gd name="connsiteY4" fmla="*/ 405609 h 668899"/>
                  <a:gd name="connsiteX5" fmla="*/ 558602 w 1821684"/>
                  <a:gd name="connsiteY5" fmla="*/ 665341 h 668899"/>
                  <a:gd name="connsiteX6" fmla="*/ 373587 w 1821684"/>
                  <a:gd name="connsiteY6" fmla="*/ 668899 h 668899"/>
                  <a:gd name="connsiteX7" fmla="*/ 0 w 1821684"/>
                  <a:gd name="connsiteY7" fmla="*/ 259732 h 668899"/>
                  <a:gd name="connsiteX0" fmla="*/ 0 w 1850205"/>
                  <a:gd name="connsiteY0" fmla="*/ 259732 h 668899"/>
                  <a:gd name="connsiteX1" fmla="*/ 1220386 w 1850205"/>
                  <a:gd name="connsiteY1" fmla="*/ 0 h 668899"/>
                  <a:gd name="connsiteX2" fmla="*/ 1362705 w 1850205"/>
                  <a:gd name="connsiteY2" fmla="*/ 35580 h 668899"/>
                  <a:gd name="connsiteX3" fmla="*/ 1821684 w 1850205"/>
                  <a:gd name="connsiteY3" fmla="*/ 316660 h 668899"/>
                  <a:gd name="connsiteX4" fmla="*/ 1814568 w 1850205"/>
                  <a:gd name="connsiteY4" fmla="*/ 405609 h 668899"/>
                  <a:gd name="connsiteX5" fmla="*/ 558602 w 1850205"/>
                  <a:gd name="connsiteY5" fmla="*/ 665341 h 668899"/>
                  <a:gd name="connsiteX6" fmla="*/ 373587 w 1850205"/>
                  <a:gd name="connsiteY6" fmla="*/ 668899 h 668899"/>
                  <a:gd name="connsiteX7" fmla="*/ 0 w 1850205"/>
                  <a:gd name="connsiteY7" fmla="*/ 259732 h 668899"/>
                  <a:gd name="connsiteX0" fmla="*/ 0 w 1866261"/>
                  <a:gd name="connsiteY0" fmla="*/ 259732 h 668899"/>
                  <a:gd name="connsiteX1" fmla="*/ 1220386 w 1866261"/>
                  <a:gd name="connsiteY1" fmla="*/ 0 h 668899"/>
                  <a:gd name="connsiteX2" fmla="*/ 1362705 w 1866261"/>
                  <a:gd name="connsiteY2" fmla="*/ 35580 h 668899"/>
                  <a:gd name="connsiteX3" fmla="*/ 1821684 w 1866261"/>
                  <a:gd name="connsiteY3" fmla="*/ 316660 h 668899"/>
                  <a:gd name="connsiteX4" fmla="*/ 1814568 w 1866261"/>
                  <a:gd name="connsiteY4" fmla="*/ 405609 h 668899"/>
                  <a:gd name="connsiteX5" fmla="*/ 558602 w 1866261"/>
                  <a:gd name="connsiteY5" fmla="*/ 665341 h 668899"/>
                  <a:gd name="connsiteX6" fmla="*/ 373587 w 1866261"/>
                  <a:gd name="connsiteY6" fmla="*/ 668899 h 668899"/>
                  <a:gd name="connsiteX7" fmla="*/ 0 w 1866261"/>
                  <a:gd name="connsiteY7" fmla="*/ 259732 h 668899"/>
                  <a:gd name="connsiteX0" fmla="*/ 0 w 1866261"/>
                  <a:gd name="connsiteY0" fmla="*/ 259732 h 689872"/>
                  <a:gd name="connsiteX1" fmla="*/ 1220386 w 1866261"/>
                  <a:gd name="connsiteY1" fmla="*/ 0 h 689872"/>
                  <a:gd name="connsiteX2" fmla="*/ 1362705 w 1866261"/>
                  <a:gd name="connsiteY2" fmla="*/ 35580 h 689872"/>
                  <a:gd name="connsiteX3" fmla="*/ 1821684 w 1866261"/>
                  <a:gd name="connsiteY3" fmla="*/ 316660 h 689872"/>
                  <a:gd name="connsiteX4" fmla="*/ 1814568 w 1866261"/>
                  <a:gd name="connsiteY4" fmla="*/ 405609 h 689872"/>
                  <a:gd name="connsiteX5" fmla="*/ 558602 w 1866261"/>
                  <a:gd name="connsiteY5" fmla="*/ 665341 h 689872"/>
                  <a:gd name="connsiteX6" fmla="*/ 373587 w 1866261"/>
                  <a:gd name="connsiteY6" fmla="*/ 668899 h 689872"/>
                  <a:gd name="connsiteX7" fmla="*/ 0 w 1866261"/>
                  <a:gd name="connsiteY7" fmla="*/ 259732 h 689872"/>
                  <a:gd name="connsiteX0" fmla="*/ 0 w 1866261"/>
                  <a:gd name="connsiteY0" fmla="*/ 259732 h 701952"/>
                  <a:gd name="connsiteX1" fmla="*/ 1220386 w 1866261"/>
                  <a:gd name="connsiteY1" fmla="*/ 0 h 701952"/>
                  <a:gd name="connsiteX2" fmla="*/ 1362705 w 1866261"/>
                  <a:gd name="connsiteY2" fmla="*/ 35580 h 701952"/>
                  <a:gd name="connsiteX3" fmla="*/ 1821684 w 1866261"/>
                  <a:gd name="connsiteY3" fmla="*/ 316660 h 701952"/>
                  <a:gd name="connsiteX4" fmla="*/ 1814568 w 1866261"/>
                  <a:gd name="connsiteY4" fmla="*/ 405609 h 701952"/>
                  <a:gd name="connsiteX5" fmla="*/ 558602 w 1866261"/>
                  <a:gd name="connsiteY5" fmla="*/ 665341 h 701952"/>
                  <a:gd name="connsiteX6" fmla="*/ 373587 w 1866261"/>
                  <a:gd name="connsiteY6" fmla="*/ 668899 h 701952"/>
                  <a:gd name="connsiteX7" fmla="*/ 0 w 1866261"/>
                  <a:gd name="connsiteY7" fmla="*/ 259732 h 701952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0 w 1866261"/>
                  <a:gd name="connsiteY7" fmla="*/ 259732 h 695183"/>
                  <a:gd name="connsiteX0" fmla="*/ 0 w 1866261"/>
                  <a:gd name="connsiteY0" fmla="*/ 259732 h 695183"/>
                  <a:gd name="connsiteX1" fmla="*/ 1220386 w 1866261"/>
                  <a:gd name="connsiteY1" fmla="*/ 0 h 695183"/>
                  <a:gd name="connsiteX2" fmla="*/ 1362705 w 1866261"/>
                  <a:gd name="connsiteY2" fmla="*/ 35580 h 695183"/>
                  <a:gd name="connsiteX3" fmla="*/ 1821684 w 1866261"/>
                  <a:gd name="connsiteY3" fmla="*/ 316660 h 695183"/>
                  <a:gd name="connsiteX4" fmla="*/ 1814568 w 1866261"/>
                  <a:gd name="connsiteY4" fmla="*/ 405609 h 695183"/>
                  <a:gd name="connsiteX5" fmla="*/ 558602 w 1866261"/>
                  <a:gd name="connsiteY5" fmla="*/ 665341 h 695183"/>
                  <a:gd name="connsiteX6" fmla="*/ 373587 w 1866261"/>
                  <a:gd name="connsiteY6" fmla="*/ 668899 h 695183"/>
                  <a:gd name="connsiteX7" fmla="*/ 53370 w 1866261"/>
                  <a:gd name="connsiteY7" fmla="*/ 313102 h 695183"/>
                  <a:gd name="connsiteX8" fmla="*/ 0 w 1866261"/>
                  <a:gd name="connsiteY8" fmla="*/ 259732 h 695183"/>
                  <a:gd name="connsiteX0" fmla="*/ 46254 w 1912515"/>
                  <a:gd name="connsiteY0" fmla="*/ 259732 h 695183"/>
                  <a:gd name="connsiteX1" fmla="*/ 1266640 w 1912515"/>
                  <a:gd name="connsiteY1" fmla="*/ 0 h 695183"/>
                  <a:gd name="connsiteX2" fmla="*/ 1408959 w 1912515"/>
                  <a:gd name="connsiteY2" fmla="*/ 35580 h 695183"/>
                  <a:gd name="connsiteX3" fmla="*/ 1867938 w 1912515"/>
                  <a:gd name="connsiteY3" fmla="*/ 316660 h 695183"/>
                  <a:gd name="connsiteX4" fmla="*/ 1860822 w 1912515"/>
                  <a:gd name="connsiteY4" fmla="*/ 405609 h 695183"/>
                  <a:gd name="connsiteX5" fmla="*/ 604856 w 1912515"/>
                  <a:gd name="connsiteY5" fmla="*/ 665341 h 695183"/>
                  <a:gd name="connsiteX6" fmla="*/ 419841 w 1912515"/>
                  <a:gd name="connsiteY6" fmla="*/ 668899 h 695183"/>
                  <a:gd name="connsiteX7" fmla="*/ 0 w 1912515"/>
                  <a:gd name="connsiteY7" fmla="*/ 352239 h 695183"/>
                  <a:gd name="connsiteX8" fmla="*/ 46254 w 1912515"/>
                  <a:gd name="connsiteY8" fmla="*/ 259732 h 695183"/>
                  <a:gd name="connsiteX0" fmla="*/ 54769 w 1921030"/>
                  <a:gd name="connsiteY0" fmla="*/ 259732 h 695183"/>
                  <a:gd name="connsiteX1" fmla="*/ 1275155 w 1921030"/>
                  <a:gd name="connsiteY1" fmla="*/ 0 h 695183"/>
                  <a:gd name="connsiteX2" fmla="*/ 1417474 w 1921030"/>
                  <a:gd name="connsiteY2" fmla="*/ 35580 h 695183"/>
                  <a:gd name="connsiteX3" fmla="*/ 1876453 w 1921030"/>
                  <a:gd name="connsiteY3" fmla="*/ 316660 h 695183"/>
                  <a:gd name="connsiteX4" fmla="*/ 1869337 w 1921030"/>
                  <a:gd name="connsiteY4" fmla="*/ 405609 h 695183"/>
                  <a:gd name="connsiteX5" fmla="*/ 613371 w 1921030"/>
                  <a:gd name="connsiteY5" fmla="*/ 665341 h 695183"/>
                  <a:gd name="connsiteX6" fmla="*/ 428356 w 1921030"/>
                  <a:gd name="connsiteY6" fmla="*/ 668899 h 695183"/>
                  <a:gd name="connsiteX7" fmla="*/ 8515 w 1921030"/>
                  <a:gd name="connsiteY7" fmla="*/ 352239 h 695183"/>
                  <a:gd name="connsiteX8" fmla="*/ 54769 w 1921030"/>
                  <a:gd name="connsiteY8" fmla="*/ 259732 h 695183"/>
                  <a:gd name="connsiteX0" fmla="*/ 58275 w 1924536"/>
                  <a:gd name="connsiteY0" fmla="*/ 259732 h 695183"/>
                  <a:gd name="connsiteX1" fmla="*/ 1278661 w 1924536"/>
                  <a:gd name="connsiteY1" fmla="*/ 0 h 695183"/>
                  <a:gd name="connsiteX2" fmla="*/ 1420980 w 1924536"/>
                  <a:gd name="connsiteY2" fmla="*/ 35580 h 695183"/>
                  <a:gd name="connsiteX3" fmla="*/ 1879959 w 1924536"/>
                  <a:gd name="connsiteY3" fmla="*/ 316660 h 695183"/>
                  <a:gd name="connsiteX4" fmla="*/ 1872843 w 1924536"/>
                  <a:gd name="connsiteY4" fmla="*/ 405609 h 695183"/>
                  <a:gd name="connsiteX5" fmla="*/ 616877 w 1924536"/>
                  <a:gd name="connsiteY5" fmla="*/ 665341 h 695183"/>
                  <a:gd name="connsiteX6" fmla="*/ 431862 w 1924536"/>
                  <a:gd name="connsiteY6" fmla="*/ 668899 h 695183"/>
                  <a:gd name="connsiteX7" fmla="*/ 12021 w 1924536"/>
                  <a:gd name="connsiteY7" fmla="*/ 352239 h 695183"/>
                  <a:gd name="connsiteX8" fmla="*/ 58275 w 1924536"/>
                  <a:gd name="connsiteY8" fmla="*/ 259732 h 695183"/>
                  <a:gd name="connsiteX0" fmla="*/ 62914 w 1929175"/>
                  <a:gd name="connsiteY0" fmla="*/ 259732 h 695183"/>
                  <a:gd name="connsiteX1" fmla="*/ 1283300 w 1929175"/>
                  <a:gd name="connsiteY1" fmla="*/ 0 h 695183"/>
                  <a:gd name="connsiteX2" fmla="*/ 1425619 w 1929175"/>
                  <a:gd name="connsiteY2" fmla="*/ 35580 h 695183"/>
                  <a:gd name="connsiteX3" fmla="*/ 1884598 w 1929175"/>
                  <a:gd name="connsiteY3" fmla="*/ 316660 h 695183"/>
                  <a:gd name="connsiteX4" fmla="*/ 1877482 w 1929175"/>
                  <a:gd name="connsiteY4" fmla="*/ 405609 h 695183"/>
                  <a:gd name="connsiteX5" fmla="*/ 621516 w 1929175"/>
                  <a:gd name="connsiteY5" fmla="*/ 665341 h 695183"/>
                  <a:gd name="connsiteX6" fmla="*/ 436501 w 1929175"/>
                  <a:gd name="connsiteY6" fmla="*/ 668899 h 695183"/>
                  <a:gd name="connsiteX7" fmla="*/ 16660 w 1929175"/>
                  <a:gd name="connsiteY7" fmla="*/ 352239 h 695183"/>
                  <a:gd name="connsiteX8" fmla="*/ 62914 w 1929175"/>
                  <a:gd name="connsiteY8" fmla="*/ 259732 h 695183"/>
                  <a:gd name="connsiteX0" fmla="*/ 64208 w 1930469"/>
                  <a:gd name="connsiteY0" fmla="*/ 259732 h 695183"/>
                  <a:gd name="connsiteX1" fmla="*/ 1284594 w 1930469"/>
                  <a:gd name="connsiteY1" fmla="*/ 0 h 695183"/>
                  <a:gd name="connsiteX2" fmla="*/ 1426913 w 1930469"/>
                  <a:gd name="connsiteY2" fmla="*/ 35580 h 695183"/>
                  <a:gd name="connsiteX3" fmla="*/ 1885892 w 1930469"/>
                  <a:gd name="connsiteY3" fmla="*/ 316660 h 695183"/>
                  <a:gd name="connsiteX4" fmla="*/ 1878776 w 1930469"/>
                  <a:gd name="connsiteY4" fmla="*/ 405609 h 695183"/>
                  <a:gd name="connsiteX5" fmla="*/ 622810 w 1930469"/>
                  <a:gd name="connsiteY5" fmla="*/ 665341 h 695183"/>
                  <a:gd name="connsiteX6" fmla="*/ 437795 w 1930469"/>
                  <a:gd name="connsiteY6" fmla="*/ 668899 h 695183"/>
                  <a:gd name="connsiteX7" fmla="*/ 17954 w 1930469"/>
                  <a:gd name="connsiteY7" fmla="*/ 352239 h 695183"/>
                  <a:gd name="connsiteX8" fmla="*/ 64208 w 1930469"/>
                  <a:gd name="connsiteY8" fmla="*/ 259732 h 695183"/>
                  <a:gd name="connsiteX0" fmla="*/ 64208 w 1930469"/>
                  <a:gd name="connsiteY0" fmla="*/ 264955 h 700406"/>
                  <a:gd name="connsiteX1" fmla="*/ 1284594 w 1930469"/>
                  <a:gd name="connsiteY1" fmla="*/ 5223 h 700406"/>
                  <a:gd name="connsiteX2" fmla="*/ 1426913 w 1930469"/>
                  <a:gd name="connsiteY2" fmla="*/ 40803 h 700406"/>
                  <a:gd name="connsiteX3" fmla="*/ 1885892 w 1930469"/>
                  <a:gd name="connsiteY3" fmla="*/ 321883 h 700406"/>
                  <a:gd name="connsiteX4" fmla="*/ 1878776 w 1930469"/>
                  <a:gd name="connsiteY4" fmla="*/ 410832 h 700406"/>
                  <a:gd name="connsiteX5" fmla="*/ 622810 w 1930469"/>
                  <a:gd name="connsiteY5" fmla="*/ 670564 h 700406"/>
                  <a:gd name="connsiteX6" fmla="*/ 437795 w 1930469"/>
                  <a:gd name="connsiteY6" fmla="*/ 674122 h 700406"/>
                  <a:gd name="connsiteX7" fmla="*/ 17954 w 1930469"/>
                  <a:gd name="connsiteY7" fmla="*/ 357462 h 700406"/>
                  <a:gd name="connsiteX8" fmla="*/ 64208 w 1930469"/>
                  <a:gd name="connsiteY8" fmla="*/ 264955 h 700406"/>
                  <a:gd name="connsiteX0" fmla="*/ 64208 w 1930469"/>
                  <a:gd name="connsiteY0" fmla="*/ 266849 h 702300"/>
                  <a:gd name="connsiteX1" fmla="*/ 1284594 w 1930469"/>
                  <a:gd name="connsiteY1" fmla="*/ 7117 h 702300"/>
                  <a:gd name="connsiteX2" fmla="*/ 1426913 w 1930469"/>
                  <a:gd name="connsiteY2" fmla="*/ 42697 h 702300"/>
                  <a:gd name="connsiteX3" fmla="*/ 1885892 w 1930469"/>
                  <a:gd name="connsiteY3" fmla="*/ 323777 h 702300"/>
                  <a:gd name="connsiteX4" fmla="*/ 1878776 w 1930469"/>
                  <a:gd name="connsiteY4" fmla="*/ 412726 h 702300"/>
                  <a:gd name="connsiteX5" fmla="*/ 622810 w 1930469"/>
                  <a:gd name="connsiteY5" fmla="*/ 672458 h 702300"/>
                  <a:gd name="connsiteX6" fmla="*/ 437795 w 1930469"/>
                  <a:gd name="connsiteY6" fmla="*/ 676016 h 702300"/>
                  <a:gd name="connsiteX7" fmla="*/ 17954 w 1930469"/>
                  <a:gd name="connsiteY7" fmla="*/ 359356 h 702300"/>
                  <a:gd name="connsiteX8" fmla="*/ 64208 w 1930469"/>
                  <a:gd name="connsiteY8" fmla="*/ 266849 h 702300"/>
                  <a:gd name="connsiteX0" fmla="*/ 64208 w 1930469"/>
                  <a:gd name="connsiteY0" fmla="*/ 267931 h 703382"/>
                  <a:gd name="connsiteX1" fmla="*/ 1284594 w 1930469"/>
                  <a:gd name="connsiteY1" fmla="*/ 8199 h 703382"/>
                  <a:gd name="connsiteX2" fmla="*/ 1426913 w 1930469"/>
                  <a:gd name="connsiteY2" fmla="*/ 43779 h 703382"/>
                  <a:gd name="connsiteX3" fmla="*/ 1885892 w 1930469"/>
                  <a:gd name="connsiteY3" fmla="*/ 324859 h 703382"/>
                  <a:gd name="connsiteX4" fmla="*/ 1878776 w 1930469"/>
                  <a:gd name="connsiteY4" fmla="*/ 413808 h 703382"/>
                  <a:gd name="connsiteX5" fmla="*/ 622810 w 1930469"/>
                  <a:gd name="connsiteY5" fmla="*/ 673540 h 703382"/>
                  <a:gd name="connsiteX6" fmla="*/ 437795 w 1930469"/>
                  <a:gd name="connsiteY6" fmla="*/ 677098 h 703382"/>
                  <a:gd name="connsiteX7" fmla="*/ 17954 w 1930469"/>
                  <a:gd name="connsiteY7" fmla="*/ 360438 h 703382"/>
                  <a:gd name="connsiteX8" fmla="*/ 64208 w 1930469"/>
                  <a:gd name="connsiteY8" fmla="*/ 267931 h 703382"/>
                  <a:gd name="connsiteX0" fmla="*/ 64208 w 1930469"/>
                  <a:gd name="connsiteY0" fmla="*/ 263346 h 698797"/>
                  <a:gd name="connsiteX1" fmla="*/ 1284594 w 1930469"/>
                  <a:gd name="connsiteY1" fmla="*/ 3614 h 698797"/>
                  <a:gd name="connsiteX2" fmla="*/ 1426913 w 1930469"/>
                  <a:gd name="connsiteY2" fmla="*/ 39194 h 698797"/>
                  <a:gd name="connsiteX3" fmla="*/ 1885892 w 1930469"/>
                  <a:gd name="connsiteY3" fmla="*/ 320274 h 698797"/>
                  <a:gd name="connsiteX4" fmla="*/ 1878776 w 1930469"/>
                  <a:gd name="connsiteY4" fmla="*/ 409223 h 698797"/>
                  <a:gd name="connsiteX5" fmla="*/ 622810 w 1930469"/>
                  <a:gd name="connsiteY5" fmla="*/ 668955 h 698797"/>
                  <a:gd name="connsiteX6" fmla="*/ 437795 w 1930469"/>
                  <a:gd name="connsiteY6" fmla="*/ 672513 h 698797"/>
                  <a:gd name="connsiteX7" fmla="*/ 17954 w 1930469"/>
                  <a:gd name="connsiteY7" fmla="*/ 355853 h 698797"/>
                  <a:gd name="connsiteX8" fmla="*/ 64208 w 1930469"/>
                  <a:gd name="connsiteY8" fmla="*/ 263346 h 698797"/>
                  <a:gd name="connsiteX0" fmla="*/ 64208 w 1930469"/>
                  <a:gd name="connsiteY0" fmla="*/ 234210 h 669661"/>
                  <a:gd name="connsiteX1" fmla="*/ 1226537 w 1930469"/>
                  <a:gd name="connsiteY1" fmla="*/ 57935 h 669661"/>
                  <a:gd name="connsiteX2" fmla="*/ 1426913 w 1930469"/>
                  <a:gd name="connsiteY2" fmla="*/ 10058 h 669661"/>
                  <a:gd name="connsiteX3" fmla="*/ 1885892 w 1930469"/>
                  <a:gd name="connsiteY3" fmla="*/ 291138 h 669661"/>
                  <a:gd name="connsiteX4" fmla="*/ 1878776 w 1930469"/>
                  <a:gd name="connsiteY4" fmla="*/ 380087 h 669661"/>
                  <a:gd name="connsiteX5" fmla="*/ 622810 w 1930469"/>
                  <a:gd name="connsiteY5" fmla="*/ 639819 h 669661"/>
                  <a:gd name="connsiteX6" fmla="*/ 437795 w 1930469"/>
                  <a:gd name="connsiteY6" fmla="*/ 643377 h 669661"/>
                  <a:gd name="connsiteX7" fmla="*/ 17954 w 1930469"/>
                  <a:gd name="connsiteY7" fmla="*/ 326717 h 669661"/>
                  <a:gd name="connsiteX8" fmla="*/ 64208 w 1930469"/>
                  <a:gd name="connsiteY8" fmla="*/ 234210 h 669661"/>
                  <a:gd name="connsiteX0" fmla="*/ 64208 w 1930469"/>
                  <a:gd name="connsiteY0" fmla="*/ 179889 h 615340"/>
                  <a:gd name="connsiteX1" fmla="*/ 1226537 w 1930469"/>
                  <a:gd name="connsiteY1" fmla="*/ 3614 h 615340"/>
                  <a:gd name="connsiteX2" fmla="*/ 1368856 w 1930469"/>
                  <a:gd name="connsiteY2" fmla="*/ 39194 h 615340"/>
                  <a:gd name="connsiteX3" fmla="*/ 1885892 w 1930469"/>
                  <a:gd name="connsiteY3" fmla="*/ 236817 h 615340"/>
                  <a:gd name="connsiteX4" fmla="*/ 1878776 w 1930469"/>
                  <a:gd name="connsiteY4" fmla="*/ 325766 h 615340"/>
                  <a:gd name="connsiteX5" fmla="*/ 622810 w 1930469"/>
                  <a:gd name="connsiteY5" fmla="*/ 585498 h 615340"/>
                  <a:gd name="connsiteX6" fmla="*/ 437795 w 1930469"/>
                  <a:gd name="connsiteY6" fmla="*/ 589056 h 615340"/>
                  <a:gd name="connsiteX7" fmla="*/ 17954 w 1930469"/>
                  <a:gd name="connsiteY7" fmla="*/ 272396 h 615340"/>
                  <a:gd name="connsiteX8" fmla="*/ 64208 w 1930469"/>
                  <a:gd name="connsiteY8" fmla="*/ 179889 h 615340"/>
                  <a:gd name="connsiteX0" fmla="*/ 64208 w 1899038"/>
                  <a:gd name="connsiteY0" fmla="*/ 179889 h 615340"/>
                  <a:gd name="connsiteX1" fmla="*/ 1226537 w 1899038"/>
                  <a:gd name="connsiteY1" fmla="*/ 3614 h 615340"/>
                  <a:gd name="connsiteX2" fmla="*/ 1368856 w 1899038"/>
                  <a:gd name="connsiteY2" fmla="*/ 39194 h 615340"/>
                  <a:gd name="connsiteX3" fmla="*/ 1740749 w 1899038"/>
                  <a:gd name="connsiteY3" fmla="*/ 283989 h 615340"/>
                  <a:gd name="connsiteX4" fmla="*/ 1878776 w 1899038"/>
                  <a:gd name="connsiteY4" fmla="*/ 325766 h 615340"/>
                  <a:gd name="connsiteX5" fmla="*/ 622810 w 1899038"/>
                  <a:gd name="connsiteY5" fmla="*/ 585498 h 615340"/>
                  <a:gd name="connsiteX6" fmla="*/ 437795 w 1899038"/>
                  <a:gd name="connsiteY6" fmla="*/ 589056 h 615340"/>
                  <a:gd name="connsiteX7" fmla="*/ 17954 w 1899038"/>
                  <a:gd name="connsiteY7" fmla="*/ 272396 h 615340"/>
                  <a:gd name="connsiteX8" fmla="*/ 64208 w 1899038"/>
                  <a:gd name="connsiteY8" fmla="*/ 179889 h 615340"/>
                  <a:gd name="connsiteX0" fmla="*/ 64208 w 1803053"/>
                  <a:gd name="connsiteY0" fmla="*/ 179889 h 615340"/>
                  <a:gd name="connsiteX1" fmla="*/ 1226537 w 1803053"/>
                  <a:gd name="connsiteY1" fmla="*/ 3614 h 615340"/>
                  <a:gd name="connsiteX2" fmla="*/ 1368856 w 1803053"/>
                  <a:gd name="connsiteY2" fmla="*/ 39194 h 615340"/>
                  <a:gd name="connsiteX3" fmla="*/ 1740749 w 1803053"/>
                  <a:gd name="connsiteY3" fmla="*/ 283989 h 615340"/>
                  <a:gd name="connsiteX4" fmla="*/ 1762661 w 1803053"/>
                  <a:gd name="connsiteY4" fmla="*/ 383824 h 615340"/>
                  <a:gd name="connsiteX5" fmla="*/ 622810 w 1803053"/>
                  <a:gd name="connsiteY5" fmla="*/ 585498 h 615340"/>
                  <a:gd name="connsiteX6" fmla="*/ 437795 w 1803053"/>
                  <a:gd name="connsiteY6" fmla="*/ 589056 h 615340"/>
                  <a:gd name="connsiteX7" fmla="*/ 17954 w 1803053"/>
                  <a:gd name="connsiteY7" fmla="*/ 272396 h 615340"/>
                  <a:gd name="connsiteX8" fmla="*/ 64208 w 1803053"/>
                  <a:gd name="connsiteY8" fmla="*/ 179889 h 615340"/>
                  <a:gd name="connsiteX0" fmla="*/ 64208 w 1803053"/>
                  <a:gd name="connsiteY0" fmla="*/ 179889 h 632179"/>
                  <a:gd name="connsiteX1" fmla="*/ 1226537 w 1803053"/>
                  <a:gd name="connsiteY1" fmla="*/ 3614 h 632179"/>
                  <a:gd name="connsiteX2" fmla="*/ 1368856 w 1803053"/>
                  <a:gd name="connsiteY2" fmla="*/ 39194 h 632179"/>
                  <a:gd name="connsiteX3" fmla="*/ 1740749 w 1803053"/>
                  <a:gd name="connsiteY3" fmla="*/ 283989 h 632179"/>
                  <a:gd name="connsiteX4" fmla="*/ 1762661 w 1803053"/>
                  <a:gd name="connsiteY4" fmla="*/ 383824 h 632179"/>
                  <a:gd name="connsiteX5" fmla="*/ 639479 w 1803053"/>
                  <a:gd name="connsiteY5" fmla="*/ 611692 h 632179"/>
                  <a:gd name="connsiteX6" fmla="*/ 437795 w 1803053"/>
                  <a:gd name="connsiteY6" fmla="*/ 589056 h 632179"/>
                  <a:gd name="connsiteX7" fmla="*/ 17954 w 1803053"/>
                  <a:gd name="connsiteY7" fmla="*/ 272396 h 632179"/>
                  <a:gd name="connsiteX8" fmla="*/ 64208 w 1803053"/>
                  <a:gd name="connsiteY8" fmla="*/ 179889 h 632179"/>
                  <a:gd name="connsiteX0" fmla="*/ 64208 w 1803053"/>
                  <a:gd name="connsiteY0" fmla="*/ 179889 h 634963"/>
                  <a:gd name="connsiteX1" fmla="*/ 1226537 w 1803053"/>
                  <a:gd name="connsiteY1" fmla="*/ 3614 h 634963"/>
                  <a:gd name="connsiteX2" fmla="*/ 1368856 w 1803053"/>
                  <a:gd name="connsiteY2" fmla="*/ 39194 h 634963"/>
                  <a:gd name="connsiteX3" fmla="*/ 1740749 w 1803053"/>
                  <a:gd name="connsiteY3" fmla="*/ 283989 h 634963"/>
                  <a:gd name="connsiteX4" fmla="*/ 1762661 w 1803053"/>
                  <a:gd name="connsiteY4" fmla="*/ 383824 h 634963"/>
                  <a:gd name="connsiteX5" fmla="*/ 639479 w 1803053"/>
                  <a:gd name="connsiteY5" fmla="*/ 611692 h 634963"/>
                  <a:gd name="connsiteX6" fmla="*/ 447320 w 1803053"/>
                  <a:gd name="connsiteY6" fmla="*/ 598581 h 634963"/>
                  <a:gd name="connsiteX7" fmla="*/ 17954 w 1803053"/>
                  <a:gd name="connsiteY7" fmla="*/ 272396 h 634963"/>
                  <a:gd name="connsiteX8" fmla="*/ 64208 w 1803053"/>
                  <a:gd name="connsiteY8" fmla="*/ 179889 h 634963"/>
                  <a:gd name="connsiteX0" fmla="*/ 64208 w 1803053"/>
                  <a:gd name="connsiteY0" fmla="*/ 179889 h 630806"/>
                  <a:gd name="connsiteX1" fmla="*/ 1226537 w 1803053"/>
                  <a:gd name="connsiteY1" fmla="*/ 3614 h 630806"/>
                  <a:gd name="connsiteX2" fmla="*/ 1368856 w 1803053"/>
                  <a:gd name="connsiteY2" fmla="*/ 39194 h 630806"/>
                  <a:gd name="connsiteX3" fmla="*/ 1740749 w 1803053"/>
                  <a:gd name="connsiteY3" fmla="*/ 283989 h 630806"/>
                  <a:gd name="connsiteX4" fmla="*/ 1762661 w 1803053"/>
                  <a:gd name="connsiteY4" fmla="*/ 383824 h 630806"/>
                  <a:gd name="connsiteX5" fmla="*/ 639479 w 1803053"/>
                  <a:gd name="connsiteY5" fmla="*/ 611692 h 630806"/>
                  <a:gd name="connsiteX6" fmla="*/ 447320 w 1803053"/>
                  <a:gd name="connsiteY6" fmla="*/ 598581 h 630806"/>
                  <a:gd name="connsiteX7" fmla="*/ 17954 w 1803053"/>
                  <a:gd name="connsiteY7" fmla="*/ 272396 h 630806"/>
                  <a:gd name="connsiteX8" fmla="*/ 64208 w 1803053"/>
                  <a:gd name="connsiteY8" fmla="*/ 179889 h 630806"/>
                  <a:gd name="connsiteX0" fmla="*/ 64208 w 1779586"/>
                  <a:gd name="connsiteY0" fmla="*/ 179889 h 630806"/>
                  <a:gd name="connsiteX1" fmla="*/ 1226537 w 1779586"/>
                  <a:gd name="connsiteY1" fmla="*/ 3614 h 630806"/>
                  <a:gd name="connsiteX2" fmla="*/ 1368856 w 1779586"/>
                  <a:gd name="connsiteY2" fmla="*/ 39194 h 630806"/>
                  <a:gd name="connsiteX3" fmla="*/ 1740749 w 1779586"/>
                  <a:gd name="connsiteY3" fmla="*/ 283989 h 630806"/>
                  <a:gd name="connsiteX4" fmla="*/ 1722179 w 1779586"/>
                  <a:gd name="connsiteY4" fmla="*/ 390968 h 630806"/>
                  <a:gd name="connsiteX5" fmla="*/ 639479 w 1779586"/>
                  <a:gd name="connsiteY5" fmla="*/ 611692 h 630806"/>
                  <a:gd name="connsiteX6" fmla="*/ 447320 w 1779586"/>
                  <a:gd name="connsiteY6" fmla="*/ 598581 h 630806"/>
                  <a:gd name="connsiteX7" fmla="*/ 17954 w 1779586"/>
                  <a:gd name="connsiteY7" fmla="*/ 272396 h 630806"/>
                  <a:gd name="connsiteX8" fmla="*/ 64208 w 1779586"/>
                  <a:gd name="connsiteY8" fmla="*/ 179889 h 630806"/>
                  <a:gd name="connsiteX0" fmla="*/ 64208 w 1791141"/>
                  <a:gd name="connsiteY0" fmla="*/ 179889 h 630806"/>
                  <a:gd name="connsiteX1" fmla="*/ 1226537 w 1791141"/>
                  <a:gd name="connsiteY1" fmla="*/ 3614 h 630806"/>
                  <a:gd name="connsiteX2" fmla="*/ 1368856 w 1791141"/>
                  <a:gd name="connsiteY2" fmla="*/ 39194 h 630806"/>
                  <a:gd name="connsiteX3" fmla="*/ 1740749 w 1791141"/>
                  <a:gd name="connsiteY3" fmla="*/ 283989 h 630806"/>
                  <a:gd name="connsiteX4" fmla="*/ 1722179 w 1791141"/>
                  <a:gd name="connsiteY4" fmla="*/ 390968 h 630806"/>
                  <a:gd name="connsiteX5" fmla="*/ 639479 w 1791141"/>
                  <a:gd name="connsiteY5" fmla="*/ 611692 h 630806"/>
                  <a:gd name="connsiteX6" fmla="*/ 447320 w 1791141"/>
                  <a:gd name="connsiteY6" fmla="*/ 598581 h 630806"/>
                  <a:gd name="connsiteX7" fmla="*/ 17954 w 1791141"/>
                  <a:gd name="connsiteY7" fmla="*/ 272396 h 630806"/>
                  <a:gd name="connsiteX8" fmla="*/ 64208 w 1791141"/>
                  <a:gd name="connsiteY8" fmla="*/ 179889 h 630806"/>
                  <a:gd name="connsiteX0" fmla="*/ 64208 w 1800990"/>
                  <a:gd name="connsiteY0" fmla="*/ 179889 h 630806"/>
                  <a:gd name="connsiteX1" fmla="*/ 1226537 w 1800990"/>
                  <a:gd name="connsiteY1" fmla="*/ 3614 h 630806"/>
                  <a:gd name="connsiteX2" fmla="*/ 1368856 w 1800990"/>
                  <a:gd name="connsiteY2" fmla="*/ 39194 h 630806"/>
                  <a:gd name="connsiteX3" fmla="*/ 1740749 w 1800990"/>
                  <a:gd name="connsiteY3" fmla="*/ 283989 h 630806"/>
                  <a:gd name="connsiteX4" fmla="*/ 1722179 w 1800990"/>
                  <a:gd name="connsiteY4" fmla="*/ 390968 h 630806"/>
                  <a:gd name="connsiteX5" fmla="*/ 639479 w 1800990"/>
                  <a:gd name="connsiteY5" fmla="*/ 611692 h 630806"/>
                  <a:gd name="connsiteX6" fmla="*/ 447320 w 1800990"/>
                  <a:gd name="connsiteY6" fmla="*/ 598581 h 630806"/>
                  <a:gd name="connsiteX7" fmla="*/ 17954 w 1800990"/>
                  <a:gd name="connsiteY7" fmla="*/ 272396 h 630806"/>
                  <a:gd name="connsiteX8" fmla="*/ 64208 w 1800990"/>
                  <a:gd name="connsiteY8" fmla="*/ 179889 h 630806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208 w 1800990"/>
                  <a:gd name="connsiteY0" fmla="*/ 177906 h 628823"/>
                  <a:gd name="connsiteX1" fmla="*/ 1231299 w 1800990"/>
                  <a:gd name="connsiteY1" fmla="*/ 4012 h 628823"/>
                  <a:gd name="connsiteX2" fmla="*/ 1368856 w 1800990"/>
                  <a:gd name="connsiteY2" fmla="*/ 37211 h 628823"/>
                  <a:gd name="connsiteX3" fmla="*/ 1740749 w 1800990"/>
                  <a:gd name="connsiteY3" fmla="*/ 282006 h 628823"/>
                  <a:gd name="connsiteX4" fmla="*/ 1722179 w 1800990"/>
                  <a:gd name="connsiteY4" fmla="*/ 388985 h 628823"/>
                  <a:gd name="connsiteX5" fmla="*/ 639479 w 1800990"/>
                  <a:gd name="connsiteY5" fmla="*/ 609709 h 628823"/>
                  <a:gd name="connsiteX6" fmla="*/ 447320 w 1800990"/>
                  <a:gd name="connsiteY6" fmla="*/ 596598 h 628823"/>
                  <a:gd name="connsiteX7" fmla="*/ 17954 w 1800990"/>
                  <a:gd name="connsiteY7" fmla="*/ 270413 h 628823"/>
                  <a:gd name="connsiteX8" fmla="*/ 64208 w 1800990"/>
                  <a:gd name="connsiteY8" fmla="*/ 177906 h 628823"/>
                  <a:gd name="connsiteX0" fmla="*/ 64672 w 1801454"/>
                  <a:gd name="connsiteY0" fmla="*/ 177906 h 628823"/>
                  <a:gd name="connsiteX1" fmla="*/ 1231763 w 1801454"/>
                  <a:gd name="connsiteY1" fmla="*/ 4012 h 628823"/>
                  <a:gd name="connsiteX2" fmla="*/ 1369320 w 1801454"/>
                  <a:gd name="connsiteY2" fmla="*/ 37211 h 628823"/>
                  <a:gd name="connsiteX3" fmla="*/ 1741213 w 1801454"/>
                  <a:gd name="connsiteY3" fmla="*/ 282006 h 628823"/>
                  <a:gd name="connsiteX4" fmla="*/ 1722643 w 1801454"/>
                  <a:gd name="connsiteY4" fmla="*/ 388985 h 628823"/>
                  <a:gd name="connsiteX5" fmla="*/ 639943 w 1801454"/>
                  <a:gd name="connsiteY5" fmla="*/ 609709 h 628823"/>
                  <a:gd name="connsiteX6" fmla="*/ 447784 w 1801454"/>
                  <a:gd name="connsiteY6" fmla="*/ 596598 h 628823"/>
                  <a:gd name="connsiteX7" fmla="*/ 18418 w 1801454"/>
                  <a:gd name="connsiteY7" fmla="*/ 270413 h 628823"/>
                  <a:gd name="connsiteX8" fmla="*/ 64672 w 1801454"/>
                  <a:gd name="connsiteY8" fmla="*/ 177906 h 628823"/>
                  <a:gd name="connsiteX0" fmla="*/ 64672 w 1801454"/>
                  <a:gd name="connsiteY0" fmla="*/ 177906 h 626759"/>
                  <a:gd name="connsiteX1" fmla="*/ 1231763 w 1801454"/>
                  <a:gd name="connsiteY1" fmla="*/ 4012 h 626759"/>
                  <a:gd name="connsiteX2" fmla="*/ 1369320 w 1801454"/>
                  <a:gd name="connsiteY2" fmla="*/ 37211 h 626759"/>
                  <a:gd name="connsiteX3" fmla="*/ 1741213 w 1801454"/>
                  <a:gd name="connsiteY3" fmla="*/ 282006 h 626759"/>
                  <a:gd name="connsiteX4" fmla="*/ 1722643 w 1801454"/>
                  <a:gd name="connsiteY4" fmla="*/ 388985 h 626759"/>
                  <a:gd name="connsiteX5" fmla="*/ 639943 w 1801454"/>
                  <a:gd name="connsiteY5" fmla="*/ 609709 h 626759"/>
                  <a:gd name="connsiteX6" fmla="*/ 447784 w 1801454"/>
                  <a:gd name="connsiteY6" fmla="*/ 596598 h 626759"/>
                  <a:gd name="connsiteX7" fmla="*/ 18418 w 1801454"/>
                  <a:gd name="connsiteY7" fmla="*/ 270413 h 626759"/>
                  <a:gd name="connsiteX8" fmla="*/ 64672 w 1801454"/>
                  <a:gd name="connsiteY8" fmla="*/ 177906 h 626759"/>
                  <a:gd name="connsiteX0" fmla="*/ 64672 w 1801454"/>
                  <a:gd name="connsiteY0" fmla="*/ 177906 h 615699"/>
                  <a:gd name="connsiteX1" fmla="*/ 1231763 w 1801454"/>
                  <a:gd name="connsiteY1" fmla="*/ 4012 h 615699"/>
                  <a:gd name="connsiteX2" fmla="*/ 1369320 w 1801454"/>
                  <a:gd name="connsiteY2" fmla="*/ 37211 h 615699"/>
                  <a:gd name="connsiteX3" fmla="*/ 1741213 w 1801454"/>
                  <a:gd name="connsiteY3" fmla="*/ 282006 h 615699"/>
                  <a:gd name="connsiteX4" fmla="*/ 1722643 w 1801454"/>
                  <a:gd name="connsiteY4" fmla="*/ 388985 h 615699"/>
                  <a:gd name="connsiteX5" fmla="*/ 639943 w 1801454"/>
                  <a:gd name="connsiteY5" fmla="*/ 609709 h 615699"/>
                  <a:gd name="connsiteX6" fmla="*/ 416828 w 1801454"/>
                  <a:gd name="connsiteY6" fmla="*/ 520398 h 615699"/>
                  <a:gd name="connsiteX7" fmla="*/ 18418 w 1801454"/>
                  <a:gd name="connsiteY7" fmla="*/ 270413 h 615699"/>
                  <a:gd name="connsiteX8" fmla="*/ 64672 w 1801454"/>
                  <a:gd name="connsiteY8" fmla="*/ 177906 h 615699"/>
                  <a:gd name="connsiteX0" fmla="*/ 64672 w 1801454"/>
                  <a:gd name="connsiteY0" fmla="*/ 177906 h 557171"/>
                  <a:gd name="connsiteX1" fmla="*/ 1231763 w 1801454"/>
                  <a:gd name="connsiteY1" fmla="*/ 4012 h 557171"/>
                  <a:gd name="connsiteX2" fmla="*/ 1369320 w 1801454"/>
                  <a:gd name="connsiteY2" fmla="*/ 37211 h 557171"/>
                  <a:gd name="connsiteX3" fmla="*/ 1741213 w 1801454"/>
                  <a:gd name="connsiteY3" fmla="*/ 282006 h 557171"/>
                  <a:gd name="connsiteX4" fmla="*/ 1722643 w 1801454"/>
                  <a:gd name="connsiteY4" fmla="*/ 388985 h 557171"/>
                  <a:gd name="connsiteX5" fmla="*/ 575649 w 1801454"/>
                  <a:gd name="connsiteY5" fmla="*/ 543034 h 557171"/>
                  <a:gd name="connsiteX6" fmla="*/ 416828 w 1801454"/>
                  <a:gd name="connsiteY6" fmla="*/ 520398 h 557171"/>
                  <a:gd name="connsiteX7" fmla="*/ 18418 w 1801454"/>
                  <a:gd name="connsiteY7" fmla="*/ 270413 h 557171"/>
                  <a:gd name="connsiteX8" fmla="*/ 64672 w 1801454"/>
                  <a:gd name="connsiteY8" fmla="*/ 177906 h 557171"/>
                  <a:gd name="connsiteX0" fmla="*/ 64672 w 1758420"/>
                  <a:gd name="connsiteY0" fmla="*/ 177906 h 557171"/>
                  <a:gd name="connsiteX1" fmla="*/ 1231763 w 1758420"/>
                  <a:gd name="connsiteY1" fmla="*/ 4012 h 557171"/>
                  <a:gd name="connsiteX2" fmla="*/ 1369320 w 1758420"/>
                  <a:gd name="connsiteY2" fmla="*/ 37211 h 557171"/>
                  <a:gd name="connsiteX3" fmla="*/ 1741213 w 1758420"/>
                  <a:gd name="connsiteY3" fmla="*/ 282006 h 557171"/>
                  <a:gd name="connsiteX4" fmla="*/ 1498805 w 1758420"/>
                  <a:gd name="connsiteY4" fmla="*/ 369935 h 557171"/>
                  <a:gd name="connsiteX5" fmla="*/ 575649 w 1758420"/>
                  <a:gd name="connsiteY5" fmla="*/ 543034 h 557171"/>
                  <a:gd name="connsiteX6" fmla="*/ 416828 w 1758420"/>
                  <a:gd name="connsiteY6" fmla="*/ 520398 h 557171"/>
                  <a:gd name="connsiteX7" fmla="*/ 18418 w 1758420"/>
                  <a:gd name="connsiteY7" fmla="*/ 270413 h 557171"/>
                  <a:gd name="connsiteX8" fmla="*/ 64672 w 1758420"/>
                  <a:gd name="connsiteY8" fmla="*/ 177906 h 557171"/>
                  <a:gd name="connsiteX0" fmla="*/ 64672 w 1566315"/>
                  <a:gd name="connsiteY0" fmla="*/ 177906 h 557171"/>
                  <a:gd name="connsiteX1" fmla="*/ 1231763 w 1566315"/>
                  <a:gd name="connsiteY1" fmla="*/ 4012 h 557171"/>
                  <a:gd name="connsiteX2" fmla="*/ 1369320 w 1566315"/>
                  <a:gd name="connsiteY2" fmla="*/ 37211 h 557171"/>
                  <a:gd name="connsiteX3" fmla="*/ 1493563 w 1566315"/>
                  <a:gd name="connsiteY3" fmla="*/ 291531 h 557171"/>
                  <a:gd name="connsiteX4" fmla="*/ 1498805 w 1566315"/>
                  <a:gd name="connsiteY4" fmla="*/ 369935 h 557171"/>
                  <a:gd name="connsiteX5" fmla="*/ 575649 w 1566315"/>
                  <a:gd name="connsiteY5" fmla="*/ 543034 h 557171"/>
                  <a:gd name="connsiteX6" fmla="*/ 416828 w 1566315"/>
                  <a:gd name="connsiteY6" fmla="*/ 520398 h 557171"/>
                  <a:gd name="connsiteX7" fmla="*/ 18418 w 1566315"/>
                  <a:gd name="connsiteY7" fmla="*/ 270413 h 557171"/>
                  <a:gd name="connsiteX8" fmla="*/ 64672 w 1566315"/>
                  <a:gd name="connsiteY8" fmla="*/ 177906 h 557171"/>
                  <a:gd name="connsiteX0" fmla="*/ 64672 w 1566315"/>
                  <a:gd name="connsiteY0" fmla="*/ 155589 h 534854"/>
                  <a:gd name="connsiteX1" fmla="*/ 907913 w 1566315"/>
                  <a:gd name="connsiteY1" fmla="*/ 29320 h 534854"/>
                  <a:gd name="connsiteX2" fmla="*/ 1369320 w 1566315"/>
                  <a:gd name="connsiteY2" fmla="*/ 14894 h 534854"/>
                  <a:gd name="connsiteX3" fmla="*/ 1493563 w 1566315"/>
                  <a:gd name="connsiteY3" fmla="*/ 269214 h 534854"/>
                  <a:gd name="connsiteX4" fmla="*/ 1498805 w 1566315"/>
                  <a:gd name="connsiteY4" fmla="*/ 347618 h 534854"/>
                  <a:gd name="connsiteX5" fmla="*/ 575649 w 1566315"/>
                  <a:gd name="connsiteY5" fmla="*/ 520717 h 534854"/>
                  <a:gd name="connsiteX6" fmla="*/ 416828 w 1566315"/>
                  <a:gd name="connsiteY6" fmla="*/ 498081 h 534854"/>
                  <a:gd name="connsiteX7" fmla="*/ 18418 w 1566315"/>
                  <a:gd name="connsiteY7" fmla="*/ 248096 h 534854"/>
                  <a:gd name="connsiteX8" fmla="*/ 64672 w 1566315"/>
                  <a:gd name="connsiteY8" fmla="*/ 155589 h 534854"/>
                  <a:gd name="connsiteX0" fmla="*/ 64672 w 1566315"/>
                  <a:gd name="connsiteY0" fmla="*/ 135419 h 514684"/>
                  <a:gd name="connsiteX1" fmla="*/ 907913 w 1566315"/>
                  <a:gd name="connsiteY1" fmla="*/ 9150 h 514684"/>
                  <a:gd name="connsiteX2" fmla="*/ 1033563 w 1566315"/>
                  <a:gd name="connsiteY2" fmla="*/ 25680 h 514684"/>
                  <a:gd name="connsiteX3" fmla="*/ 1493563 w 1566315"/>
                  <a:gd name="connsiteY3" fmla="*/ 249044 h 514684"/>
                  <a:gd name="connsiteX4" fmla="*/ 1498805 w 1566315"/>
                  <a:gd name="connsiteY4" fmla="*/ 327448 h 514684"/>
                  <a:gd name="connsiteX5" fmla="*/ 575649 w 1566315"/>
                  <a:gd name="connsiteY5" fmla="*/ 500547 h 514684"/>
                  <a:gd name="connsiteX6" fmla="*/ 416828 w 1566315"/>
                  <a:gd name="connsiteY6" fmla="*/ 477911 h 514684"/>
                  <a:gd name="connsiteX7" fmla="*/ 18418 w 1566315"/>
                  <a:gd name="connsiteY7" fmla="*/ 227926 h 514684"/>
                  <a:gd name="connsiteX8" fmla="*/ 64672 w 1566315"/>
                  <a:gd name="connsiteY8" fmla="*/ 135419 h 514684"/>
                  <a:gd name="connsiteX0" fmla="*/ 64672 w 1555889"/>
                  <a:gd name="connsiteY0" fmla="*/ 135419 h 514684"/>
                  <a:gd name="connsiteX1" fmla="*/ 907913 w 1555889"/>
                  <a:gd name="connsiteY1" fmla="*/ 9150 h 514684"/>
                  <a:gd name="connsiteX2" fmla="*/ 1033563 w 1555889"/>
                  <a:gd name="connsiteY2" fmla="*/ 25680 h 514684"/>
                  <a:gd name="connsiteX3" fmla="*/ 1493563 w 1555889"/>
                  <a:gd name="connsiteY3" fmla="*/ 249044 h 514684"/>
                  <a:gd name="connsiteX4" fmla="*/ 1498805 w 1555889"/>
                  <a:gd name="connsiteY4" fmla="*/ 327448 h 514684"/>
                  <a:gd name="connsiteX5" fmla="*/ 575649 w 1555889"/>
                  <a:gd name="connsiteY5" fmla="*/ 500547 h 514684"/>
                  <a:gd name="connsiteX6" fmla="*/ 416828 w 1555889"/>
                  <a:gd name="connsiteY6" fmla="*/ 477911 h 514684"/>
                  <a:gd name="connsiteX7" fmla="*/ 18418 w 1555889"/>
                  <a:gd name="connsiteY7" fmla="*/ 227926 h 514684"/>
                  <a:gd name="connsiteX8" fmla="*/ 64672 w 1555889"/>
                  <a:gd name="connsiteY8" fmla="*/ 135419 h 514684"/>
                  <a:gd name="connsiteX0" fmla="*/ 64672 w 1551675"/>
                  <a:gd name="connsiteY0" fmla="*/ 135419 h 514684"/>
                  <a:gd name="connsiteX1" fmla="*/ 907913 w 1551675"/>
                  <a:gd name="connsiteY1" fmla="*/ 9150 h 514684"/>
                  <a:gd name="connsiteX2" fmla="*/ 1033563 w 1551675"/>
                  <a:gd name="connsiteY2" fmla="*/ 25680 h 514684"/>
                  <a:gd name="connsiteX3" fmla="*/ 1493563 w 1551675"/>
                  <a:gd name="connsiteY3" fmla="*/ 249044 h 514684"/>
                  <a:gd name="connsiteX4" fmla="*/ 1498805 w 1551675"/>
                  <a:gd name="connsiteY4" fmla="*/ 327448 h 514684"/>
                  <a:gd name="connsiteX5" fmla="*/ 575649 w 1551675"/>
                  <a:gd name="connsiteY5" fmla="*/ 500547 h 514684"/>
                  <a:gd name="connsiteX6" fmla="*/ 416828 w 1551675"/>
                  <a:gd name="connsiteY6" fmla="*/ 477911 h 514684"/>
                  <a:gd name="connsiteX7" fmla="*/ 18418 w 1551675"/>
                  <a:gd name="connsiteY7" fmla="*/ 227926 h 514684"/>
                  <a:gd name="connsiteX8" fmla="*/ 64672 w 1551675"/>
                  <a:gd name="connsiteY8" fmla="*/ 135419 h 514684"/>
                  <a:gd name="connsiteX0" fmla="*/ 64672 w 1545132"/>
                  <a:gd name="connsiteY0" fmla="*/ 135419 h 514684"/>
                  <a:gd name="connsiteX1" fmla="*/ 907913 w 1545132"/>
                  <a:gd name="connsiteY1" fmla="*/ 9150 h 514684"/>
                  <a:gd name="connsiteX2" fmla="*/ 1033563 w 1545132"/>
                  <a:gd name="connsiteY2" fmla="*/ 25680 h 514684"/>
                  <a:gd name="connsiteX3" fmla="*/ 1493563 w 1545132"/>
                  <a:gd name="connsiteY3" fmla="*/ 249044 h 514684"/>
                  <a:gd name="connsiteX4" fmla="*/ 1498805 w 1545132"/>
                  <a:gd name="connsiteY4" fmla="*/ 327448 h 514684"/>
                  <a:gd name="connsiteX5" fmla="*/ 575649 w 1545132"/>
                  <a:gd name="connsiteY5" fmla="*/ 500547 h 514684"/>
                  <a:gd name="connsiteX6" fmla="*/ 416828 w 1545132"/>
                  <a:gd name="connsiteY6" fmla="*/ 477911 h 514684"/>
                  <a:gd name="connsiteX7" fmla="*/ 18418 w 1545132"/>
                  <a:gd name="connsiteY7" fmla="*/ 227926 h 514684"/>
                  <a:gd name="connsiteX8" fmla="*/ 64672 w 1545132"/>
                  <a:gd name="connsiteY8" fmla="*/ 135419 h 514684"/>
                  <a:gd name="connsiteX0" fmla="*/ 64672 w 1545132"/>
                  <a:gd name="connsiteY0" fmla="*/ 134604 h 513869"/>
                  <a:gd name="connsiteX1" fmla="*/ 907913 w 1545132"/>
                  <a:gd name="connsiteY1" fmla="*/ 8335 h 513869"/>
                  <a:gd name="connsiteX2" fmla="*/ 1033563 w 1545132"/>
                  <a:gd name="connsiteY2" fmla="*/ 24865 h 513869"/>
                  <a:gd name="connsiteX3" fmla="*/ 1493563 w 1545132"/>
                  <a:gd name="connsiteY3" fmla="*/ 248229 h 513869"/>
                  <a:gd name="connsiteX4" fmla="*/ 1498805 w 1545132"/>
                  <a:gd name="connsiteY4" fmla="*/ 326633 h 513869"/>
                  <a:gd name="connsiteX5" fmla="*/ 575649 w 1545132"/>
                  <a:gd name="connsiteY5" fmla="*/ 499732 h 513869"/>
                  <a:gd name="connsiteX6" fmla="*/ 416828 w 1545132"/>
                  <a:gd name="connsiteY6" fmla="*/ 477096 h 513869"/>
                  <a:gd name="connsiteX7" fmla="*/ 18418 w 1545132"/>
                  <a:gd name="connsiteY7" fmla="*/ 227111 h 513869"/>
                  <a:gd name="connsiteX8" fmla="*/ 64672 w 1545132"/>
                  <a:gd name="connsiteY8" fmla="*/ 134604 h 513869"/>
                  <a:gd name="connsiteX0" fmla="*/ 64672 w 1545132"/>
                  <a:gd name="connsiteY0" fmla="*/ 133641 h 512906"/>
                  <a:gd name="connsiteX1" fmla="*/ 907913 w 1545132"/>
                  <a:gd name="connsiteY1" fmla="*/ 7372 h 512906"/>
                  <a:gd name="connsiteX2" fmla="*/ 1033563 w 1545132"/>
                  <a:gd name="connsiteY2" fmla="*/ 23902 h 512906"/>
                  <a:gd name="connsiteX3" fmla="*/ 1493563 w 1545132"/>
                  <a:gd name="connsiteY3" fmla="*/ 247266 h 512906"/>
                  <a:gd name="connsiteX4" fmla="*/ 1498805 w 1545132"/>
                  <a:gd name="connsiteY4" fmla="*/ 325670 h 512906"/>
                  <a:gd name="connsiteX5" fmla="*/ 575649 w 1545132"/>
                  <a:gd name="connsiteY5" fmla="*/ 498769 h 512906"/>
                  <a:gd name="connsiteX6" fmla="*/ 416828 w 1545132"/>
                  <a:gd name="connsiteY6" fmla="*/ 476133 h 512906"/>
                  <a:gd name="connsiteX7" fmla="*/ 18418 w 1545132"/>
                  <a:gd name="connsiteY7" fmla="*/ 226148 h 512906"/>
                  <a:gd name="connsiteX8" fmla="*/ 64672 w 1545132"/>
                  <a:gd name="connsiteY8" fmla="*/ 133641 h 512906"/>
                  <a:gd name="connsiteX0" fmla="*/ 64672 w 1545132"/>
                  <a:gd name="connsiteY0" fmla="*/ 133641 h 505805"/>
                  <a:gd name="connsiteX1" fmla="*/ 907913 w 1545132"/>
                  <a:gd name="connsiteY1" fmla="*/ 7372 h 505805"/>
                  <a:gd name="connsiteX2" fmla="*/ 1033563 w 1545132"/>
                  <a:gd name="connsiteY2" fmla="*/ 23902 h 505805"/>
                  <a:gd name="connsiteX3" fmla="*/ 1493563 w 1545132"/>
                  <a:gd name="connsiteY3" fmla="*/ 247266 h 505805"/>
                  <a:gd name="connsiteX4" fmla="*/ 1498805 w 1545132"/>
                  <a:gd name="connsiteY4" fmla="*/ 325670 h 505805"/>
                  <a:gd name="connsiteX5" fmla="*/ 575649 w 1545132"/>
                  <a:gd name="connsiteY5" fmla="*/ 498769 h 505805"/>
                  <a:gd name="connsiteX6" fmla="*/ 428735 w 1545132"/>
                  <a:gd name="connsiteY6" fmla="*/ 426127 h 505805"/>
                  <a:gd name="connsiteX7" fmla="*/ 18418 w 1545132"/>
                  <a:gd name="connsiteY7" fmla="*/ 226148 h 505805"/>
                  <a:gd name="connsiteX8" fmla="*/ 64672 w 1545132"/>
                  <a:gd name="connsiteY8" fmla="*/ 133641 h 505805"/>
                  <a:gd name="connsiteX0" fmla="*/ 64672 w 1545132"/>
                  <a:gd name="connsiteY0" fmla="*/ 133641 h 472174"/>
                  <a:gd name="connsiteX1" fmla="*/ 907913 w 1545132"/>
                  <a:gd name="connsiteY1" fmla="*/ 7372 h 472174"/>
                  <a:gd name="connsiteX2" fmla="*/ 1033563 w 1545132"/>
                  <a:gd name="connsiteY2" fmla="*/ 23902 h 472174"/>
                  <a:gd name="connsiteX3" fmla="*/ 1493563 w 1545132"/>
                  <a:gd name="connsiteY3" fmla="*/ 247266 h 472174"/>
                  <a:gd name="connsiteX4" fmla="*/ 1498805 w 1545132"/>
                  <a:gd name="connsiteY4" fmla="*/ 325670 h 472174"/>
                  <a:gd name="connsiteX5" fmla="*/ 575649 w 1545132"/>
                  <a:gd name="connsiteY5" fmla="*/ 460669 h 472174"/>
                  <a:gd name="connsiteX6" fmla="*/ 428735 w 1545132"/>
                  <a:gd name="connsiteY6" fmla="*/ 426127 h 472174"/>
                  <a:gd name="connsiteX7" fmla="*/ 18418 w 1545132"/>
                  <a:gd name="connsiteY7" fmla="*/ 226148 h 472174"/>
                  <a:gd name="connsiteX8" fmla="*/ 64672 w 1545132"/>
                  <a:gd name="connsiteY8" fmla="*/ 133641 h 472174"/>
                  <a:gd name="connsiteX0" fmla="*/ 64672 w 1545132"/>
                  <a:gd name="connsiteY0" fmla="*/ 133641 h 466070"/>
                  <a:gd name="connsiteX1" fmla="*/ 907913 w 1545132"/>
                  <a:gd name="connsiteY1" fmla="*/ 7372 h 466070"/>
                  <a:gd name="connsiteX2" fmla="*/ 1033563 w 1545132"/>
                  <a:gd name="connsiteY2" fmla="*/ 23902 h 466070"/>
                  <a:gd name="connsiteX3" fmla="*/ 1493563 w 1545132"/>
                  <a:gd name="connsiteY3" fmla="*/ 247266 h 466070"/>
                  <a:gd name="connsiteX4" fmla="*/ 1498805 w 1545132"/>
                  <a:gd name="connsiteY4" fmla="*/ 325670 h 466070"/>
                  <a:gd name="connsiteX5" fmla="*/ 575649 w 1545132"/>
                  <a:gd name="connsiteY5" fmla="*/ 460669 h 466070"/>
                  <a:gd name="connsiteX6" fmla="*/ 428735 w 1545132"/>
                  <a:gd name="connsiteY6" fmla="*/ 426127 h 466070"/>
                  <a:gd name="connsiteX7" fmla="*/ 18418 w 1545132"/>
                  <a:gd name="connsiteY7" fmla="*/ 226148 h 466070"/>
                  <a:gd name="connsiteX8" fmla="*/ 64672 w 1545132"/>
                  <a:gd name="connsiteY8" fmla="*/ 133641 h 466070"/>
                  <a:gd name="connsiteX0" fmla="*/ 64672 w 1545132"/>
                  <a:gd name="connsiteY0" fmla="*/ 126684 h 459113"/>
                  <a:gd name="connsiteX1" fmla="*/ 853144 w 1545132"/>
                  <a:gd name="connsiteY1" fmla="*/ 17084 h 459113"/>
                  <a:gd name="connsiteX2" fmla="*/ 1033563 w 1545132"/>
                  <a:gd name="connsiteY2" fmla="*/ 16945 h 459113"/>
                  <a:gd name="connsiteX3" fmla="*/ 1493563 w 1545132"/>
                  <a:gd name="connsiteY3" fmla="*/ 240309 h 459113"/>
                  <a:gd name="connsiteX4" fmla="*/ 1498805 w 1545132"/>
                  <a:gd name="connsiteY4" fmla="*/ 318713 h 459113"/>
                  <a:gd name="connsiteX5" fmla="*/ 575649 w 1545132"/>
                  <a:gd name="connsiteY5" fmla="*/ 453712 h 459113"/>
                  <a:gd name="connsiteX6" fmla="*/ 428735 w 1545132"/>
                  <a:gd name="connsiteY6" fmla="*/ 419170 h 459113"/>
                  <a:gd name="connsiteX7" fmla="*/ 18418 w 1545132"/>
                  <a:gd name="connsiteY7" fmla="*/ 219191 h 459113"/>
                  <a:gd name="connsiteX8" fmla="*/ 64672 w 1545132"/>
                  <a:gd name="connsiteY8" fmla="*/ 126684 h 459113"/>
                  <a:gd name="connsiteX0" fmla="*/ 64672 w 1545132"/>
                  <a:gd name="connsiteY0" fmla="*/ 116973 h 449402"/>
                  <a:gd name="connsiteX1" fmla="*/ 853144 w 1545132"/>
                  <a:gd name="connsiteY1" fmla="*/ 7373 h 449402"/>
                  <a:gd name="connsiteX2" fmla="*/ 995463 w 1545132"/>
                  <a:gd name="connsiteY2" fmla="*/ 23902 h 449402"/>
                  <a:gd name="connsiteX3" fmla="*/ 1493563 w 1545132"/>
                  <a:gd name="connsiteY3" fmla="*/ 230598 h 449402"/>
                  <a:gd name="connsiteX4" fmla="*/ 1498805 w 1545132"/>
                  <a:gd name="connsiteY4" fmla="*/ 309002 h 449402"/>
                  <a:gd name="connsiteX5" fmla="*/ 575649 w 1545132"/>
                  <a:gd name="connsiteY5" fmla="*/ 444001 h 449402"/>
                  <a:gd name="connsiteX6" fmla="*/ 428735 w 1545132"/>
                  <a:gd name="connsiteY6" fmla="*/ 409459 h 449402"/>
                  <a:gd name="connsiteX7" fmla="*/ 18418 w 1545132"/>
                  <a:gd name="connsiteY7" fmla="*/ 209480 h 449402"/>
                  <a:gd name="connsiteX8" fmla="*/ 64672 w 1545132"/>
                  <a:gd name="connsiteY8" fmla="*/ 116973 h 449402"/>
                  <a:gd name="connsiteX0" fmla="*/ 64672 w 1545132"/>
                  <a:gd name="connsiteY0" fmla="*/ 115407 h 447836"/>
                  <a:gd name="connsiteX1" fmla="*/ 853144 w 1545132"/>
                  <a:gd name="connsiteY1" fmla="*/ 5807 h 447836"/>
                  <a:gd name="connsiteX2" fmla="*/ 995463 w 1545132"/>
                  <a:gd name="connsiteY2" fmla="*/ 22336 h 447836"/>
                  <a:gd name="connsiteX3" fmla="*/ 1493563 w 1545132"/>
                  <a:gd name="connsiteY3" fmla="*/ 229032 h 447836"/>
                  <a:gd name="connsiteX4" fmla="*/ 1498805 w 1545132"/>
                  <a:gd name="connsiteY4" fmla="*/ 307436 h 447836"/>
                  <a:gd name="connsiteX5" fmla="*/ 575649 w 1545132"/>
                  <a:gd name="connsiteY5" fmla="*/ 442435 h 447836"/>
                  <a:gd name="connsiteX6" fmla="*/ 428735 w 1545132"/>
                  <a:gd name="connsiteY6" fmla="*/ 407893 h 447836"/>
                  <a:gd name="connsiteX7" fmla="*/ 18418 w 1545132"/>
                  <a:gd name="connsiteY7" fmla="*/ 207914 h 447836"/>
                  <a:gd name="connsiteX8" fmla="*/ 64672 w 1545132"/>
                  <a:gd name="connsiteY8" fmla="*/ 115407 h 447836"/>
                  <a:gd name="connsiteX0" fmla="*/ 64672 w 1545132"/>
                  <a:gd name="connsiteY0" fmla="*/ 115407 h 447836"/>
                  <a:gd name="connsiteX1" fmla="*/ 853144 w 1545132"/>
                  <a:gd name="connsiteY1" fmla="*/ 5807 h 447836"/>
                  <a:gd name="connsiteX2" fmla="*/ 995463 w 1545132"/>
                  <a:gd name="connsiteY2" fmla="*/ 22336 h 447836"/>
                  <a:gd name="connsiteX3" fmla="*/ 1493563 w 1545132"/>
                  <a:gd name="connsiteY3" fmla="*/ 229032 h 447836"/>
                  <a:gd name="connsiteX4" fmla="*/ 1498805 w 1545132"/>
                  <a:gd name="connsiteY4" fmla="*/ 307436 h 447836"/>
                  <a:gd name="connsiteX5" fmla="*/ 575649 w 1545132"/>
                  <a:gd name="connsiteY5" fmla="*/ 442435 h 447836"/>
                  <a:gd name="connsiteX6" fmla="*/ 428735 w 1545132"/>
                  <a:gd name="connsiteY6" fmla="*/ 407893 h 447836"/>
                  <a:gd name="connsiteX7" fmla="*/ 18418 w 1545132"/>
                  <a:gd name="connsiteY7" fmla="*/ 207914 h 447836"/>
                  <a:gd name="connsiteX8" fmla="*/ 64672 w 1545132"/>
                  <a:gd name="connsiteY8" fmla="*/ 115407 h 447836"/>
                  <a:gd name="connsiteX0" fmla="*/ 64672 w 1539393"/>
                  <a:gd name="connsiteY0" fmla="*/ 115407 h 447836"/>
                  <a:gd name="connsiteX1" fmla="*/ 853144 w 1539393"/>
                  <a:gd name="connsiteY1" fmla="*/ 5807 h 447836"/>
                  <a:gd name="connsiteX2" fmla="*/ 995463 w 1539393"/>
                  <a:gd name="connsiteY2" fmla="*/ 22336 h 447836"/>
                  <a:gd name="connsiteX3" fmla="*/ 1493563 w 1539393"/>
                  <a:gd name="connsiteY3" fmla="*/ 229032 h 447836"/>
                  <a:gd name="connsiteX4" fmla="*/ 1486899 w 1539393"/>
                  <a:gd name="connsiteY4" fmla="*/ 297911 h 447836"/>
                  <a:gd name="connsiteX5" fmla="*/ 575649 w 1539393"/>
                  <a:gd name="connsiteY5" fmla="*/ 442435 h 447836"/>
                  <a:gd name="connsiteX6" fmla="*/ 428735 w 1539393"/>
                  <a:gd name="connsiteY6" fmla="*/ 407893 h 447836"/>
                  <a:gd name="connsiteX7" fmla="*/ 18418 w 1539393"/>
                  <a:gd name="connsiteY7" fmla="*/ 207914 h 447836"/>
                  <a:gd name="connsiteX8" fmla="*/ 64672 w 1539393"/>
                  <a:gd name="connsiteY8" fmla="*/ 115407 h 447836"/>
                  <a:gd name="connsiteX0" fmla="*/ 64672 w 1530987"/>
                  <a:gd name="connsiteY0" fmla="*/ 115407 h 447836"/>
                  <a:gd name="connsiteX1" fmla="*/ 853144 w 1530987"/>
                  <a:gd name="connsiteY1" fmla="*/ 5807 h 447836"/>
                  <a:gd name="connsiteX2" fmla="*/ 995463 w 1530987"/>
                  <a:gd name="connsiteY2" fmla="*/ 22336 h 447836"/>
                  <a:gd name="connsiteX3" fmla="*/ 1476894 w 1530987"/>
                  <a:gd name="connsiteY3" fmla="*/ 240938 h 447836"/>
                  <a:gd name="connsiteX4" fmla="*/ 1486899 w 1530987"/>
                  <a:gd name="connsiteY4" fmla="*/ 297911 h 447836"/>
                  <a:gd name="connsiteX5" fmla="*/ 575649 w 1530987"/>
                  <a:gd name="connsiteY5" fmla="*/ 442435 h 447836"/>
                  <a:gd name="connsiteX6" fmla="*/ 428735 w 1530987"/>
                  <a:gd name="connsiteY6" fmla="*/ 407893 h 447836"/>
                  <a:gd name="connsiteX7" fmla="*/ 18418 w 1530987"/>
                  <a:gd name="connsiteY7" fmla="*/ 207914 h 447836"/>
                  <a:gd name="connsiteX8" fmla="*/ 64672 w 1530987"/>
                  <a:gd name="connsiteY8" fmla="*/ 115407 h 447836"/>
                  <a:gd name="connsiteX0" fmla="*/ 64672 w 1524636"/>
                  <a:gd name="connsiteY0" fmla="*/ 115407 h 447836"/>
                  <a:gd name="connsiteX1" fmla="*/ 853144 w 1524636"/>
                  <a:gd name="connsiteY1" fmla="*/ 5807 h 447836"/>
                  <a:gd name="connsiteX2" fmla="*/ 995463 w 1524636"/>
                  <a:gd name="connsiteY2" fmla="*/ 22336 h 447836"/>
                  <a:gd name="connsiteX3" fmla="*/ 1476894 w 1524636"/>
                  <a:gd name="connsiteY3" fmla="*/ 240938 h 447836"/>
                  <a:gd name="connsiteX4" fmla="*/ 1486899 w 1524636"/>
                  <a:gd name="connsiteY4" fmla="*/ 297911 h 447836"/>
                  <a:gd name="connsiteX5" fmla="*/ 575649 w 1524636"/>
                  <a:gd name="connsiteY5" fmla="*/ 442435 h 447836"/>
                  <a:gd name="connsiteX6" fmla="*/ 428735 w 1524636"/>
                  <a:gd name="connsiteY6" fmla="*/ 407893 h 447836"/>
                  <a:gd name="connsiteX7" fmla="*/ 18418 w 1524636"/>
                  <a:gd name="connsiteY7" fmla="*/ 207914 h 447836"/>
                  <a:gd name="connsiteX8" fmla="*/ 64672 w 1524636"/>
                  <a:gd name="connsiteY8" fmla="*/ 115407 h 447836"/>
                  <a:gd name="connsiteX0" fmla="*/ 64672 w 1515812"/>
                  <a:gd name="connsiteY0" fmla="*/ 115407 h 447836"/>
                  <a:gd name="connsiteX1" fmla="*/ 853144 w 1515812"/>
                  <a:gd name="connsiteY1" fmla="*/ 5807 h 447836"/>
                  <a:gd name="connsiteX2" fmla="*/ 995463 w 1515812"/>
                  <a:gd name="connsiteY2" fmla="*/ 22336 h 447836"/>
                  <a:gd name="connsiteX3" fmla="*/ 1476894 w 1515812"/>
                  <a:gd name="connsiteY3" fmla="*/ 240938 h 447836"/>
                  <a:gd name="connsiteX4" fmla="*/ 1486899 w 1515812"/>
                  <a:gd name="connsiteY4" fmla="*/ 297911 h 447836"/>
                  <a:gd name="connsiteX5" fmla="*/ 575649 w 1515812"/>
                  <a:gd name="connsiteY5" fmla="*/ 442435 h 447836"/>
                  <a:gd name="connsiteX6" fmla="*/ 428735 w 1515812"/>
                  <a:gd name="connsiteY6" fmla="*/ 407893 h 447836"/>
                  <a:gd name="connsiteX7" fmla="*/ 18418 w 1515812"/>
                  <a:gd name="connsiteY7" fmla="*/ 207914 h 447836"/>
                  <a:gd name="connsiteX8" fmla="*/ 64672 w 1515812"/>
                  <a:gd name="connsiteY8" fmla="*/ 115407 h 447836"/>
                  <a:gd name="connsiteX0" fmla="*/ 64672 w 1520107"/>
                  <a:gd name="connsiteY0" fmla="*/ 115407 h 447836"/>
                  <a:gd name="connsiteX1" fmla="*/ 853144 w 1520107"/>
                  <a:gd name="connsiteY1" fmla="*/ 5807 h 447836"/>
                  <a:gd name="connsiteX2" fmla="*/ 995463 w 1520107"/>
                  <a:gd name="connsiteY2" fmla="*/ 22336 h 447836"/>
                  <a:gd name="connsiteX3" fmla="*/ 1476894 w 1520107"/>
                  <a:gd name="connsiteY3" fmla="*/ 240938 h 447836"/>
                  <a:gd name="connsiteX4" fmla="*/ 1486899 w 1520107"/>
                  <a:gd name="connsiteY4" fmla="*/ 297911 h 447836"/>
                  <a:gd name="connsiteX5" fmla="*/ 575649 w 1520107"/>
                  <a:gd name="connsiteY5" fmla="*/ 442435 h 447836"/>
                  <a:gd name="connsiteX6" fmla="*/ 428735 w 1520107"/>
                  <a:gd name="connsiteY6" fmla="*/ 407893 h 447836"/>
                  <a:gd name="connsiteX7" fmla="*/ 18418 w 1520107"/>
                  <a:gd name="connsiteY7" fmla="*/ 207914 h 447836"/>
                  <a:gd name="connsiteX8" fmla="*/ 64672 w 1520107"/>
                  <a:gd name="connsiteY8" fmla="*/ 115407 h 447836"/>
                  <a:gd name="connsiteX0" fmla="*/ 64672 w 1510100"/>
                  <a:gd name="connsiteY0" fmla="*/ 115407 h 447836"/>
                  <a:gd name="connsiteX1" fmla="*/ 853144 w 1510100"/>
                  <a:gd name="connsiteY1" fmla="*/ 5807 h 447836"/>
                  <a:gd name="connsiteX2" fmla="*/ 995463 w 1510100"/>
                  <a:gd name="connsiteY2" fmla="*/ 22336 h 447836"/>
                  <a:gd name="connsiteX3" fmla="*/ 1476894 w 1510100"/>
                  <a:gd name="connsiteY3" fmla="*/ 240938 h 447836"/>
                  <a:gd name="connsiteX4" fmla="*/ 1463087 w 1510100"/>
                  <a:gd name="connsiteY4" fmla="*/ 302674 h 447836"/>
                  <a:gd name="connsiteX5" fmla="*/ 575649 w 1510100"/>
                  <a:gd name="connsiteY5" fmla="*/ 442435 h 447836"/>
                  <a:gd name="connsiteX6" fmla="*/ 428735 w 1510100"/>
                  <a:gd name="connsiteY6" fmla="*/ 407893 h 447836"/>
                  <a:gd name="connsiteX7" fmla="*/ 18418 w 1510100"/>
                  <a:gd name="connsiteY7" fmla="*/ 207914 h 447836"/>
                  <a:gd name="connsiteX8" fmla="*/ 64672 w 1510100"/>
                  <a:gd name="connsiteY8" fmla="*/ 115407 h 447836"/>
                  <a:gd name="connsiteX0" fmla="*/ 64672 w 1513645"/>
                  <a:gd name="connsiteY0" fmla="*/ 115407 h 447836"/>
                  <a:gd name="connsiteX1" fmla="*/ 853144 w 1513645"/>
                  <a:gd name="connsiteY1" fmla="*/ 5807 h 447836"/>
                  <a:gd name="connsiteX2" fmla="*/ 995463 w 1513645"/>
                  <a:gd name="connsiteY2" fmla="*/ 22336 h 447836"/>
                  <a:gd name="connsiteX3" fmla="*/ 1476894 w 1513645"/>
                  <a:gd name="connsiteY3" fmla="*/ 240938 h 447836"/>
                  <a:gd name="connsiteX4" fmla="*/ 1463087 w 1513645"/>
                  <a:gd name="connsiteY4" fmla="*/ 302674 h 447836"/>
                  <a:gd name="connsiteX5" fmla="*/ 575649 w 1513645"/>
                  <a:gd name="connsiteY5" fmla="*/ 442435 h 447836"/>
                  <a:gd name="connsiteX6" fmla="*/ 428735 w 1513645"/>
                  <a:gd name="connsiteY6" fmla="*/ 407893 h 447836"/>
                  <a:gd name="connsiteX7" fmla="*/ 18418 w 1513645"/>
                  <a:gd name="connsiteY7" fmla="*/ 207914 h 447836"/>
                  <a:gd name="connsiteX8" fmla="*/ 64672 w 1513645"/>
                  <a:gd name="connsiteY8" fmla="*/ 115407 h 44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3645" h="447836">
                    <a:moveTo>
                      <a:pt x="64672" y="115407"/>
                    </a:moveTo>
                    <a:lnTo>
                      <a:pt x="853144" y="5807"/>
                    </a:lnTo>
                    <a:cubicBezTo>
                      <a:pt x="893328" y="-1299"/>
                      <a:pt x="932530" y="-7287"/>
                      <a:pt x="995463" y="22336"/>
                    </a:cubicBezTo>
                    <a:lnTo>
                      <a:pt x="1476894" y="240938"/>
                    </a:lnTo>
                    <a:cubicBezTo>
                      <a:pt x="1537417" y="267003"/>
                      <a:pt x="1516365" y="287283"/>
                      <a:pt x="1463087" y="302674"/>
                    </a:cubicBezTo>
                    <a:lnTo>
                      <a:pt x="575649" y="442435"/>
                    </a:lnTo>
                    <a:cubicBezTo>
                      <a:pt x="480612" y="457742"/>
                      <a:pt x="476175" y="438729"/>
                      <a:pt x="428735" y="407893"/>
                    </a:cubicBezTo>
                    <a:lnTo>
                      <a:pt x="18418" y="207914"/>
                    </a:lnTo>
                    <a:cubicBezTo>
                      <a:pt x="-23091" y="169962"/>
                      <a:pt x="11293" y="121310"/>
                      <a:pt x="64672" y="115407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bg1">
                      <a:alpha val="0"/>
                    </a:schemeClr>
                  </a:gs>
                  <a:gs pos="0">
                    <a:srgbClr val="AFEAFF">
                      <a:alpha val="65000"/>
                    </a:srgbClr>
                  </a:gs>
                </a:gsLst>
                <a:lin ang="2700000" scaled="1"/>
              </a:gradFill>
              <a:ln w="381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Bent Arrow 292">
              <a:extLst>
                <a:ext uri="{FF2B5EF4-FFF2-40B4-BE49-F238E27FC236}">
                  <a16:creationId xmlns:a16="http://schemas.microsoft.com/office/drawing/2014/main" id="{9318F443-519A-0C63-820B-7DB62A1799E1}"/>
                </a:ext>
              </a:extLst>
            </p:cNvPr>
            <p:cNvSpPr/>
            <p:nvPr/>
          </p:nvSpPr>
          <p:spPr>
            <a:xfrm rot="16200000" flipH="1" flipV="1">
              <a:off x="2226913" y="1449549"/>
              <a:ext cx="644948" cy="665922"/>
            </a:xfrm>
            <a:prstGeom prst="bentArrow">
              <a:avLst>
                <a:gd name="adj1" fmla="val 21918"/>
                <a:gd name="adj2" fmla="val 27312"/>
                <a:gd name="adj3" fmla="val 25000"/>
                <a:gd name="adj4" fmla="val 43750"/>
              </a:avLst>
            </a:prstGeom>
            <a:gradFill flip="none" rotWithShape="1">
              <a:gsLst>
                <a:gs pos="100000">
                  <a:schemeClr val="tx1">
                    <a:lumMod val="50000"/>
                    <a:lumOff val="50000"/>
                  </a:schemeClr>
                </a:gs>
                <a:gs pos="10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Bent Arrow 308">
              <a:extLst>
                <a:ext uri="{FF2B5EF4-FFF2-40B4-BE49-F238E27FC236}">
                  <a16:creationId xmlns:a16="http://schemas.microsoft.com/office/drawing/2014/main" id="{CE36A58E-E651-5D16-1B75-78CA9754FDCB}"/>
                </a:ext>
              </a:extLst>
            </p:cNvPr>
            <p:cNvSpPr/>
            <p:nvPr/>
          </p:nvSpPr>
          <p:spPr>
            <a:xfrm rot="16200000" flipH="1" flipV="1">
              <a:off x="4088843" y="2764828"/>
              <a:ext cx="644948" cy="665922"/>
            </a:xfrm>
            <a:prstGeom prst="bentArrow">
              <a:avLst>
                <a:gd name="adj1" fmla="val 21918"/>
                <a:gd name="adj2" fmla="val 27312"/>
                <a:gd name="adj3" fmla="val 25000"/>
                <a:gd name="adj4" fmla="val 43750"/>
              </a:avLst>
            </a:prstGeom>
            <a:gradFill flip="none" rotWithShape="1">
              <a:gsLst>
                <a:gs pos="100000">
                  <a:schemeClr val="tx1">
                    <a:lumMod val="50000"/>
                    <a:lumOff val="50000"/>
                  </a:schemeClr>
                </a:gs>
                <a:gs pos="10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Bent Arrow 309">
              <a:extLst>
                <a:ext uri="{FF2B5EF4-FFF2-40B4-BE49-F238E27FC236}">
                  <a16:creationId xmlns:a16="http://schemas.microsoft.com/office/drawing/2014/main" id="{CF14758E-DE70-9FED-567A-75B1223801B5}"/>
                </a:ext>
              </a:extLst>
            </p:cNvPr>
            <p:cNvSpPr/>
            <p:nvPr/>
          </p:nvSpPr>
          <p:spPr>
            <a:xfrm rot="16200000" flipH="1" flipV="1">
              <a:off x="6010408" y="4070167"/>
              <a:ext cx="644948" cy="665922"/>
            </a:xfrm>
            <a:prstGeom prst="bentArrow">
              <a:avLst>
                <a:gd name="adj1" fmla="val 21918"/>
                <a:gd name="adj2" fmla="val 27312"/>
                <a:gd name="adj3" fmla="val 25000"/>
                <a:gd name="adj4" fmla="val 43750"/>
              </a:avLst>
            </a:prstGeom>
            <a:gradFill flip="none" rotWithShape="1">
              <a:gsLst>
                <a:gs pos="100000">
                  <a:schemeClr val="tx1">
                    <a:lumMod val="50000"/>
                    <a:lumOff val="50000"/>
                  </a:schemeClr>
                </a:gs>
                <a:gs pos="10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7D826505-95B0-B071-3DE1-20C3D069E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797" y="1609320"/>
            <a:ext cx="1420721" cy="19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4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7522-E6DD-44E8-84B8-F47FD03E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305400"/>
            <a:ext cx="5987034" cy="768096"/>
          </a:xfrm>
        </p:spPr>
        <p:txBody>
          <a:bodyPr/>
          <a:lstStyle/>
          <a:p>
            <a:pPr algn="ctr"/>
            <a:r>
              <a:rPr lang="en-US" sz="3600" b="0"/>
              <a:t>End-to-End </a:t>
            </a:r>
            <a:r>
              <a:rPr lang="en-US" b="0"/>
              <a:t>S</a:t>
            </a:r>
            <a:r>
              <a:rPr lang="en-US" sz="3600" b="0"/>
              <a:t>upport (cont.)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3459C-A403-4F11-BA61-D0F7938703A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-2650" y="3478833"/>
            <a:ext cx="4776549" cy="1986213"/>
          </a:xfrm>
        </p:spPr>
        <p:txBody>
          <a:bodyPr>
            <a:normAutofit/>
          </a:bodyPr>
          <a:lstStyle/>
          <a:p>
            <a:pPr marL="234950" lvl="1" indent="0">
              <a:buNone/>
            </a:pPr>
            <a:r>
              <a:rPr lang="en-US" sz="2800" b="1">
                <a:solidFill>
                  <a:srgbClr val="002C4B"/>
                </a:solidFill>
              </a:rPr>
              <a:t>Analysis:</a:t>
            </a:r>
            <a:endParaRPr lang="en-US" sz="2800" b="1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1700">
                <a:solidFill>
                  <a:srgbClr val="002C4B"/>
                </a:solidFill>
              </a:rPr>
              <a:t>Data Collection and Analysis</a:t>
            </a:r>
            <a:endParaRPr lang="en-US" sz="1700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1700">
                <a:solidFill>
                  <a:srgbClr val="002C4B"/>
                </a:solidFill>
              </a:rPr>
              <a:t>Schedule of Events (SOE)</a:t>
            </a:r>
            <a:endParaRPr lang="en-US" sz="1700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1700">
                <a:solidFill>
                  <a:srgbClr val="002C4B"/>
                </a:solidFill>
              </a:rPr>
              <a:t>Qualitative Analysis/Surveys</a:t>
            </a:r>
            <a:endParaRPr lang="en-US" sz="1700">
              <a:solidFill>
                <a:srgbClr val="002C4B"/>
              </a:solidFill>
              <a:cs typeface="Arial"/>
            </a:endParaRPr>
          </a:p>
          <a:p>
            <a:pPr marL="747395" lvl="2" indent="-285750"/>
            <a:r>
              <a:rPr lang="en-US" sz="1700">
                <a:solidFill>
                  <a:srgbClr val="002C4B"/>
                </a:solidFill>
              </a:rPr>
              <a:t>Reporting</a:t>
            </a:r>
            <a:endParaRPr lang="en-US" sz="1700">
              <a:solidFill>
                <a:srgbClr val="002C4B"/>
              </a:solidFill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A38937-B365-4FAE-842B-FA0F3514AF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End-to-End support – Experienced in all phases of experiment planning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9C133-CCA5-4D5F-91EC-53C49145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F6DA0-26A4-4D27-A628-805E2572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664F2E5-E836-4669-21A1-A9A2B80C9968}"/>
              </a:ext>
            </a:extLst>
          </p:cNvPr>
          <p:cNvSpPr>
            <a:spLocks noGrp="1"/>
          </p:cNvSpPr>
          <p:nvPr/>
        </p:nvSpPr>
        <p:spPr>
          <a:xfrm>
            <a:off x="-125858" y="1379221"/>
            <a:ext cx="4555411" cy="249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2122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lvl="1" indent="0">
              <a:buNone/>
            </a:pPr>
            <a:r>
              <a:rPr lang="en-US" sz="2800" b="1">
                <a:solidFill>
                  <a:srgbClr val="002C4B"/>
                </a:solidFill>
              </a:rPr>
              <a:t>Experiment Design:</a:t>
            </a:r>
          </a:p>
          <a:p>
            <a:pPr marL="747395" lvl="2" indent="-285750">
              <a:lnSpc>
                <a:spcPct val="70000"/>
              </a:lnSpc>
            </a:pPr>
            <a:r>
              <a:rPr lang="en-US" sz="1700">
                <a:solidFill>
                  <a:srgbClr val="002C4B"/>
                </a:solidFill>
              </a:rPr>
              <a:t>Problem Statement</a:t>
            </a:r>
          </a:p>
          <a:p>
            <a:pPr marL="747395" lvl="2" indent="-285750">
              <a:lnSpc>
                <a:spcPct val="70000"/>
              </a:lnSpc>
            </a:pPr>
            <a:r>
              <a:rPr lang="en-US" sz="1700">
                <a:solidFill>
                  <a:srgbClr val="002C4B"/>
                </a:solidFill>
              </a:rPr>
              <a:t>Hypothesis Development </a:t>
            </a:r>
          </a:p>
          <a:p>
            <a:pPr marL="747395" lvl="2" indent="-285750">
              <a:lnSpc>
                <a:spcPct val="70000"/>
              </a:lnSpc>
            </a:pPr>
            <a:r>
              <a:rPr lang="en-US" sz="1700">
                <a:solidFill>
                  <a:srgbClr val="002C4B"/>
                </a:solidFill>
              </a:rPr>
              <a:t>Objective Development</a:t>
            </a:r>
          </a:p>
          <a:p>
            <a:pPr marL="747395" lvl="2" indent="-285750">
              <a:lnSpc>
                <a:spcPct val="70000"/>
              </a:lnSpc>
            </a:pPr>
            <a:r>
              <a:rPr lang="en-US" sz="1700">
                <a:solidFill>
                  <a:srgbClr val="002C4B"/>
                </a:solidFill>
              </a:rPr>
              <a:t>DOD Architecture Framework (DODAF) Models</a:t>
            </a:r>
          </a:p>
          <a:p>
            <a:pPr marL="747395" lvl="2" indent="-285750">
              <a:lnSpc>
                <a:spcPct val="70000"/>
              </a:lnSpc>
            </a:pPr>
            <a:r>
              <a:rPr lang="en-US" sz="1700">
                <a:solidFill>
                  <a:srgbClr val="002C4B"/>
                </a:solidFill>
              </a:rPr>
              <a:t>Liaison to event sponsors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8136B4-8FB1-A4B2-A2A5-E5B09B89E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449" y="1847019"/>
            <a:ext cx="4011223" cy="306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86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3923-0C08-42D1-A968-3E667CDE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566" y="335632"/>
            <a:ext cx="6936867" cy="768096"/>
          </a:xfrm>
        </p:spPr>
        <p:txBody>
          <a:bodyPr/>
          <a:lstStyle/>
          <a:p>
            <a:r>
              <a:rPr lang="en-US" b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24F05-4954-4516-BFD8-17C50A6F19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5290" y="1383614"/>
            <a:ext cx="6323789" cy="4753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1" indent="0">
              <a:lnSpc>
                <a:spcPct val="120000"/>
              </a:lnSpc>
              <a:buNone/>
            </a:pPr>
            <a:r>
              <a:rPr lang="en-US" sz="1800" b="1" dirty="0">
                <a:cs typeface="Arial"/>
              </a:rPr>
              <a:t>Guidebooks</a:t>
            </a:r>
            <a:r>
              <a:rPr lang="en-US" sz="1800" dirty="0">
                <a:cs typeface="Arial"/>
              </a:rPr>
              <a:t>	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en-US" sz="1800" dirty="0">
                <a:cs typeface="Arial"/>
              </a:rPr>
              <a:t>SBIR 101  - Basics of Experimentation (tailored for SBIR community)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en-US" sz="1800" dirty="0">
                <a:cs typeface="Arial"/>
              </a:rPr>
              <a:t>SBIR 102  - Ship Riders’ Guide 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en-US" sz="1800" dirty="0">
                <a:cs typeface="Arial"/>
              </a:rPr>
              <a:t>SBIR 103  - Installation and Engineering Processes 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en-US" sz="1800" dirty="0">
                <a:cs typeface="Arial"/>
              </a:rPr>
              <a:t>SBIR 104  - Experiment Analysis &amp; Reporting</a:t>
            </a:r>
            <a:endParaRPr lang="en-US" sz="1800" dirty="0">
              <a:cs typeface="Arial" charset="0"/>
            </a:endParaRPr>
          </a:p>
          <a:p>
            <a:pPr marL="342900" lvl="1" indent="0">
              <a:lnSpc>
                <a:spcPct val="120000"/>
              </a:lnSpc>
              <a:buNone/>
            </a:pPr>
            <a:r>
              <a:rPr lang="en-US" sz="1800" b="1" dirty="0">
                <a:cs typeface="Arial"/>
              </a:rPr>
              <a:t>Facilitation</a:t>
            </a:r>
            <a:r>
              <a:rPr lang="en-US" sz="1800" dirty="0">
                <a:cs typeface="Arial"/>
              </a:rPr>
              <a:t> - Lower the threshold for entry and input into experimentation communities</a:t>
            </a:r>
            <a:endParaRPr lang="en-US" dirty="0"/>
          </a:p>
          <a:p>
            <a:pPr marL="342900" lvl="1" indent="0">
              <a:lnSpc>
                <a:spcPct val="120000"/>
              </a:lnSpc>
              <a:buNone/>
            </a:pPr>
            <a:r>
              <a:rPr lang="en-US" sz="1800" b="1" dirty="0">
                <a:cs typeface="Arial"/>
              </a:rPr>
              <a:t>Mentoring</a:t>
            </a:r>
            <a:r>
              <a:rPr lang="en-US" sz="1800" dirty="0">
                <a:cs typeface="Arial"/>
              </a:rPr>
              <a:t> - Develop relationships to increase knowledge and awareness</a:t>
            </a:r>
          </a:p>
          <a:p>
            <a:pPr marL="342900" lvl="1" indent="0">
              <a:lnSpc>
                <a:spcPct val="120000"/>
              </a:lnSpc>
              <a:buNone/>
            </a:pPr>
            <a:r>
              <a:rPr lang="en-US" sz="1800" b="1" dirty="0">
                <a:cs typeface="Arial"/>
              </a:rPr>
              <a:t>Training</a:t>
            </a:r>
            <a:r>
              <a:rPr lang="en-US" sz="1800" dirty="0">
                <a:cs typeface="Arial"/>
              </a:rPr>
              <a:t> - Target towards government sponsors and venue owners</a:t>
            </a:r>
          </a:p>
          <a:p>
            <a:endParaRPr lang="en-US" sz="2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BAD04A-B34A-4C68-BAFD-E22ADB49A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E37F06-50C7-4566-856A-83EFECFD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B858F-C790-B352-6E56-8C5617A38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786" y="2146851"/>
            <a:ext cx="2779311" cy="284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6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95FB-EBD8-43C5-903B-A907AA0F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222894"/>
            <a:ext cx="5987034" cy="768096"/>
          </a:xfrm>
        </p:spPr>
        <p:txBody>
          <a:bodyPr/>
          <a:lstStyle/>
          <a:p>
            <a:r>
              <a:rPr lang="en-US" b="0" dirty="0"/>
              <a:t>Effects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F7B2BB-CFCB-4CCA-8B66-2547D22A100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15410" y="1465705"/>
            <a:ext cx="8670781" cy="473631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2C4B"/>
                </a:solidFill>
                <a:cs typeface="Arial"/>
              </a:rPr>
              <a:t>SBIR Initiatives become innovative solutions to fit warfighter needs</a:t>
            </a:r>
          </a:p>
          <a:p>
            <a:pPr lvl="1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100" b="1" i="1" dirty="0">
                <a:solidFill>
                  <a:schemeClr val="accent1"/>
                </a:solidFill>
                <a:cs typeface="Arial"/>
              </a:rPr>
              <a:t>Maximize impact, communicate, and cross-pollinate data</a:t>
            </a:r>
          </a:p>
          <a:p>
            <a:pPr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2C4B"/>
                </a:solidFill>
                <a:cs typeface="Arial"/>
              </a:rPr>
              <a:t>Target premier technical experimentation environments and venues</a:t>
            </a:r>
          </a:p>
          <a:p>
            <a:pPr lvl="1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100" b="1" i="1" dirty="0">
                <a:solidFill>
                  <a:schemeClr val="accent1"/>
                </a:solidFill>
                <a:cs typeface="Arial"/>
              </a:rPr>
              <a:t>Right venue, right event</a:t>
            </a:r>
          </a:p>
          <a:p>
            <a:pPr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2C4B"/>
                </a:solidFill>
                <a:cs typeface="Arial"/>
              </a:rPr>
              <a:t>“Take the load off” staff and amplify the return investment</a:t>
            </a:r>
          </a:p>
          <a:p>
            <a:pPr lvl="1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100" b="1" i="1" dirty="0">
                <a:solidFill>
                  <a:schemeClr val="accent1"/>
                </a:solidFill>
                <a:cs typeface="Arial"/>
              </a:rPr>
              <a:t>More receptive TPOCs and event sponsors </a:t>
            </a:r>
            <a:r>
              <a:rPr lang="en-US" sz="2100" dirty="0">
                <a:solidFill>
                  <a:schemeClr val="accent1"/>
                </a:solidFill>
                <a:cs typeface="Arial"/>
              </a:rPr>
              <a:t> </a:t>
            </a:r>
          </a:p>
          <a:p>
            <a:pPr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2C4B"/>
                </a:solidFill>
                <a:cs typeface="Arial"/>
              </a:rPr>
              <a:t>Improve and Enhance </a:t>
            </a:r>
          </a:p>
          <a:p>
            <a:pPr lvl="1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100" b="1" i="1" dirty="0">
                <a:solidFill>
                  <a:schemeClr val="accent1"/>
                </a:solidFill>
                <a:cs typeface="Arial"/>
              </a:rPr>
              <a:t>Do no harm, do not impede efforts</a:t>
            </a:r>
          </a:p>
          <a:p>
            <a:pPr marL="0" inden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2000" dirty="0">
              <a:ea typeface="+mn-lt"/>
              <a:cs typeface="+mn-lt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C6F60-5DB5-43F4-A8A5-4114F254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96A0B2-A37E-4F68-95C8-5A0EA43E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95FB-EBD8-43C5-903B-A907AA0F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83" y="222894"/>
            <a:ext cx="5987034" cy="768096"/>
          </a:xfrm>
        </p:spPr>
        <p:txBody>
          <a:bodyPr/>
          <a:lstStyle/>
          <a:p>
            <a:r>
              <a:rPr lang="en-US" b="0"/>
              <a:t>Points of Contact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F7B2BB-CFCB-4CCA-8B66-2547D22A100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62267" y="1713926"/>
            <a:ext cx="5178378" cy="2111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endParaRPr lang="en-US" sz="2000">
              <a:ea typeface="+mn-lt"/>
              <a:cs typeface="+mn-lt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b="1">
                <a:ea typeface="+mn-lt"/>
                <a:cs typeface="+mn-lt"/>
              </a:rPr>
              <a:t>DoN-SBIR website</a:t>
            </a:r>
            <a:r>
              <a:rPr lang="en-US">
                <a:ea typeface="+mn-lt"/>
                <a:cs typeface="+mn-lt"/>
              </a:rPr>
              <a:t>: </a:t>
            </a:r>
            <a:r>
              <a:rPr lang="en-US">
                <a:ea typeface="+mn-lt"/>
                <a:cs typeface="+mn-lt"/>
                <a:hlinkClick r:id="rId2"/>
              </a:rPr>
              <a:t>https://www.navysbir.com/</a:t>
            </a:r>
            <a:r>
              <a:rPr lang="en-US">
                <a:ea typeface="+mn-lt"/>
                <a:cs typeface="+mn-lt"/>
              </a:rPr>
              <a:t>        </a:t>
            </a:r>
            <a:r>
              <a:rPr lang="en-US" b="1">
                <a:ea typeface="+mn-lt"/>
                <a:cs typeface="+mn-lt"/>
              </a:rPr>
              <a:t> </a:t>
            </a: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endParaRPr lang="en-US" b="1">
              <a:ea typeface="+mn-lt"/>
              <a:cs typeface="+mn-lt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b="1">
                <a:ea typeface="+mn-lt"/>
                <a:cs typeface="+mn-lt"/>
              </a:rPr>
              <a:t>DoN-SEC website</a:t>
            </a:r>
            <a:r>
              <a:rPr lang="en-US">
                <a:ea typeface="+mn-lt"/>
                <a:cs typeface="+mn-lt"/>
              </a:rPr>
              <a:t>: </a:t>
            </a:r>
            <a:r>
              <a:rPr lang="en-US">
                <a:ea typeface="+mn-lt"/>
                <a:cs typeface="+mn-lt"/>
                <a:hlinkClick r:id="rId3"/>
              </a:rPr>
              <a:t>https://navysbir.com/sec/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endParaRPr lang="en-US" sz="2000">
              <a:solidFill>
                <a:srgbClr val="002C4B"/>
              </a:solidFill>
              <a:cs typeface="Arial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C6F60-5DB5-43F4-A8A5-4114F254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Statement 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96A0B2-A37E-4F68-95C8-5A0EA43E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5CF-7D68-4A0C-850D-6E33D1D84A08}" type="slidenum">
              <a:rPr lang="en-US" smtClean="0"/>
              <a:t>8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26C422-1386-472C-A92B-A585C01855DE}"/>
              </a:ext>
            </a:extLst>
          </p:cNvPr>
          <p:cNvSpPr/>
          <p:nvPr/>
        </p:nvSpPr>
        <p:spPr>
          <a:xfrm>
            <a:off x="396392" y="4804815"/>
            <a:ext cx="3984122" cy="1200878"/>
          </a:xfrm>
          <a:prstGeom prst="roundRect">
            <a:avLst>
              <a:gd name="adj" fmla="val 7982"/>
            </a:avLst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F7E2D5-D6B3-4C0F-A0D7-81D148D91FD4}"/>
              </a:ext>
            </a:extLst>
          </p:cNvPr>
          <p:cNvSpPr/>
          <p:nvPr/>
        </p:nvSpPr>
        <p:spPr>
          <a:xfrm>
            <a:off x="4763488" y="4804815"/>
            <a:ext cx="3984122" cy="1200878"/>
          </a:xfrm>
          <a:prstGeom prst="roundRect">
            <a:avLst>
              <a:gd name="adj" fmla="val 7982"/>
            </a:avLst>
          </a:prstGeom>
          <a:solidFill>
            <a:srgbClr val="021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A4A50-F8A3-4642-8442-1145E486395D}"/>
              </a:ext>
            </a:extLst>
          </p:cNvPr>
          <p:cNvSpPr txBox="1"/>
          <p:nvPr/>
        </p:nvSpPr>
        <p:spPr>
          <a:xfrm>
            <a:off x="4966578" y="4804815"/>
            <a:ext cx="3577943" cy="8252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06A950"/>
                </a:solidFill>
              </a:rPr>
              <a:t>Program Sponsor</a:t>
            </a:r>
            <a:r>
              <a:rPr lang="en-US" sz="1600" b="1">
                <a:solidFill>
                  <a:srgbClr val="06A950"/>
                </a:solidFill>
                <a:ea typeface="+mn-lt"/>
                <a:cs typeface="+mn-lt"/>
              </a:rPr>
              <a:t> –</a:t>
            </a:r>
            <a:r>
              <a:rPr lang="en-US" sz="1600" b="1">
                <a:solidFill>
                  <a:srgbClr val="EDEAEC"/>
                </a:solidFill>
              </a:rPr>
              <a:t> </a:t>
            </a:r>
            <a:r>
              <a:rPr lang="en-US" sz="1400">
                <a:solidFill>
                  <a:srgbClr val="EDEAEC"/>
                </a:solidFill>
              </a:rPr>
              <a:t>Mr. Robert L. Smith</a:t>
            </a:r>
          </a:p>
          <a:p>
            <a:pPr>
              <a:lnSpc>
                <a:spcPct val="110000"/>
              </a:lnSpc>
            </a:pPr>
            <a:r>
              <a:rPr lang="en-US" sz="1400">
                <a:solidFill>
                  <a:srgbClr val="EDEAEC"/>
                </a:solidFill>
              </a:rPr>
              <a:t>Director, </a:t>
            </a:r>
            <a:r>
              <a:rPr lang="en-US" sz="1400" err="1">
                <a:solidFill>
                  <a:srgbClr val="EDEAEC"/>
                </a:solidFill>
              </a:rPr>
              <a:t>DoN</a:t>
            </a:r>
            <a:r>
              <a:rPr lang="en-US" sz="1400">
                <a:solidFill>
                  <a:srgbClr val="EDEAEC"/>
                </a:solidFill>
              </a:rPr>
              <a:t> SBIR/STTR &amp; Special Programs</a:t>
            </a:r>
            <a:endParaRPr lang="en-US" sz="1400">
              <a:solidFill>
                <a:srgbClr val="EDEAEC"/>
              </a:solidFill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1400" i="1" u="sng">
                <a:solidFill>
                  <a:schemeClr val="accent5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robert.l.smith42.civ@us.navy.mil</a:t>
            </a:r>
            <a:endParaRPr lang="en-US" i="1" u="sng">
              <a:solidFill>
                <a:schemeClr val="accent5">
                  <a:lumMod val="60000"/>
                  <a:lumOff val="4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8B46F3-349B-4D91-BFA0-612580DF6A5C}"/>
              </a:ext>
            </a:extLst>
          </p:cNvPr>
          <p:cNvSpPr txBox="1"/>
          <p:nvPr/>
        </p:nvSpPr>
        <p:spPr>
          <a:xfrm>
            <a:off x="579446" y="4804815"/>
            <a:ext cx="3618014" cy="10407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06A950"/>
                </a:solidFill>
              </a:rPr>
              <a:t>Program Manager – </a:t>
            </a:r>
            <a:r>
              <a:rPr lang="en-US" sz="1400" dirty="0">
                <a:solidFill>
                  <a:srgbClr val="EDEAEC"/>
                </a:solidFill>
              </a:rPr>
              <a:t>Mr. Scott Bartlett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EDEAEC"/>
                </a:solidFill>
              </a:rPr>
              <a:t>DoN-SEC/ PM, Office of Naval Research</a:t>
            </a:r>
            <a:endParaRPr lang="en-US" sz="1400" dirty="0">
              <a:solidFill>
                <a:srgbClr val="EDEAEC"/>
              </a:solidFill>
              <a:cs typeface="Calibri"/>
            </a:endParaRPr>
          </a:p>
          <a:p>
            <a:r>
              <a:rPr lang="en-US" sz="1400" i="1" u="sng" dirty="0">
                <a:solidFill>
                  <a:schemeClr val="accent5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scott.w.bartlett4.civ@us.navy.mil</a:t>
            </a:r>
            <a:endParaRPr lang="en-US" u="sng" dirty="0">
              <a:solidFill>
                <a:schemeClr val="accent5">
                  <a:lumMod val="60000"/>
                  <a:lumOff val="40000"/>
                </a:schemeClr>
              </a:solidFill>
              <a:ea typeface="+mn-lt"/>
              <a:cs typeface="+mn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10000"/>
              </a:lnSpc>
            </a:pPr>
            <a:endParaRPr lang="en-US" sz="1400" i="1" dirty="0">
              <a:solidFill>
                <a:srgbClr val="3B89D3"/>
              </a:solidFill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70C5DD-B398-4C47-A964-FD001B58C7F8}"/>
              </a:ext>
            </a:extLst>
          </p:cNvPr>
          <p:cNvSpPr/>
          <p:nvPr/>
        </p:nvSpPr>
        <p:spPr>
          <a:xfrm>
            <a:off x="82156" y="3825490"/>
            <a:ext cx="8919801" cy="62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2C4B"/>
                </a:solidFill>
                <a:cs typeface="Arial"/>
              </a:rPr>
              <a:t>For further information and support please contact </a:t>
            </a:r>
            <a:r>
              <a:rPr lang="en-US" sz="1600">
                <a:solidFill>
                  <a:srgbClr val="002C4B"/>
                </a:solidFill>
                <a:cs typeface="Arial"/>
              </a:rPr>
              <a:t>Christopher Dillman, CTR, COMM: (619) 878-3782 Cell: (757) 270-6967, </a:t>
            </a:r>
            <a:r>
              <a:rPr lang="en-US" sz="1600" i="1">
                <a:solidFill>
                  <a:srgbClr val="3B89D3"/>
                </a:solidFill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christopher.d.dillman.ctr@us.navy.mil, christopher.d.dillman@AUSGAR.com </a:t>
            </a:r>
            <a:endParaRPr lang="en-US" sz="1600" i="1">
              <a:solidFill>
                <a:srgbClr val="3B89D3"/>
              </a:solidFill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70CF68-1B46-0088-B52A-37CBC6136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446" y="1501243"/>
            <a:ext cx="2967544" cy="2119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312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BE09773F0B24FB221F51C6E8BE3BB" ma:contentTypeVersion="21" ma:contentTypeDescription="Create a new document." ma:contentTypeScope="" ma:versionID="33fea4769d4340d52a0ba2bb184668c8">
  <xsd:schema xmlns:xsd="http://www.w3.org/2001/XMLSchema" xmlns:xs="http://www.w3.org/2001/XMLSchema" xmlns:p="http://schemas.microsoft.com/office/2006/metadata/properties" xmlns:ns2="95f4416a-45b9-4dfe-822a-07fa8e4c4549" xmlns:ns3="030e455b-f39c-4a87-aae1-a2682f1ad6e5" targetNamespace="http://schemas.microsoft.com/office/2006/metadata/properties" ma:root="true" ma:fieldsID="fb27787c828f0c8db4719e64157386b2" ns2:_="" ns3:_="">
    <xsd:import namespace="95f4416a-45b9-4dfe-822a-07fa8e4c4549"/>
    <xsd:import namespace="030e455b-f39c-4a87-aae1-a2682f1ad6e5"/>
    <xsd:element name="properties">
      <xsd:complexType>
        <xsd:sequence>
          <xsd:element name="documentManagement">
            <xsd:complexType>
              <xsd:all>
                <xsd:element ref="ns2:_x0046_Y20" minOccurs="0"/>
                <xsd:element ref="ns2:DocumentType" minOccurs="0"/>
                <xsd:element ref="ns2:_x0032_nd_x0020_Doc_x0020_Type" minOccurs="0"/>
                <xsd:element ref="ns2:Event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4416a-45b9-4dfe-822a-07fa8e4c4549" elementFormDefault="qualified">
    <xsd:import namespace="http://schemas.microsoft.com/office/2006/documentManagement/types"/>
    <xsd:import namespace="http://schemas.microsoft.com/office/infopath/2007/PartnerControls"/>
    <xsd:element name="_x0046_Y20" ma:index="2" nillable="true" ma:displayName="Year" ma:format="Dropdown" ma:indexed="true" ma:internalName="_x0046_Y20">
      <xsd:simpleType>
        <xsd:restriction base="dms:Choice">
          <xsd:enumeration value="FY20"/>
          <xsd:enumeration value="FY21"/>
          <xsd:enumeration value="FY22"/>
        </xsd:restriction>
      </xsd:simpleType>
    </xsd:element>
    <xsd:element name="DocumentType" ma:index="3" nillable="true" ma:displayName="Document Type" ma:format="Dropdown" ma:indexed="true" ma:internalName="DocumentType">
      <xsd:simpleType>
        <xsd:union memberTypes="dms:Text">
          <xsd:simpleType>
            <xsd:restriction base="dms:Choice">
              <xsd:enumeration value="Archive"/>
              <xsd:enumeration value="Experiment Reference Files"/>
              <xsd:enumeration value="Events and Venues"/>
              <xsd:enumeration value="Fact Sheet"/>
              <xsd:enumeration value="Guidebook"/>
              <xsd:enumeration value="Internal Planning"/>
              <xsd:enumeration value="Leadership Products"/>
              <xsd:enumeration value="MSR"/>
              <xsd:enumeration value="Program Briefs and Documents"/>
              <xsd:enumeration value="DoN-SEC Meeting Notes and Agendas"/>
              <xsd:enumeration value="DoN-SEC Internal Training"/>
              <xsd:enumeration value="SBIR ONR Reference Documents"/>
              <xsd:enumeration value="SBIR ONR Contractual Documentation"/>
              <xsd:enumeration value="SBIR Experimentation Training"/>
              <xsd:enumeration value="SOW"/>
            </xsd:restriction>
          </xsd:simpleType>
        </xsd:union>
      </xsd:simpleType>
    </xsd:element>
    <xsd:element name="_x0032_nd_x0020_Doc_x0020_Type" ma:index="4" nillable="true" ma:displayName="2nd Doc Type" ma:format="Dropdown" ma:internalName="_x0032_nd_x0020_Doc_x0020_Type">
      <xsd:simpleType>
        <xsd:restriction base="dms:Choice">
          <xsd:enumeration value="Quad"/>
          <xsd:enumeration value="White Paper"/>
          <xsd:enumeration value="OV-1"/>
          <xsd:enumeration value="Amplifying information"/>
          <xsd:enumeration value="NMP Documents"/>
        </xsd:restriction>
      </xsd:simpleType>
    </xsd:element>
    <xsd:element name="Event" ma:index="5" nillable="true" ma:displayName="Event" ma:indexed="true" ma:list="{a7d462fd-c279-4550-9533-813db5b107df}" ma:internalName="Event" ma:showField="Title">
      <xsd:simpleType>
        <xsd:restriction base="dms:Lookup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4d8d4b3-5254-487e-a843-634811c1db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e455b-f39c-4a87-aae1-a2682f1ad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53599cf-d067-4377-8ae4-066bfbbd7039}" ma:internalName="TaxCatchAll" ma:showField="CatchAllData" ma:web="030e455b-f39c-4a87-aae1-a2682f1ad6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95f4416a-45b9-4dfe-822a-07fa8e4c4549" xsi:nil="true"/>
    <_x0032_nd_x0020_Doc_x0020_Type xmlns="95f4416a-45b9-4dfe-822a-07fa8e4c4549" xsi:nil="true"/>
    <Event xmlns="95f4416a-45b9-4dfe-822a-07fa8e4c4549" xsi:nil="true"/>
    <_x0046_Y20 xmlns="95f4416a-45b9-4dfe-822a-07fa8e4c4549" xsi:nil="true"/>
    <MediaLengthInSeconds xmlns="95f4416a-45b9-4dfe-822a-07fa8e4c4549" xsi:nil="true"/>
    <SharedWithUsers xmlns="030e455b-f39c-4a87-aae1-a2682f1ad6e5">
      <UserInfo>
        <DisplayName>Anthony L. Simmons</DisplayName>
        <AccountId>43</AccountId>
        <AccountType/>
      </UserInfo>
      <UserInfo>
        <DisplayName>Deborah Y. McCormick</DisplayName>
        <AccountId>33</AccountId>
        <AccountType/>
      </UserInfo>
      <UserInfo>
        <DisplayName>Georgetta A. Crayton</DisplayName>
        <AccountId>36</AccountId>
        <AccountType/>
      </UserInfo>
      <UserInfo>
        <DisplayName>Joanna M. Olsen</DisplayName>
        <AccountId>12</AccountId>
        <AccountType/>
      </UserInfo>
      <UserInfo>
        <DisplayName>Kelly B. Carruthers</DisplayName>
        <AccountId>27</AccountId>
        <AccountType/>
      </UserInfo>
      <UserInfo>
        <DisplayName>Robert S. Boyd</DisplayName>
        <AccountId>41</AccountId>
        <AccountType/>
      </UserInfo>
      <UserInfo>
        <DisplayName>Victoria M. Starke</DisplayName>
        <AccountId>29</AccountId>
        <AccountType/>
      </UserInfo>
      <UserInfo>
        <DisplayName>Christopher D. Dillman</DisplayName>
        <AccountId>13</AccountId>
        <AccountType/>
      </UserInfo>
      <UserInfo>
        <DisplayName>DoN SBIR Experimentation Members</DisplayName>
        <AccountId>8</AccountId>
        <AccountType/>
      </UserInfo>
    </SharedWithUsers>
    <TaxCatchAll xmlns="030e455b-f39c-4a87-aae1-a2682f1ad6e5" xsi:nil="true"/>
    <lcf76f155ced4ddcb4097134ff3c332f xmlns="95f4416a-45b9-4dfe-822a-07fa8e4c45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0DB1FC-0C94-4CC3-878A-97D0E0717B70}">
  <ds:schemaRefs>
    <ds:schemaRef ds:uri="030e455b-f39c-4a87-aae1-a2682f1ad6e5"/>
    <ds:schemaRef ds:uri="95f4416a-45b9-4dfe-822a-07fa8e4c45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829A2E-8B10-4FAD-986F-F3AE7D4C4B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4748A9-D457-4391-9BF0-53C3E36EF18D}">
  <ds:schemaRefs>
    <ds:schemaRef ds:uri="030e455b-f39c-4a87-aae1-a2682f1ad6e5"/>
    <ds:schemaRef ds:uri="95f4416a-45b9-4dfe-822a-07fa8e4c45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567</Words>
  <Application>Microsoft Office PowerPoint</Application>
  <PresentationFormat>On-screen Show (4:3)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Department of the Navy (DoN) Small Business Innovative Research (SBIR)  Experimentation Cell (DoN-SEC)     Introduction  </vt:lpstr>
      <vt:lpstr>About Us</vt:lpstr>
      <vt:lpstr>Mission</vt:lpstr>
      <vt:lpstr>End-to-End Support</vt:lpstr>
      <vt:lpstr>End-to-End Support (cont.) </vt:lpstr>
      <vt:lpstr>Methods</vt:lpstr>
      <vt:lpstr>Effects</vt:lpstr>
      <vt:lpstr>Points of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the Navy (DoN) Small Business Innovative Research (SBIR)  Experimentation Cell (DoN-SEC)  NAVWAR SBIR@CONNECT Navy Experimentation &amp; SBIR</dc:title>
  <dc:creator>Victoria M. Starke</dc:creator>
  <cp:lastModifiedBy>Christopher D. Dillman</cp:lastModifiedBy>
  <cp:revision>6</cp:revision>
  <dcterms:created xsi:type="dcterms:W3CDTF">2021-05-21T11:42:16Z</dcterms:created>
  <dcterms:modified xsi:type="dcterms:W3CDTF">2022-09-06T23:39:56Z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0x0101008EABE09773F0B24FB221F51C6E8BE3BB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xd_Signature">
    <vt:bool>false</vt:bool>
  </property>
  <property fmtid="{D5CDD505-2E9C-101B-9397-08002B2CF9AE}" pid="8" name="MediaServiceImageTags">
    <vt:lpwstr/>
  </property>
</Properties>
</file>