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  <Override PartName="/ppt/comments/modernComment_100_0.xml" ContentType="application/vnd.ms-powerpoint.comments+xml"/>
  <Override PartName="/ppt/comments/modernComment_133_77EBDED4.xml" ContentType="application/vnd.ms-powerpoint.comments+xml"/>
  <Override PartName="/ppt/comments/modernComment_109_0.xml" ContentType="application/vnd.ms-powerpoint.comments+xml"/>
  <Override PartName="/ppt/changesInfos/changesInfo1.xml" ContentType="application/vnd.ms-powerpoint.changesinfo+xml"/>
  <Override PartName="/ppt/authors.xml" ContentType="application/vnd.ms-powerpoint.author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>
  <p:sldMasterIdLst>
    <p:sldMasterId id="2147483648" r:id="rId4"/>
    <p:sldMasterId id="2147483650" r:id="rId5"/>
    <p:sldMasterId id="2147483667" r:id="rId6"/>
  </p:sldMasterIdLst>
  <p:notesMasterIdLst>
    <p:notesMasterId r:id="rId18"/>
  </p:notesMasterIdLst>
  <p:sldIdLst>
    <p:sldId id="256" r:id="rId7"/>
    <p:sldId id="282" r:id="rId8"/>
    <p:sldId id="311" r:id="rId9"/>
    <p:sldId id="309" r:id="rId10"/>
    <p:sldId id="313" r:id="rId11"/>
    <p:sldId id="307" r:id="rId12"/>
    <p:sldId id="265" r:id="rId13"/>
    <p:sldId id="288" r:id="rId14"/>
    <p:sldId id="299" r:id="rId15"/>
    <p:sldId id="292" r:id="rId16"/>
    <p:sldId id="293" r:id="rId17"/>
  </p:sldIdLst>
  <p:sldSz cx="12192000" cy="6858000"/>
  <p:notesSz cx="6858000" cy="9144000"/>
  <p:embeddedFontLst>
    <p:embeddedFont>
      <p:font typeface="Montserrat" panose="00000500000000000000" pitchFamily="2" charset="0"/>
      <p:regular r:id="rId19"/>
      <p:bold r:id="rId20"/>
      <p:italic r:id="rId21"/>
      <p:boldItalic r:id="rId22"/>
    </p:embeddedFont>
    <p:embeddedFont>
      <p:font typeface="Quattrocento Sans" panose="020B0604020202020204" charset="0"/>
      <p:regular r:id="rId23"/>
      <p:bold r:id="rId24"/>
      <p:italic r:id="rId25"/>
      <p:boldItalic r:id="rId26"/>
    </p:embeddedFont>
    <p:embeddedFont>
      <p:font typeface="Montserrat SemiBold" panose="020B0604020202020204" charset="0"/>
      <p:regular r:id="rId27"/>
      <p:bold r:id="rId28"/>
      <p:italic r:id="rId29"/>
      <p:boldItalic r:id="rId30"/>
    </p:embeddedFont>
    <p:embeddedFont>
      <p:font typeface="Times" panose="02020603050405020304" pitchFamily="18" charset="0"/>
      <p:regular r:id="rId31"/>
      <p:bold r:id="rId32"/>
      <p:italic r:id="rId33"/>
      <p:boldItalic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Aharoni" panose="020B0604020202020204" charset="-79"/>
      <p:bold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056" userDrawn="1">
          <p15:clr>
            <a:srgbClr val="A4A3A4"/>
          </p15:clr>
        </p15:guide>
        <p15:guide id="2" pos="1656" userDrawn="1">
          <p15:clr>
            <a:srgbClr val="A4A3A4"/>
          </p15:clr>
        </p15:guide>
      </p15:sldGuideLst>
    </p:ext>
    <p:ext uri="http://customooxmlschemas.google.com/">
      <go:slidesCustomData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="" r:id="rId70" roundtripDataSignature="AMtx7mgVNsEhElYi7+xPmKf4u4nVpK22Ag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4B57E4B-57A9-0FF5-9E1D-6E6B74E669F6}" name="Breedlove, P N (Nick) CDR USN (USA)" initials="B(" userId="S::paul.n.breedlove.mil@us.navy.mil::a302ce28-d1ea-435c-b78e-64a9f5f41544" providerId="AD"/>
  <p188:author id="{56716C71-E3FC-6D34-56FD-622DB4F09125}" name="Miller, Arielle J CIV USN CNR ARLINGTON VA (USA)" initials="M(" userId="S::arielle.j.miller.civ@us.navy.mil::b5f641a0-1321-4062-b8a9-b1d0caa36fa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1D49"/>
    <a:srgbClr val="C32026"/>
    <a:srgbClr val="22295E"/>
    <a:srgbClr val="000000"/>
    <a:srgbClr val="31477E"/>
    <a:srgbClr val="7F7F7F"/>
    <a:srgbClr val="2585C8"/>
    <a:srgbClr val="1E1C20"/>
    <a:srgbClr val="207ABC"/>
    <a:srgbClr val="12213B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706599-9284-4970-A5CE-FC02E9899E8A}" v="2" dt="2022-04-28T19:48:40.267"/>
    <p1510:client id="{08CC9D6E-EB73-4C88-BBF1-775D4DB1A7F5}" v="133" dt="2022-04-28T20:06:34.235"/>
    <p1510:client id="{0E3017A5-A027-41CD-A79E-34C32128DFE7}" v="4" dt="2022-04-28T19:25:18.562"/>
    <p1510:client id="{12231532-01A2-4D88-8716-77EB2E8D4FAE}" v="1" dt="2022-05-02T15:15:38.441"/>
    <p1510:client id="{232409AB-5F96-4E4A-9CAF-EF9272CCBFA6}" v="5" dt="2022-05-06T16:57:15.709"/>
    <p1510:client id="{8D6A938B-929A-4611-A2EE-A66A467DD283}" v="3" dt="2022-05-03T19:10:20.501"/>
    <p1510:client id="{90FACBED-DA6C-442E-9D0A-4A8354611601}" v="84" dt="2022-04-28T15:31:17.488"/>
    <p1510:client id="{A36B8778-1076-4B20-9D37-CEEDFD0BDB09}" v="329" dt="2022-05-06T16:39:42.299"/>
    <p1510:client id="{ECC3D77C-75EC-4194-851F-7F29AEB2BFCE}" v="358" dt="2022-05-16T19:31:09.982"/>
    <p1510:client id="{EE40597F-2784-4DFD-A3F4-C6CEEFB9C3E0}" v="1" dt="2022-05-05T23:06:35.251"/>
    <p1510:client id="{F438882F-F058-4015-AA6A-656E5729BB83}" v="1" dt="2022-05-16T18:45:35.139"/>
    <p1510:client id="{FA800C79-6CCD-4A83-B642-846B178764C9}" v="2" dt="2022-05-13T14:53:54.4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467" autoAdjust="0"/>
  </p:normalViewPr>
  <p:slideViewPr>
    <p:cSldViewPr snapToGrid="0">
      <p:cViewPr varScale="1">
        <p:scale>
          <a:sx n="52" d="100"/>
          <a:sy n="52" d="100"/>
        </p:scale>
        <p:origin x="1204" y="56"/>
      </p:cViewPr>
      <p:guideLst>
        <p:guide orient="horz" pos="1056"/>
        <p:guide pos="16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font" Target="fonts/font21.fntdata"/><Relationship Id="rId72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76" Type="http://schemas.microsoft.com/office/2016/11/relationships/changesInfo" Target="changesInfos/changesInfo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font" Target="fonts/font20.fntdata"/><Relationship Id="rId71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70" Type="http://customschemas.google.com/relationships/presentationmetadata" Target="metadata"/><Relationship Id="rId75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font" Target="fonts/font19.fntdata"/><Relationship Id="rId7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font" Target="fonts/font18.fntdata"/><Relationship Id="rId10" Type="http://schemas.openxmlformats.org/officeDocument/2006/relationships/slide" Target="slides/slide4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73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Relationship Id="rId77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ller, Arielle J CIV USN CNR ARLINGTON VA (USA)" userId="S::arielle.j.miller.civ@us.navy.mil::b5f641a0-1321-4062-b8a9-b1d0caa36fa3" providerId="AD" clId="Web-{EE40597F-2784-4DFD-A3F4-C6CEEFB9C3E0}"/>
    <pc:docChg chg="modSld">
      <pc:chgData name="Miller, Arielle J CIV USN CNR ARLINGTON VA (USA)" userId="S::arielle.j.miller.civ@us.navy.mil::b5f641a0-1321-4062-b8a9-b1d0caa36fa3" providerId="AD" clId="Web-{EE40597F-2784-4DFD-A3F4-C6CEEFB9C3E0}" dt="2022-05-05T23:06:35.251" v="4"/>
      <pc:docMkLst>
        <pc:docMk/>
      </pc:docMkLst>
      <pc:sldChg chg="modCm modNotes">
        <pc:chgData name="Miller, Arielle J CIV USN CNR ARLINGTON VA (USA)" userId="S::arielle.j.miller.civ@us.navy.mil::b5f641a0-1321-4062-b8a9-b1d0caa36fa3" providerId="AD" clId="Web-{EE40597F-2784-4DFD-A3F4-C6CEEFB9C3E0}" dt="2022-05-05T23:06:35.251" v="4"/>
        <pc:sldMkLst>
          <pc:docMk/>
          <pc:sldMk cId="0" sldId="265"/>
        </pc:sldMkLst>
      </pc:sldChg>
    </pc:docChg>
  </pc:docChgLst>
  <pc:docChgLst>
    <pc:chgData name="Vanbuskirk, Benjamin D (Nut) CAPT USN ASSTSECNAV RDA DC (USA)" userId="S::benjamin.d.vanbuskirk.mil@us.navy.mil::496a591f-ad00-44b0-a6c7-3a7efc451824" providerId="AD" clId="Web-{ECC3D77C-75EC-4194-851F-7F29AEB2BFCE}"/>
    <pc:docChg chg="addSld delSld modSld sldOrd">
      <pc:chgData name="Vanbuskirk, Benjamin D (Nut) CAPT USN ASSTSECNAV RDA DC (USA)" userId="S::benjamin.d.vanbuskirk.mil@us.navy.mil::496a591f-ad00-44b0-a6c7-3a7efc451824" providerId="AD" clId="Web-{ECC3D77C-75EC-4194-851F-7F29AEB2BFCE}" dt="2022-05-16T19:31:09.982" v="350"/>
      <pc:docMkLst>
        <pc:docMk/>
      </pc:docMkLst>
      <pc:sldChg chg="ord">
        <pc:chgData name="Vanbuskirk, Benjamin D (Nut) CAPT USN ASSTSECNAV RDA DC (USA)" userId="S::benjamin.d.vanbuskirk.mil@us.navy.mil::496a591f-ad00-44b0-a6c7-3a7efc451824" providerId="AD" clId="Web-{ECC3D77C-75EC-4194-851F-7F29AEB2BFCE}" dt="2022-05-16T18:46:43.650" v="0"/>
        <pc:sldMkLst>
          <pc:docMk/>
          <pc:sldMk cId="2766695688" sldId="278"/>
        </pc:sldMkLst>
      </pc:sldChg>
      <pc:sldChg chg="ord">
        <pc:chgData name="Vanbuskirk, Benjamin D (Nut) CAPT USN ASSTSECNAV RDA DC (USA)" userId="S::benjamin.d.vanbuskirk.mil@us.navy.mil::496a591f-ad00-44b0-a6c7-3a7efc451824" providerId="AD" clId="Web-{ECC3D77C-75EC-4194-851F-7F29AEB2BFCE}" dt="2022-05-16T18:59:21.952" v="234"/>
        <pc:sldMkLst>
          <pc:docMk/>
          <pc:sldMk cId="2633523793" sldId="281"/>
        </pc:sldMkLst>
      </pc:sldChg>
      <pc:sldChg chg="del ord">
        <pc:chgData name="Vanbuskirk, Benjamin D (Nut) CAPT USN ASSTSECNAV RDA DC (USA)" userId="S::benjamin.d.vanbuskirk.mil@us.navy.mil::496a591f-ad00-44b0-a6c7-3a7efc451824" providerId="AD" clId="Web-{ECC3D77C-75EC-4194-851F-7F29AEB2BFCE}" dt="2022-05-16T19:08:23.947" v="242"/>
        <pc:sldMkLst>
          <pc:docMk/>
          <pc:sldMk cId="3820731884" sldId="287"/>
        </pc:sldMkLst>
      </pc:sldChg>
      <pc:sldChg chg="modSp">
        <pc:chgData name="Vanbuskirk, Benjamin D (Nut) CAPT USN ASSTSECNAV RDA DC (USA)" userId="S::benjamin.d.vanbuskirk.mil@us.navy.mil::496a591f-ad00-44b0-a6c7-3a7efc451824" providerId="AD" clId="Web-{ECC3D77C-75EC-4194-851F-7F29AEB2BFCE}" dt="2022-05-16T19:15:15.420" v="320" actId="20577"/>
        <pc:sldMkLst>
          <pc:docMk/>
          <pc:sldMk cId="1876521985" sldId="292"/>
        </pc:sldMkLst>
        <pc:spChg chg="mod">
          <ac:chgData name="Vanbuskirk, Benjamin D (Nut) CAPT USN ASSTSECNAV RDA DC (USA)" userId="S::benjamin.d.vanbuskirk.mil@us.navy.mil::496a591f-ad00-44b0-a6c7-3a7efc451824" providerId="AD" clId="Web-{ECC3D77C-75EC-4194-851F-7F29AEB2BFCE}" dt="2022-05-16T19:15:15.420" v="320" actId="20577"/>
          <ac:spMkLst>
            <pc:docMk/>
            <pc:sldMk cId="1876521985" sldId="292"/>
            <ac:spMk id="513" creationId="{00000000-0000-0000-0000-000000000000}"/>
          </ac:spMkLst>
        </pc:spChg>
      </pc:sldChg>
      <pc:sldChg chg="ord">
        <pc:chgData name="Vanbuskirk, Benjamin D (Nut) CAPT USN ASSTSECNAV RDA DC (USA)" userId="S::benjamin.d.vanbuskirk.mil@us.navy.mil::496a591f-ad00-44b0-a6c7-3a7efc451824" providerId="AD" clId="Web-{ECC3D77C-75EC-4194-851F-7F29AEB2BFCE}" dt="2022-05-16T19:09:17.700" v="246"/>
        <pc:sldMkLst>
          <pc:docMk/>
          <pc:sldMk cId="1697878698" sldId="295"/>
        </pc:sldMkLst>
      </pc:sldChg>
      <pc:sldChg chg="ord">
        <pc:chgData name="Vanbuskirk, Benjamin D (Nut) CAPT USN ASSTSECNAV RDA DC (USA)" userId="S::benjamin.d.vanbuskirk.mil@us.navy.mil::496a591f-ad00-44b0-a6c7-3a7efc451824" providerId="AD" clId="Web-{ECC3D77C-75EC-4194-851F-7F29AEB2BFCE}" dt="2022-05-16T19:09:17.700" v="245"/>
        <pc:sldMkLst>
          <pc:docMk/>
          <pc:sldMk cId="3497742110" sldId="296"/>
        </pc:sldMkLst>
      </pc:sldChg>
      <pc:sldChg chg="ord">
        <pc:chgData name="Vanbuskirk, Benjamin D (Nut) CAPT USN ASSTSECNAV RDA DC (USA)" userId="S::benjamin.d.vanbuskirk.mil@us.navy.mil::496a591f-ad00-44b0-a6c7-3a7efc451824" providerId="AD" clId="Web-{ECC3D77C-75EC-4194-851F-7F29AEB2BFCE}" dt="2022-05-16T19:09:17.700" v="244"/>
        <pc:sldMkLst>
          <pc:docMk/>
          <pc:sldMk cId="1793472416" sldId="297"/>
        </pc:sldMkLst>
      </pc:sldChg>
      <pc:sldChg chg="ord">
        <pc:chgData name="Vanbuskirk, Benjamin D (Nut) CAPT USN ASSTSECNAV RDA DC (USA)" userId="S::benjamin.d.vanbuskirk.mil@us.navy.mil::496a591f-ad00-44b0-a6c7-3a7efc451824" providerId="AD" clId="Web-{ECC3D77C-75EC-4194-851F-7F29AEB2BFCE}" dt="2022-05-16T19:09:17.700" v="243"/>
        <pc:sldMkLst>
          <pc:docMk/>
          <pc:sldMk cId="3406360563" sldId="298"/>
        </pc:sldMkLst>
      </pc:sldChg>
      <pc:sldChg chg="addSp delSp modSp ord">
        <pc:chgData name="Vanbuskirk, Benjamin D (Nut) CAPT USN ASSTSECNAV RDA DC (USA)" userId="S::benjamin.d.vanbuskirk.mil@us.navy.mil::496a591f-ad00-44b0-a6c7-3a7efc451824" providerId="AD" clId="Web-{ECC3D77C-75EC-4194-851F-7F29AEB2BFCE}" dt="2022-05-16T19:31:09.982" v="350"/>
        <pc:sldMkLst>
          <pc:docMk/>
          <pc:sldMk cId="3177191747" sldId="299"/>
        </pc:sldMkLst>
        <pc:spChg chg="add del mod">
          <ac:chgData name="Vanbuskirk, Benjamin D (Nut) CAPT USN ASSTSECNAV RDA DC (USA)" userId="S::benjamin.d.vanbuskirk.mil@us.navy.mil::496a591f-ad00-44b0-a6c7-3a7efc451824" providerId="AD" clId="Web-{ECC3D77C-75EC-4194-851F-7F29AEB2BFCE}" dt="2022-05-16T19:30:11.401" v="343"/>
          <ac:spMkLst>
            <pc:docMk/>
            <pc:sldMk cId="3177191747" sldId="299"/>
            <ac:spMk id="4" creationId="{D9C92E7D-9D15-2093-4B81-8A68EBCD8E90}"/>
          </ac:spMkLst>
        </pc:spChg>
        <pc:spChg chg="add del mod">
          <ac:chgData name="Vanbuskirk, Benjamin D (Nut) CAPT USN ASSTSECNAV RDA DC (USA)" userId="S::benjamin.d.vanbuskirk.mil@us.navy.mil::496a591f-ad00-44b0-a6c7-3a7efc451824" providerId="AD" clId="Web-{ECC3D77C-75EC-4194-851F-7F29AEB2BFCE}" dt="2022-05-16T19:18:26.039" v="338"/>
          <ac:spMkLst>
            <pc:docMk/>
            <pc:sldMk cId="3177191747" sldId="299"/>
            <ac:spMk id="6" creationId="{F70348D9-0FDD-8898-0601-9DAD5063B0E5}"/>
          </ac:spMkLst>
        </pc:spChg>
        <pc:spChg chg="del mod">
          <ac:chgData name="Vanbuskirk, Benjamin D (Nut) CAPT USN ASSTSECNAV RDA DC (USA)" userId="S::benjamin.d.vanbuskirk.mil@us.navy.mil::496a591f-ad00-44b0-a6c7-3a7efc451824" providerId="AD" clId="Web-{ECC3D77C-75EC-4194-851F-7F29AEB2BFCE}" dt="2022-05-16T19:16:59.175" v="337"/>
          <ac:spMkLst>
            <pc:docMk/>
            <pc:sldMk cId="3177191747" sldId="299"/>
            <ac:spMk id="144" creationId="{00000000-0000-0000-0000-000000000000}"/>
          </ac:spMkLst>
        </pc:spChg>
        <pc:spChg chg="mod">
          <ac:chgData name="Vanbuskirk, Benjamin D (Nut) CAPT USN ASSTSECNAV RDA DC (USA)" userId="S::benjamin.d.vanbuskirk.mil@us.navy.mil::496a591f-ad00-44b0-a6c7-3a7efc451824" providerId="AD" clId="Web-{ECC3D77C-75EC-4194-851F-7F29AEB2BFCE}" dt="2022-05-16T19:16:34.705" v="330" actId="20577"/>
          <ac:spMkLst>
            <pc:docMk/>
            <pc:sldMk cId="3177191747" sldId="299"/>
            <ac:spMk id="145" creationId="{00000000-0000-0000-0000-000000000000}"/>
          </ac:spMkLst>
        </pc:spChg>
        <pc:spChg chg="del">
          <ac:chgData name="Vanbuskirk, Benjamin D (Nut) CAPT USN ASSTSECNAV RDA DC (USA)" userId="S::benjamin.d.vanbuskirk.mil@us.navy.mil::496a591f-ad00-44b0-a6c7-3a7efc451824" providerId="AD" clId="Web-{ECC3D77C-75EC-4194-851F-7F29AEB2BFCE}" dt="2022-05-16T19:16:48.190" v="335"/>
          <ac:spMkLst>
            <pc:docMk/>
            <pc:sldMk cId="3177191747" sldId="299"/>
            <ac:spMk id="148" creationId="{00000000-0000-0000-0000-000000000000}"/>
          </ac:spMkLst>
        </pc:spChg>
        <pc:spChg chg="del">
          <ac:chgData name="Vanbuskirk, Benjamin D (Nut) CAPT USN ASSTSECNAV RDA DC (USA)" userId="S::benjamin.d.vanbuskirk.mil@us.navy.mil::496a591f-ad00-44b0-a6c7-3a7efc451824" providerId="AD" clId="Web-{ECC3D77C-75EC-4194-851F-7F29AEB2BFCE}" dt="2022-05-16T19:16:44.206" v="334"/>
          <ac:spMkLst>
            <pc:docMk/>
            <pc:sldMk cId="3177191747" sldId="299"/>
            <ac:spMk id="150" creationId="{00000000-0000-0000-0000-000000000000}"/>
          </ac:spMkLst>
        </pc:spChg>
        <pc:grpChg chg="del">
          <ac:chgData name="Vanbuskirk, Benjamin D (Nut) CAPT USN ASSTSECNAV RDA DC (USA)" userId="S::benjamin.d.vanbuskirk.mil@us.navy.mil::496a591f-ad00-44b0-a6c7-3a7efc451824" providerId="AD" clId="Web-{ECC3D77C-75EC-4194-851F-7F29AEB2BFCE}" dt="2022-05-16T19:16:34.877" v="333"/>
          <ac:grpSpMkLst>
            <pc:docMk/>
            <pc:sldMk cId="3177191747" sldId="299"/>
            <ac:grpSpMk id="2" creationId="{00000000-0000-0000-0000-000000000000}"/>
          </ac:grpSpMkLst>
        </pc:grpChg>
        <pc:picChg chg="add mod">
          <ac:chgData name="Vanbuskirk, Benjamin D (Nut) CAPT USN ASSTSECNAV RDA DC (USA)" userId="S::benjamin.d.vanbuskirk.mil@us.navy.mil::496a591f-ad00-44b0-a6c7-3a7efc451824" providerId="AD" clId="Web-{ECC3D77C-75EC-4194-851F-7F29AEB2BFCE}" dt="2022-05-16T19:31:09.935" v="349" actId="1076"/>
          <ac:picMkLst>
            <pc:docMk/>
            <pc:sldMk cId="3177191747" sldId="299"/>
            <ac:picMk id="7" creationId="{9D716ABE-D432-1393-ADE1-40CA4333B128}"/>
          </ac:picMkLst>
        </pc:picChg>
        <pc:picChg chg="del">
          <ac:chgData name="Vanbuskirk, Benjamin D (Nut) CAPT USN ASSTSECNAV RDA DC (USA)" userId="S::benjamin.d.vanbuskirk.mil@us.navy.mil::496a591f-ad00-44b0-a6c7-3a7efc451824" providerId="AD" clId="Web-{ECC3D77C-75EC-4194-851F-7F29AEB2BFCE}" dt="2022-05-16T19:16:34.799" v="331"/>
          <ac:picMkLst>
            <pc:docMk/>
            <pc:sldMk cId="3177191747" sldId="299"/>
            <ac:picMk id="142" creationId="{00000000-0000-0000-0000-000000000000}"/>
          </ac:picMkLst>
        </pc:picChg>
        <pc:picChg chg="del">
          <ac:chgData name="Vanbuskirk, Benjamin D (Nut) CAPT USN ASSTSECNAV RDA DC (USA)" userId="S::benjamin.d.vanbuskirk.mil@us.navy.mil::496a591f-ad00-44b0-a6c7-3a7efc451824" providerId="AD" clId="Web-{ECC3D77C-75EC-4194-851F-7F29AEB2BFCE}" dt="2022-05-16T19:16:34.846" v="332"/>
          <ac:picMkLst>
            <pc:docMk/>
            <pc:sldMk cId="3177191747" sldId="299"/>
            <ac:picMk id="143" creationId="{00000000-0000-0000-0000-000000000000}"/>
          </ac:picMkLst>
        </pc:picChg>
      </pc:sldChg>
      <pc:sldChg chg="ord">
        <pc:chgData name="Vanbuskirk, Benjamin D (Nut) CAPT USN ASSTSECNAV RDA DC (USA)" userId="S::benjamin.d.vanbuskirk.mil@us.navy.mil::496a591f-ad00-44b0-a6c7-3a7efc451824" providerId="AD" clId="Web-{ECC3D77C-75EC-4194-851F-7F29AEB2BFCE}" dt="2022-05-16T19:06:20.379" v="235"/>
        <pc:sldMkLst>
          <pc:docMk/>
          <pc:sldMk cId="3395145196" sldId="304"/>
        </pc:sldMkLst>
      </pc:sldChg>
      <pc:sldChg chg="ord">
        <pc:chgData name="Vanbuskirk, Benjamin D (Nut) CAPT USN ASSTSECNAV RDA DC (USA)" userId="S::benjamin.d.vanbuskirk.mil@us.navy.mil::496a591f-ad00-44b0-a6c7-3a7efc451824" providerId="AD" clId="Web-{ECC3D77C-75EC-4194-851F-7F29AEB2BFCE}" dt="2022-05-16T18:53:57.874" v="228"/>
        <pc:sldMkLst>
          <pc:docMk/>
          <pc:sldMk cId="2011946708" sldId="307"/>
        </pc:sldMkLst>
      </pc:sldChg>
      <pc:sldChg chg="modSp">
        <pc:chgData name="Vanbuskirk, Benjamin D (Nut) CAPT USN ASSTSECNAV RDA DC (USA)" userId="S::benjamin.d.vanbuskirk.mil@us.navy.mil::496a591f-ad00-44b0-a6c7-3a7efc451824" providerId="AD" clId="Web-{ECC3D77C-75EC-4194-851F-7F29AEB2BFCE}" dt="2022-05-16T18:54:36.345" v="233" actId="20577"/>
        <pc:sldMkLst>
          <pc:docMk/>
          <pc:sldMk cId="3368817218" sldId="309"/>
        </pc:sldMkLst>
        <pc:spChg chg="mod">
          <ac:chgData name="Vanbuskirk, Benjamin D (Nut) CAPT USN ASSTSECNAV RDA DC (USA)" userId="S::benjamin.d.vanbuskirk.mil@us.navy.mil::496a591f-ad00-44b0-a6c7-3a7efc451824" providerId="AD" clId="Web-{ECC3D77C-75EC-4194-851F-7F29AEB2BFCE}" dt="2022-05-16T18:53:53.562" v="227" actId="20577"/>
          <ac:spMkLst>
            <pc:docMk/>
            <pc:sldMk cId="3368817218" sldId="309"/>
            <ac:spMk id="5" creationId="{00000000-0000-0000-0000-000000000000}"/>
          </ac:spMkLst>
        </pc:spChg>
        <pc:spChg chg="mod">
          <ac:chgData name="Vanbuskirk, Benjamin D (Nut) CAPT USN ASSTSECNAV RDA DC (USA)" userId="S::benjamin.d.vanbuskirk.mil@us.navy.mil::496a591f-ad00-44b0-a6c7-3a7efc451824" providerId="AD" clId="Web-{ECC3D77C-75EC-4194-851F-7F29AEB2BFCE}" dt="2022-05-16T18:54:36.345" v="233" actId="20577"/>
          <ac:spMkLst>
            <pc:docMk/>
            <pc:sldMk cId="3368817218" sldId="309"/>
            <ac:spMk id="22" creationId="{00000000-0000-0000-0000-000000000000}"/>
          </ac:spMkLst>
        </pc:spChg>
      </pc:sldChg>
      <pc:sldChg chg="ord">
        <pc:chgData name="Vanbuskirk, Benjamin D (Nut) CAPT USN ASSTSECNAV RDA DC (USA)" userId="S::benjamin.d.vanbuskirk.mil@us.navy.mil::496a591f-ad00-44b0-a6c7-3a7efc451824" providerId="AD" clId="Web-{ECC3D77C-75EC-4194-851F-7F29AEB2BFCE}" dt="2022-05-16T19:08:00.227" v="241"/>
        <pc:sldMkLst>
          <pc:docMk/>
          <pc:sldMk cId="314357911" sldId="312"/>
        </pc:sldMkLst>
      </pc:sldChg>
      <pc:sldChg chg="modSp">
        <pc:chgData name="Vanbuskirk, Benjamin D (Nut) CAPT USN ASSTSECNAV RDA DC (USA)" userId="S::benjamin.d.vanbuskirk.mil@us.navy.mil::496a591f-ad00-44b0-a6c7-3a7efc451824" providerId="AD" clId="Web-{ECC3D77C-75EC-4194-851F-7F29AEB2BFCE}" dt="2022-05-16T19:07:33.492" v="239" actId="20577"/>
        <pc:sldMkLst>
          <pc:docMk/>
          <pc:sldMk cId="1966884494" sldId="315"/>
        </pc:sldMkLst>
        <pc:spChg chg="mod">
          <ac:chgData name="Vanbuskirk, Benjamin D (Nut) CAPT USN ASSTSECNAV RDA DC (USA)" userId="S::benjamin.d.vanbuskirk.mil@us.navy.mil::496a591f-ad00-44b0-a6c7-3a7efc451824" providerId="AD" clId="Web-{ECC3D77C-75EC-4194-851F-7F29AEB2BFCE}" dt="2022-05-16T19:07:33.492" v="239" actId="20577"/>
          <ac:spMkLst>
            <pc:docMk/>
            <pc:sldMk cId="1966884494" sldId="315"/>
            <ac:spMk id="6" creationId="{00000000-0000-0000-0000-000000000000}"/>
          </ac:spMkLst>
        </pc:spChg>
      </pc:sldChg>
      <pc:sldChg chg="add replId">
        <pc:chgData name="Vanbuskirk, Benjamin D (Nut) CAPT USN ASSTSECNAV RDA DC (USA)" userId="S::benjamin.d.vanbuskirk.mil@us.navy.mil::496a591f-ad00-44b0-a6c7-3a7efc451824" providerId="AD" clId="Web-{ECC3D77C-75EC-4194-851F-7F29AEB2BFCE}" dt="2022-05-16T19:15:43.609" v="321"/>
        <pc:sldMkLst>
          <pc:docMk/>
          <pc:sldMk cId="642077592" sldId="316"/>
        </pc:sldMkLst>
      </pc:sldChg>
    </pc:docChg>
  </pc:docChgLst>
  <pc:docChgLst>
    <pc:chgData name="Mildenstein, Elizabeth Iris (Liz) CIV USN NAWCAD (USA)" userId="S::elizabeth.i.mildenstein.civ@us.navy.mil::cc40e495-cd0f-400b-be70-375e5e37af23" providerId="AD" clId="Web-{12231532-01A2-4D88-8716-77EB2E8D4FAE}"/>
    <pc:docChg chg="modSld">
      <pc:chgData name="Mildenstein, Elizabeth Iris (Liz) CIV USN NAWCAD (USA)" userId="S::elizabeth.i.mildenstein.civ@us.navy.mil::cc40e495-cd0f-400b-be70-375e5e37af23" providerId="AD" clId="Web-{12231532-01A2-4D88-8716-77EB2E8D4FAE}" dt="2022-05-02T15:15:38.441" v="0" actId="1076"/>
      <pc:docMkLst>
        <pc:docMk/>
      </pc:docMkLst>
      <pc:sldChg chg="modSp">
        <pc:chgData name="Mildenstein, Elizabeth Iris (Liz) CIV USN NAWCAD (USA)" userId="S::elizabeth.i.mildenstein.civ@us.navy.mil::cc40e495-cd0f-400b-be70-375e5e37af23" providerId="AD" clId="Web-{12231532-01A2-4D88-8716-77EB2E8D4FAE}" dt="2022-05-02T15:15:38.441" v="0" actId="1076"/>
        <pc:sldMkLst>
          <pc:docMk/>
          <pc:sldMk cId="2766695688" sldId="278"/>
        </pc:sldMkLst>
        <pc:spChg chg="mod">
          <ac:chgData name="Mildenstein, Elizabeth Iris (Liz) CIV USN NAWCAD (USA)" userId="S::elizabeth.i.mildenstein.civ@us.navy.mil::cc40e495-cd0f-400b-be70-375e5e37af23" providerId="AD" clId="Web-{12231532-01A2-4D88-8716-77EB2E8D4FAE}" dt="2022-05-02T15:15:38.441" v="0" actId="1076"/>
          <ac:spMkLst>
            <pc:docMk/>
            <pc:sldMk cId="2766695688" sldId="278"/>
            <ac:spMk id="14" creationId="{00000000-0000-0000-0000-000000000000}"/>
          </ac:spMkLst>
        </pc:spChg>
      </pc:sldChg>
    </pc:docChg>
  </pc:docChgLst>
  <pc:docChgLst>
    <pc:chgData name="Mildenstein, Elizabeth Iris (Liz) CIV USN NAWCAD (USA)" userId="S::elizabeth.i.mildenstein.civ@us.navy.mil::cc40e495-cd0f-400b-be70-375e5e37af23" providerId="AD" clId="Web-{03706599-9284-4970-A5CE-FC02E9899E8A}"/>
    <pc:docChg chg="sldOrd">
      <pc:chgData name="Mildenstein, Elizabeth Iris (Liz) CIV USN NAWCAD (USA)" userId="S::elizabeth.i.mildenstein.civ@us.navy.mil::cc40e495-cd0f-400b-be70-375e5e37af23" providerId="AD" clId="Web-{03706599-9284-4970-A5CE-FC02E9899E8A}" dt="2022-04-28T19:48:40.267" v="1"/>
      <pc:docMkLst>
        <pc:docMk/>
      </pc:docMkLst>
      <pc:sldChg chg="ord modCm">
        <pc:chgData name="Mildenstein, Elizabeth Iris (Liz) CIV USN NAWCAD (USA)" userId="S::elizabeth.i.mildenstein.civ@us.navy.mil::cc40e495-cd0f-400b-be70-375e5e37af23" providerId="AD" clId="Web-{03706599-9284-4970-A5CE-FC02E9899E8A}" dt="2022-04-28T19:48:40.267" v="1"/>
        <pc:sldMkLst>
          <pc:docMk/>
          <pc:sldMk cId="2011946708" sldId="307"/>
        </pc:sldMkLst>
      </pc:sldChg>
    </pc:docChg>
  </pc:docChgLst>
  <pc:docChgLst>
    <pc:chgData name="Mildenstein, Elizabeth Iris (Liz) CIV USN NAWCAD (USA)" userId="S::elizabeth.i.mildenstein.civ@us.navy.mil::cc40e495-cd0f-400b-be70-375e5e37af23" providerId="AD" clId="Web-{FA800C79-6CCD-4A83-B642-846B178764C9}"/>
    <pc:docChg chg="modSld">
      <pc:chgData name="Mildenstein, Elizabeth Iris (Liz) CIV USN NAWCAD (USA)" userId="S::elizabeth.i.mildenstein.civ@us.navy.mil::cc40e495-cd0f-400b-be70-375e5e37af23" providerId="AD" clId="Web-{FA800C79-6CCD-4A83-B642-846B178764C9}" dt="2022-05-13T14:53:54.438" v="1"/>
      <pc:docMkLst>
        <pc:docMk/>
      </pc:docMkLst>
      <pc:sldChg chg="addSp delSp modSp">
        <pc:chgData name="Mildenstein, Elizabeth Iris (Liz) CIV USN NAWCAD (USA)" userId="S::elizabeth.i.mildenstein.civ@us.navy.mil::cc40e495-cd0f-400b-be70-375e5e37af23" providerId="AD" clId="Web-{FA800C79-6CCD-4A83-B642-846B178764C9}" dt="2022-05-13T14:53:54.438" v="1"/>
        <pc:sldMkLst>
          <pc:docMk/>
          <pc:sldMk cId="2608927169" sldId="314"/>
        </pc:sldMkLst>
        <pc:spChg chg="del">
          <ac:chgData name="Mildenstein, Elizabeth Iris (Liz) CIV USN NAWCAD (USA)" userId="S::elizabeth.i.mildenstein.civ@us.navy.mil::cc40e495-cd0f-400b-be70-375e5e37af23" providerId="AD" clId="Web-{FA800C79-6CCD-4A83-B642-846B178764C9}" dt="2022-05-13T14:53:37.532" v="0"/>
          <ac:spMkLst>
            <pc:docMk/>
            <pc:sldMk cId="2608927169" sldId="314"/>
            <ac:spMk id="3" creationId="{00000000-0000-0000-0000-000000000000}"/>
          </ac:spMkLst>
        </pc:spChg>
        <pc:graphicFrameChg chg="add mod modGraphic">
          <ac:chgData name="Mildenstein, Elizabeth Iris (Liz) CIV USN NAWCAD (USA)" userId="S::elizabeth.i.mildenstein.civ@us.navy.mil::cc40e495-cd0f-400b-be70-375e5e37af23" providerId="AD" clId="Web-{FA800C79-6CCD-4A83-B642-846B178764C9}" dt="2022-05-13T14:53:54.438" v="1"/>
          <ac:graphicFrameMkLst>
            <pc:docMk/>
            <pc:sldMk cId="2608927169" sldId="314"/>
            <ac:graphicFrameMk id="4" creationId="{8200BCDE-0938-4150-7849-8812C109C4DB}"/>
          </ac:graphicFrameMkLst>
        </pc:graphicFrameChg>
      </pc:sldChg>
    </pc:docChg>
  </pc:docChgLst>
  <pc:docChgLst>
    <pc:chgData name="Breedlove, P N (Nick) CDR USN (USA)" userId="S::paul.n.breedlove.mil@us.navy.mil::a302ce28-d1ea-435c-b78e-64a9f5f41544" providerId="AD" clId="Web-{08CC9D6E-EB73-4C88-BBF1-775D4DB1A7F5}"/>
    <pc:docChg chg="mod addSld modSld sldOrd">
      <pc:chgData name="Breedlove, P N (Nick) CDR USN (USA)" userId="S::paul.n.breedlove.mil@us.navy.mil::a302ce28-d1ea-435c-b78e-64a9f5f41544" providerId="AD" clId="Web-{08CC9D6E-EB73-4C88-BBF1-775D4DB1A7F5}" dt="2022-04-28T20:06:34.235" v="169" actId="20577"/>
      <pc:docMkLst>
        <pc:docMk/>
      </pc:docMkLst>
      <pc:sldChg chg="ord modCm modNotes">
        <pc:chgData name="Breedlove, P N (Nick) CDR USN (USA)" userId="S::paul.n.breedlove.mil@us.navy.mil::a302ce28-d1ea-435c-b78e-64a9f5f41544" providerId="AD" clId="Web-{08CC9D6E-EB73-4C88-BBF1-775D4DB1A7F5}" dt="2022-04-28T20:00:05.417" v="41"/>
        <pc:sldMkLst>
          <pc:docMk/>
          <pc:sldMk cId="0" sldId="265"/>
        </pc:sldMkLst>
      </pc:sldChg>
      <pc:sldChg chg="ord">
        <pc:chgData name="Breedlove, P N (Nick) CDR USN (USA)" userId="S::paul.n.breedlove.mil@us.navy.mil::a302ce28-d1ea-435c-b78e-64a9f5f41544" providerId="AD" clId="Web-{08CC9D6E-EB73-4C88-BBF1-775D4DB1A7F5}" dt="2022-04-28T19:59:57.651" v="40"/>
        <pc:sldMkLst>
          <pc:docMk/>
          <pc:sldMk cId="3395145196" sldId="304"/>
        </pc:sldMkLst>
      </pc:sldChg>
      <pc:sldChg chg="modSp add replId">
        <pc:chgData name="Breedlove, P N (Nick) CDR USN (USA)" userId="S::paul.n.breedlove.mil@us.navy.mil::a302ce28-d1ea-435c-b78e-64a9f5f41544" providerId="AD" clId="Web-{08CC9D6E-EB73-4C88-BBF1-775D4DB1A7F5}" dt="2022-04-28T20:06:34.235" v="169" actId="20577"/>
        <pc:sldMkLst>
          <pc:docMk/>
          <pc:sldMk cId="3368817218" sldId="309"/>
        </pc:sldMkLst>
        <pc:spChg chg="mod">
          <ac:chgData name="Breedlove, P N (Nick) CDR USN (USA)" userId="S::paul.n.breedlove.mil@us.navy.mil::a302ce28-d1ea-435c-b78e-64a9f5f41544" providerId="AD" clId="Web-{08CC9D6E-EB73-4C88-BBF1-775D4DB1A7F5}" dt="2022-04-28T20:03:59.367" v="48" actId="20577"/>
          <ac:spMkLst>
            <pc:docMk/>
            <pc:sldMk cId="3368817218" sldId="309"/>
            <ac:spMk id="4" creationId="{00000000-0000-0000-0000-000000000000}"/>
          </ac:spMkLst>
        </pc:spChg>
        <pc:spChg chg="mod">
          <ac:chgData name="Breedlove, P N (Nick) CDR USN (USA)" userId="S::paul.n.breedlove.mil@us.navy.mil::a302ce28-d1ea-435c-b78e-64a9f5f41544" providerId="AD" clId="Web-{08CC9D6E-EB73-4C88-BBF1-775D4DB1A7F5}" dt="2022-04-28T20:06:34.235" v="169" actId="20577"/>
          <ac:spMkLst>
            <pc:docMk/>
            <pc:sldMk cId="3368817218" sldId="309"/>
            <ac:spMk id="5" creationId="{00000000-0000-0000-0000-000000000000}"/>
          </ac:spMkLst>
        </pc:spChg>
      </pc:sldChg>
    </pc:docChg>
  </pc:docChgLst>
  <pc:docChgLst>
    <pc:chgData name="Mildenstein, Elizabeth Iris (Liz) CIV USN NAWCAD (USA)" userId="S::elizabeth.i.mildenstein.civ@us.navy.mil::cc40e495-cd0f-400b-be70-375e5e37af23" providerId="AD" clId="Web-{90FACBED-DA6C-442E-9D0A-4A8354611601}"/>
    <pc:docChg chg="modSld">
      <pc:chgData name="Mildenstein, Elizabeth Iris (Liz) CIV USN NAWCAD (USA)" userId="S::elizabeth.i.mildenstein.civ@us.navy.mil::cc40e495-cd0f-400b-be70-375e5e37af23" providerId="AD" clId="Web-{90FACBED-DA6C-442E-9D0A-4A8354611601}" dt="2022-04-28T15:31:17.488" v="28" actId="1076"/>
      <pc:docMkLst>
        <pc:docMk/>
      </pc:docMkLst>
      <pc:sldChg chg="addSp delSp modSp">
        <pc:chgData name="Mildenstein, Elizabeth Iris (Liz) CIV USN NAWCAD (USA)" userId="S::elizabeth.i.mildenstein.civ@us.navy.mil::cc40e495-cd0f-400b-be70-375e5e37af23" providerId="AD" clId="Web-{90FACBED-DA6C-442E-9D0A-4A8354611601}" dt="2022-04-28T15:31:17.488" v="28" actId="1076"/>
        <pc:sldMkLst>
          <pc:docMk/>
          <pc:sldMk cId="1817934343" sldId="308"/>
        </pc:sldMkLst>
        <pc:spChg chg="add del">
          <ac:chgData name="Mildenstein, Elizabeth Iris (Liz) CIV USN NAWCAD (USA)" userId="S::elizabeth.i.mildenstein.civ@us.navy.mil::cc40e495-cd0f-400b-be70-375e5e37af23" providerId="AD" clId="Web-{90FACBED-DA6C-442E-9D0A-4A8354611601}" dt="2022-04-28T15:31:16.988" v="20"/>
          <ac:spMkLst>
            <pc:docMk/>
            <pc:sldMk cId="1817934343" sldId="308"/>
            <ac:spMk id="4" creationId="{7E3EBFBA-2DC4-6201-BE15-9361450F53DE}"/>
          </ac:spMkLst>
        </pc:spChg>
        <pc:spChg chg="add mod">
          <ac:chgData name="Mildenstein, Elizabeth Iris (Liz) CIV USN NAWCAD (USA)" userId="S::elizabeth.i.mildenstein.civ@us.navy.mil::cc40e495-cd0f-400b-be70-375e5e37af23" providerId="AD" clId="Web-{90FACBED-DA6C-442E-9D0A-4A8354611601}" dt="2022-04-28T15:31:17.488" v="28" actId="1076"/>
          <ac:spMkLst>
            <pc:docMk/>
            <pc:sldMk cId="1817934343" sldId="308"/>
            <ac:spMk id="7" creationId="{99C0AFD7-E12B-5A38-D446-7F7070694D39}"/>
          </ac:spMkLst>
        </pc:spChg>
        <pc:spChg chg="add del">
          <ac:chgData name="Mildenstein, Elizabeth Iris (Liz) CIV USN NAWCAD (USA)" userId="S::elizabeth.i.mildenstein.civ@us.navy.mil::cc40e495-cd0f-400b-be70-375e5e37af23" providerId="AD" clId="Web-{90FACBED-DA6C-442E-9D0A-4A8354611601}" dt="2022-04-28T15:30:32.504" v="3"/>
          <ac:spMkLst>
            <pc:docMk/>
            <pc:sldMk cId="1817934343" sldId="308"/>
            <ac:spMk id="8" creationId="{2EC001D0-0004-FF3F-BFE6-11520F732F4C}"/>
          </ac:spMkLst>
        </pc:spChg>
      </pc:sldChg>
    </pc:docChg>
  </pc:docChgLst>
  <pc:docChgLst>
    <pc:chgData name="Mildenstein, Elizabeth Iris (Liz) CIV USN NAWCAD (USA)" userId="S::elizabeth.i.mildenstein.civ@us.navy.mil::cc40e495-cd0f-400b-be70-375e5e37af23" providerId="AD" clId="Web-{232409AB-5F96-4E4A-9CAF-EF9272CCBFA6}"/>
    <pc:docChg chg="modSld">
      <pc:chgData name="Mildenstein, Elizabeth Iris (Liz) CIV USN NAWCAD (USA)" userId="S::elizabeth.i.mildenstein.civ@us.navy.mil::cc40e495-cd0f-400b-be70-375e5e37af23" providerId="AD" clId="Web-{232409AB-5F96-4E4A-9CAF-EF9272CCBFA6}" dt="2022-05-06T16:57:15.709" v="4" actId="1076"/>
      <pc:docMkLst>
        <pc:docMk/>
      </pc:docMkLst>
      <pc:sldChg chg="modSp">
        <pc:chgData name="Mildenstein, Elizabeth Iris (Liz) CIV USN NAWCAD (USA)" userId="S::elizabeth.i.mildenstein.civ@us.navy.mil::cc40e495-cd0f-400b-be70-375e5e37af23" providerId="AD" clId="Web-{232409AB-5F96-4E4A-9CAF-EF9272CCBFA6}" dt="2022-05-06T16:57:15.709" v="4" actId="1076"/>
        <pc:sldMkLst>
          <pc:docMk/>
          <pc:sldMk cId="253840988" sldId="311"/>
        </pc:sldMkLst>
        <pc:cxnChg chg="mod">
          <ac:chgData name="Mildenstein, Elizabeth Iris (Liz) CIV USN NAWCAD (USA)" userId="S::elizabeth.i.mildenstein.civ@us.navy.mil::cc40e495-cd0f-400b-be70-375e5e37af23" providerId="AD" clId="Web-{232409AB-5F96-4E4A-9CAF-EF9272CCBFA6}" dt="2022-05-06T16:57:15.709" v="4" actId="1076"/>
          <ac:cxnSpMkLst>
            <pc:docMk/>
            <pc:sldMk cId="253840988" sldId="311"/>
            <ac:cxnSpMk id="36" creationId="{0365AEB1-AFCD-B02A-8E2B-3207F564C14E}"/>
          </ac:cxnSpMkLst>
        </pc:cxnChg>
        <pc:cxnChg chg="mod">
          <ac:chgData name="Mildenstein, Elizabeth Iris (Liz) CIV USN NAWCAD (USA)" userId="S::elizabeth.i.mildenstein.civ@us.navy.mil::cc40e495-cd0f-400b-be70-375e5e37af23" providerId="AD" clId="Web-{232409AB-5F96-4E4A-9CAF-EF9272CCBFA6}" dt="2022-05-06T16:57:05.834" v="2" actId="1076"/>
          <ac:cxnSpMkLst>
            <pc:docMk/>
            <pc:sldMk cId="253840988" sldId="311"/>
            <ac:cxnSpMk id="38" creationId="{BC8ACD47-71F6-6436-2CF3-767BD55F5FCA}"/>
          </ac:cxnSpMkLst>
        </pc:cxnChg>
      </pc:sldChg>
    </pc:docChg>
  </pc:docChgLst>
  <pc:docChgLst>
    <pc:chgData name="Mildenstein, Elizabeth Iris (Liz) CIV USN NAWCAD (USA)" userId="S::elizabeth.i.mildenstein.civ@us.navy.mil::cc40e495-cd0f-400b-be70-375e5e37af23" providerId="AD" clId="Web-{9BBA491C-9E00-4486-AB28-27F764FE7C6A}"/>
    <pc:docChg chg="modSld">
      <pc:chgData name="Mildenstein, Elizabeth Iris (Liz) CIV USN NAWCAD (USA)" userId="S::elizabeth.i.mildenstein.civ@us.navy.mil::cc40e495-cd0f-400b-be70-375e5e37af23" providerId="AD" clId="Web-{9BBA491C-9E00-4486-AB28-27F764FE7C6A}" dt="2022-04-28T19:00:18.873" v="0"/>
      <pc:docMkLst>
        <pc:docMk/>
      </pc:docMkLst>
      <pc:sldChg chg="modNotes">
        <pc:chgData name="Mildenstein, Elizabeth Iris (Liz) CIV USN NAWCAD (USA)" userId="S::elizabeth.i.mildenstein.civ@us.navy.mil::cc40e495-cd0f-400b-be70-375e5e37af23" providerId="AD" clId="Web-{9BBA491C-9E00-4486-AB28-27F764FE7C6A}" dt="2022-04-28T19:00:18.873" v="0"/>
        <pc:sldMkLst>
          <pc:docMk/>
          <pc:sldMk cId="1817934343" sldId="308"/>
        </pc:sldMkLst>
      </pc:sldChg>
    </pc:docChg>
  </pc:docChgLst>
  <pc:docChgLst>
    <pc:chgData name="Miller, Arielle J CIV USN CNR ARLINGTON VA (USA)" userId="S::arielle.j.miller.civ@us.navy.mil::b5f641a0-1321-4062-b8a9-b1d0caa36fa3" providerId="AD" clId="Web-{A36B8778-1076-4B20-9D37-CEEDFD0BDB09}"/>
    <pc:docChg chg="modSld">
      <pc:chgData name="Miller, Arielle J CIV USN CNR ARLINGTON VA (USA)" userId="S::arielle.j.miller.civ@us.navy.mil::b5f641a0-1321-4062-b8a9-b1d0caa36fa3" providerId="AD" clId="Web-{A36B8778-1076-4B20-9D37-CEEDFD0BDB09}" dt="2022-05-06T16:39:42.299" v="262"/>
      <pc:docMkLst>
        <pc:docMk/>
      </pc:docMkLst>
      <pc:sldChg chg="modSp">
        <pc:chgData name="Miller, Arielle J CIV USN CNR ARLINGTON VA (USA)" userId="S::arielle.j.miller.civ@us.navy.mil::b5f641a0-1321-4062-b8a9-b1d0caa36fa3" providerId="AD" clId="Web-{A36B8778-1076-4B20-9D37-CEEDFD0BDB09}" dt="2022-05-06T16:39:42.299" v="262"/>
        <pc:sldMkLst>
          <pc:docMk/>
          <pc:sldMk cId="2411362494" sldId="282"/>
        </pc:sldMkLst>
        <pc:spChg chg="mod">
          <ac:chgData name="Miller, Arielle J CIV USN CNR ARLINGTON VA (USA)" userId="S::arielle.j.miller.civ@us.navy.mil::b5f641a0-1321-4062-b8a9-b1d0caa36fa3" providerId="AD" clId="Web-{A36B8778-1076-4B20-9D37-CEEDFD0BDB09}" dt="2022-05-06T16:39:42.299" v="262"/>
          <ac:spMkLst>
            <pc:docMk/>
            <pc:sldMk cId="2411362494" sldId="282"/>
            <ac:spMk id="5" creationId="{00000000-0000-0000-0000-000000000000}"/>
          </ac:spMkLst>
        </pc:spChg>
      </pc:sldChg>
      <pc:sldChg chg="addSp delSp modSp">
        <pc:chgData name="Miller, Arielle J CIV USN CNR ARLINGTON VA (USA)" userId="S::arielle.j.miller.civ@us.navy.mil::b5f641a0-1321-4062-b8a9-b1d0caa36fa3" providerId="AD" clId="Web-{A36B8778-1076-4B20-9D37-CEEDFD0BDB09}" dt="2022-05-06T16:36:48.993" v="229" actId="14100"/>
        <pc:sldMkLst>
          <pc:docMk/>
          <pc:sldMk cId="253840988" sldId="311"/>
        </pc:sldMkLst>
        <pc:spChg chg="add del mod">
          <ac:chgData name="Miller, Arielle J CIV USN CNR ARLINGTON VA (USA)" userId="S::arielle.j.miller.civ@us.navy.mil::b5f641a0-1321-4062-b8a9-b1d0caa36fa3" providerId="AD" clId="Web-{A36B8778-1076-4B20-9D37-CEEDFD0BDB09}" dt="2022-05-06T16:36:48.993" v="229" actId="14100"/>
          <ac:spMkLst>
            <pc:docMk/>
            <pc:sldMk cId="253840988" sldId="311"/>
            <ac:spMk id="8" creationId="{00000000-0000-0000-0000-000000000000}"/>
          </ac:spMkLst>
        </pc:spChg>
        <pc:spChg chg="add del">
          <ac:chgData name="Miller, Arielle J CIV USN CNR ARLINGTON VA (USA)" userId="S::arielle.j.miller.civ@us.navy.mil::b5f641a0-1321-4062-b8a9-b1d0caa36fa3" providerId="AD" clId="Web-{A36B8778-1076-4B20-9D37-CEEDFD0BDB09}" dt="2022-05-06T16:28:57.608" v="39"/>
          <ac:spMkLst>
            <pc:docMk/>
            <pc:sldMk cId="253840988" sldId="311"/>
            <ac:spMk id="9" creationId="{00000000-0000-0000-0000-000000000000}"/>
          </ac:spMkLst>
        </pc:spChg>
        <pc:spChg chg="add del mod">
          <ac:chgData name="Miller, Arielle J CIV USN CNR ARLINGTON VA (USA)" userId="S::arielle.j.miller.civ@us.navy.mil::b5f641a0-1321-4062-b8a9-b1d0caa36fa3" providerId="AD" clId="Web-{A36B8778-1076-4B20-9D37-CEEDFD0BDB09}" dt="2022-05-06T16:32:12.134" v="183" actId="1076"/>
          <ac:spMkLst>
            <pc:docMk/>
            <pc:sldMk cId="253840988" sldId="311"/>
            <ac:spMk id="10" creationId="{00000000-0000-0000-0000-000000000000}"/>
          </ac:spMkLst>
        </pc:spChg>
        <pc:spChg chg="add del mod">
          <ac:chgData name="Miller, Arielle J CIV USN CNR ARLINGTON VA (USA)" userId="S::arielle.j.miller.civ@us.navy.mil::b5f641a0-1321-4062-b8a9-b1d0caa36fa3" providerId="AD" clId="Web-{A36B8778-1076-4B20-9D37-CEEDFD0BDB09}" dt="2022-05-06T16:32:12.165" v="184" actId="1076"/>
          <ac:spMkLst>
            <pc:docMk/>
            <pc:sldMk cId="253840988" sldId="311"/>
            <ac:spMk id="11" creationId="{00000000-0000-0000-0000-000000000000}"/>
          </ac:spMkLst>
        </pc:spChg>
        <pc:spChg chg="add del mod">
          <ac:chgData name="Miller, Arielle J CIV USN CNR ARLINGTON VA (USA)" userId="S::arielle.j.miller.civ@us.navy.mil::b5f641a0-1321-4062-b8a9-b1d0caa36fa3" providerId="AD" clId="Web-{A36B8778-1076-4B20-9D37-CEEDFD0BDB09}" dt="2022-05-06T16:30:15.831" v="111" actId="20577"/>
          <ac:spMkLst>
            <pc:docMk/>
            <pc:sldMk cId="253840988" sldId="311"/>
            <ac:spMk id="12" creationId="{00000000-0000-0000-0000-000000000000}"/>
          </ac:spMkLst>
        </pc:spChg>
        <pc:spChg chg="add del mod">
          <ac:chgData name="Miller, Arielle J CIV USN CNR ARLINGTON VA (USA)" userId="S::arielle.j.miller.civ@us.navy.mil::b5f641a0-1321-4062-b8a9-b1d0caa36fa3" providerId="AD" clId="Web-{A36B8778-1076-4B20-9D37-CEEDFD0BDB09}" dt="2022-05-06T16:32:12.196" v="185" actId="1076"/>
          <ac:spMkLst>
            <pc:docMk/>
            <pc:sldMk cId="253840988" sldId="311"/>
            <ac:spMk id="14" creationId="{00000000-0000-0000-0000-000000000000}"/>
          </ac:spMkLst>
        </pc:spChg>
        <pc:spChg chg="add del mod">
          <ac:chgData name="Miller, Arielle J CIV USN CNR ARLINGTON VA (USA)" userId="S::arielle.j.miller.civ@us.navy.mil::b5f641a0-1321-4062-b8a9-b1d0caa36fa3" providerId="AD" clId="Web-{A36B8778-1076-4B20-9D37-CEEDFD0BDB09}" dt="2022-05-06T16:32:12.228" v="186" actId="1076"/>
          <ac:spMkLst>
            <pc:docMk/>
            <pc:sldMk cId="253840988" sldId="311"/>
            <ac:spMk id="16" creationId="{00000000-0000-0000-0000-000000000000}"/>
          </ac:spMkLst>
        </pc:spChg>
        <pc:spChg chg="add del mod">
          <ac:chgData name="Miller, Arielle J CIV USN CNR ARLINGTON VA (USA)" userId="S::arielle.j.miller.civ@us.navy.mil::b5f641a0-1321-4062-b8a9-b1d0caa36fa3" providerId="AD" clId="Web-{A36B8778-1076-4B20-9D37-CEEDFD0BDB09}" dt="2022-05-06T16:32:12.259" v="187" actId="1076"/>
          <ac:spMkLst>
            <pc:docMk/>
            <pc:sldMk cId="253840988" sldId="311"/>
            <ac:spMk id="17" creationId="{00000000-0000-0000-0000-000000000000}"/>
          </ac:spMkLst>
        </pc:spChg>
        <pc:spChg chg="add del mod">
          <ac:chgData name="Miller, Arielle J CIV USN CNR ARLINGTON VA (USA)" userId="S::arielle.j.miller.civ@us.navy.mil::b5f641a0-1321-4062-b8a9-b1d0caa36fa3" providerId="AD" clId="Web-{A36B8778-1076-4B20-9D37-CEEDFD0BDB09}" dt="2022-05-06T16:32:12.290" v="188" actId="1076"/>
          <ac:spMkLst>
            <pc:docMk/>
            <pc:sldMk cId="253840988" sldId="311"/>
            <ac:spMk id="18" creationId="{00000000-0000-0000-0000-000000000000}"/>
          </ac:spMkLst>
        </pc:spChg>
        <pc:spChg chg="add del mod">
          <ac:chgData name="Miller, Arielle J CIV USN CNR ARLINGTON VA (USA)" userId="S::arielle.j.miller.civ@us.navy.mil::b5f641a0-1321-4062-b8a9-b1d0caa36fa3" providerId="AD" clId="Web-{A36B8778-1076-4B20-9D37-CEEDFD0BDB09}" dt="2022-05-06T16:32:12.306" v="189" actId="1076"/>
          <ac:spMkLst>
            <pc:docMk/>
            <pc:sldMk cId="253840988" sldId="311"/>
            <ac:spMk id="19" creationId="{00000000-0000-0000-0000-000000000000}"/>
          </ac:spMkLst>
        </pc:spChg>
        <pc:spChg chg="add del mod">
          <ac:chgData name="Miller, Arielle J CIV USN CNR ARLINGTON VA (USA)" userId="S::arielle.j.miller.civ@us.navy.mil::b5f641a0-1321-4062-b8a9-b1d0caa36fa3" providerId="AD" clId="Web-{A36B8778-1076-4B20-9D37-CEEDFD0BDB09}" dt="2022-05-06T16:32:12.337" v="190" actId="1076"/>
          <ac:spMkLst>
            <pc:docMk/>
            <pc:sldMk cId="253840988" sldId="311"/>
            <ac:spMk id="20" creationId="{00000000-0000-0000-0000-000000000000}"/>
          </ac:spMkLst>
        </pc:spChg>
        <pc:spChg chg="add del mod">
          <ac:chgData name="Miller, Arielle J CIV USN CNR ARLINGTON VA (USA)" userId="S::arielle.j.miller.civ@us.navy.mil::b5f641a0-1321-4062-b8a9-b1d0caa36fa3" providerId="AD" clId="Web-{A36B8778-1076-4B20-9D37-CEEDFD0BDB09}" dt="2022-05-06T16:32:12.368" v="191" actId="1076"/>
          <ac:spMkLst>
            <pc:docMk/>
            <pc:sldMk cId="253840988" sldId="311"/>
            <ac:spMk id="21" creationId="{00000000-0000-0000-0000-000000000000}"/>
          </ac:spMkLst>
        </pc:spChg>
        <pc:spChg chg="add del mod">
          <ac:chgData name="Miller, Arielle J CIV USN CNR ARLINGTON VA (USA)" userId="S::arielle.j.miller.civ@us.navy.mil::b5f641a0-1321-4062-b8a9-b1d0caa36fa3" providerId="AD" clId="Web-{A36B8778-1076-4B20-9D37-CEEDFD0BDB09}" dt="2022-05-06T16:32:12.399" v="192" actId="1076"/>
          <ac:spMkLst>
            <pc:docMk/>
            <pc:sldMk cId="253840988" sldId="311"/>
            <ac:spMk id="22" creationId="{00000000-0000-0000-0000-000000000000}"/>
          </ac:spMkLst>
        </pc:spChg>
        <pc:spChg chg="add del mod">
          <ac:chgData name="Miller, Arielle J CIV USN CNR ARLINGTON VA (USA)" userId="S::arielle.j.miller.civ@us.navy.mil::b5f641a0-1321-4062-b8a9-b1d0caa36fa3" providerId="AD" clId="Web-{A36B8778-1076-4B20-9D37-CEEDFD0BDB09}" dt="2022-05-06T16:32:12.431" v="193" actId="1076"/>
          <ac:spMkLst>
            <pc:docMk/>
            <pc:sldMk cId="253840988" sldId="311"/>
            <ac:spMk id="23" creationId="{00000000-0000-0000-0000-000000000000}"/>
          </ac:spMkLst>
        </pc:spChg>
        <pc:spChg chg="add del mod">
          <ac:chgData name="Miller, Arielle J CIV USN CNR ARLINGTON VA (USA)" userId="S::arielle.j.miller.civ@us.navy.mil::b5f641a0-1321-4062-b8a9-b1d0caa36fa3" providerId="AD" clId="Web-{A36B8778-1076-4B20-9D37-CEEDFD0BDB09}" dt="2022-05-06T16:29:44.923" v="78" actId="1076"/>
          <ac:spMkLst>
            <pc:docMk/>
            <pc:sldMk cId="253840988" sldId="311"/>
            <ac:spMk id="24" creationId="{00000000-0000-0000-0000-000000000000}"/>
          </ac:spMkLst>
        </pc:spChg>
        <pc:spChg chg="add del mod">
          <ac:chgData name="Miller, Arielle J CIV USN CNR ARLINGTON VA (USA)" userId="S::arielle.j.miller.civ@us.navy.mil::b5f641a0-1321-4062-b8a9-b1d0caa36fa3" providerId="AD" clId="Web-{A36B8778-1076-4B20-9D37-CEEDFD0BDB09}" dt="2022-05-06T16:32:39.963" v="199" actId="14100"/>
          <ac:spMkLst>
            <pc:docMk/>
            <pc:sldMk cId="253840988" sldId="311"/>
            <ac:spMk id="25" creationId="{00000000-0000-0000-0000-000000000000}"/>
          </ac:spMkLst>
        </pc:spChg>
        <pc:spChg chg="add del mod">
          <ac:chgData name="Miller, Arielle J CIV USN CNR ARLINGTON VA (USA)" userId="S::arielle.j.miller.civ@us.navy.mil::b5f641a0-1321-4062-b8a9-b1d0caa36fa3" providerId="AD" clId="Web-{A36B8778-1076-4B20-9D37-CEEDFD0BDB09}" dt="2022-05-06T16:29:44.970" v="80" actId="1076"/>
          <ac:spMkLst>
            <pc:docMk/>
            <pc:sldMk cId="253840988" sldId="311"/>
            <ac:spMk id="27" creationId="{00000000-0000-0000-0000-000000000000}"/>
          </ac:spMkLst>
        </pc:spChg>
        <pc:spChg chg="add del mod">
          <ac:chgData name="Miller, Arielle J CIV USN CNR ARLINGTON VA (USA)" userId="S::arielle.j.miller.civ@us.navy.mil::b5f641a0-1321-4062-b8a9-b1d0caa36fa3" providerId="AD" clId="Web-{A36B8778-1076-4B20-9D37-CEEDFD0BDB09}" dt="2022-05-06T16:29:45.001" v="81" actId="1076"/>
          <ac:spMkLst>
            <pc:docMk/>
            <pc:sldMk cId="253840988" sldId="311"/>
            <ac:spMk id="28" creationId="{00000000-0000-0000-0000-000000000000}"/>
          </ac:spMkLst>
        </pc:spChg>
        <pc:spChg chg="add del mod">
          <ac:chgData name="Miller, Arielle J CIV USN CNR ARLINGTON VA (USA)" userId="S::arielle.j.miller.civ@us.navy.mil::b5f641a0-1321-4062-b8a9-b1d0caa36fa3" providerId="AD" clId="Web-{A36B8778-1076-4B20-9D37-CEEDFD0BDB09}" dt="2022-05-06T16:30:58.849" v="140" actId="1076"/>
          <ac:spMkLst>
            <pc:docMk/>
            <pc:sldMk cId="253840988" sldId="311"/>
            <ac:spMk id="29" creationId="{00000000-0000-0000-0000-000000000000}"/>
          </ac:spMkLst>
        </pc:spChg>
        <pc:spChg chg="add del mod">
          <ac:chgData name="Miller, Arielle J CIV USN CNR ARLINGTON VA (USA)" userId="S::arielle.j.miller.civ@us.navy.mil::b5f641a0-1321-4062-b8a9-b1d0caa36fa3" providerId="AD" clId="Web-{A36B8778-1076-4B20-9D37-CEEDFD0BDB09}" dt="2022-05-06T16:30:26.066" v="114" actId="20577"/>
          <ac:spMkLst>
            <pc:docMk/>
            <pc:sldMk cId="253840988" sldId="311"/>
            <ac:spMk id="32" creationId="{00000000-0000-0000-0000-000000000000}"/>
          </ac:spMkLst>
        </pc:spChg>
        <pc:spChg chg="add del mod">
          <ac:chgData name="Miller, Arielle J CIV USN CNR ARLINGTON VA (USA)" userId="S::arielle.j.miller.civ@us.navy.mil::b5f641a0-1321-4062-b8a9-b1d0caa36fa3" providerId="AD" clId="Web-{A36B8778-1076-4B20-9D37-CEEDFD0BDB09}" dt="2022-05-06T16:29:45.079" v="84" actId="1076"/>
          <ac:spMkLst>
            <pc:docMk/>
            <pc:sldMk cId="253840988" sldId="311"/>
            <ac:spMk id="33" creationId="{00000000-0000-0000-0000-000000000000}"/>
          </ac:spMkLst>
        </pc:spChg>
        <pc:spChg chg="add mod">
          <ac:chgData name="Miller, Arielle J CIV USN CNR ARLINGTON VA (USA)" userId="S::arielle.j.miller.civ@us.navy.mil::b5f641a0-1321-4062-b8a9-b1d0caa36fa3" providerId="AD" clId="Web-{A36B8778-1076-4B20-9D37-CEEDFD0BDB09}" dt="2022-05-06T16:36:39.554" v="226" actId="1076"/>
          <ac:spMkLst>
            <pc:docMk/>
            <pc:sldMk cId="253840988" sldId="311"/>
            <ac:spMk id="34" creationId="{16E4E0E9-6CD3-2A04-D445-7E5D65A9C1E0}"/>
          </ac:spMkLst>
        </pc:spChg>
        <pc:spChg chg="add del">
          <ac:chgData name="Miller, Arielle J CIV USN CNR ARLINGTON VA (USA)" userId="S::arielle.j.miller.civ@us.navy.mil::b5f641a0-1321-4062-b8a9-b1d0caa36fa3" providerId="AD" clId="Web-{A36B8778-1076-4B20-9D37-CEEDFD0BDB09}" dt="2022-05-06T16:28:57.608" v="59"/>
          <ac:spMkLst>
            <pc:docMk/>
            <pc:sldMk cId="253840988" sldId="311"/>
            <ac:spMk id="41" creationId="{00000000-0000-0000-0000-000000000000}"/>
          </ac:spMkLst>
        </pc:spChg>
        <pc:spChg chg="add del mod">
          <ac:chgData name="Miller, Arielle J CIV USN CNR ARLINGTON VA (USA)" userId="S::arielle.j.miller.civ@us.navy.mil::b5f641a0-1321-4062-b8a9-b1d0caa36fa3" providerId="AD" clId="Web-{A36B8778-1076-4B20-9D37-CEEDFD0BDB09}" dt="2022-05-06T16:32:12.103" v="182" actId="1076"/>
          <ac:spMkLst>
            <pc:docMk/>
            <pc:sldMk cId="253840988" sldId="311"/>
            <ac:spMk id="62" creationId="{00000000-0000-0000-0000-000000000000}"/>
          </ac:spMkLst>
        </pc:spChg>
        <pc:spChg chg="add del mod">
          <ac:chgData name="Miller, Arielle J CIV USN CNR ARLINGTON VA (USA)" userId="S::arielle.j.miller.civ@us.navy.mil::b5f641a0-1321-4062-b8a9-b1d0caa36fa3" providerId="AD" clId="Web-{A36B8778-1076-4B20-9D37-CEEDFD0BDB09}" dt="2022-05-06T16:36:35.148" v="225" actId="14100"/>
          <ac:spMkLst>
            <pc:docMk/>
            <pc:sldMk cId="253840988" sldId="311"/>
            <ac:spMk id="64" creationId="{00000000-0000-0000-0000-000000000000}"/>
          </ac:spMkLst>
        </pc:spChg>
        <pc:picChg chg="add del mod">
          <ac:chgData name="Miller, Arielle J CIV USN CNR ARLINGTON VA (USA)" userId="S::arielle.j.miller.civ@us.navy.mil::b5f641a0-1321-4062-b8a9-b1d0caa36fa3" providerId="AD" clId="Web-{A36B8778-1076-4B20-9D37-CEEDFD0BDB09}" dt="2022-05-06T16:28:55.998" v="35"/>
          <ac:picMkLst>
            <pc:docMk/>
            <pc:sldMk cId="253840988" sldId="311"/>
            <ac:picMk id="2" creationId="{C6FBCFA1-3C3E-E930-1C9F-4889FD2123F9}"/>
          </ac:picMkLst>
        </pc:picChg>
        <pc:picChg chg="mod">
          <ac:chgData name="Miller, Arielle J CIV USN CNR ARLINGTON VA (USA)" userId="S::arielle.j.miller.civ@us.navy.mil::b5f641a0-1321-4062-b8a9-b1d0caa36fa3" providerId="AD" clId="Web-{A36B8778-1076-4B20-9D37-CEEDFD0BDB09}" dt="2022-05-06T16:36:42.727" v="227" actId="1076"/>
          <ac:picMkLst>
            <pc:docMk/>
            <pc:sldMk cId="253840988" sldId="311"/>
            <ac:picMk id="63" creationId="{00000000-0000-0000-0000-000000000000}"/>
          </ac:picMkLst>
        </pc:picChg>
        <pc:cxnChg chg="add del mod">
          <ac:chgData name="Miller, Arielle J CIV USN CNR ARLINGTON VA (USA)" userId="S::arielle.j.miller.civ@us.navy.mil::b5f641a0-1321-4062-b8a9-b1d0caa36fa3" providerId="AD" clId="Web-{A36B8778-1076-4B20-9D37-CEEDFD0BDB09}" dt="2022-05-06T16:32:52.933" v="201"/>
          <ac:cxnSpMkLst>
            <pc:docMk/>
            <pc:sldMk cId="253840988" sldId="311"/>
            <ac:cxnSpMk id="3" creationId="{F13E1B55-8791-A72A-23E8-C0E434CACEF3}"/>
          </ac:cxnSpMkLst>
        </pc:cxnChg>
        <pc:cxnChg chg="add mod ord">
          <ac:chgData name="Miller, Arielle J CIV USN CNR ARLINGTON VA (USA)" userId="S::arielle.j.miller.civ@us.navy.mil::b5f641a0-1321-4062-b8a9-b1d0caa36fa3" providerId="AD" clId="Web-{A36B8778-1076-4B20-9D37-CEEDFD0BDB09}" dt="2022-05-06T16:35:40.176" v="217" actId="14100"/>
          <ac:cxnSpMkLst>
            <pc:docMk/>
            <pc:sldMk cId="253840988" sldId="311"/>
            <ac:cxnSpMk id="35" creationId="{C36B3FA4-E539-F88F-A566-BB6186FBC1BE}"/>
          </ac:cxnSpMkLst>
        </pc:cxnChg>
        <pc:cxnChg chg="add mod">
          <ac:chgData name="Miller, Arielle J CIV USN CNR ARLINGTON VA (USA)" userId="S::arielle.j.miller.civ@us.navy.mil::b5f641a0-1321-4062-b8a9-b1d0caa36fa3" providerId="AD" clId="Web-{A36B8778-1076-4B20-9D37-CEEDFD0BDB09}" dt="2022-05-06T16:35:00.549" v="212" actId="14100"/>
          <ac:cxnSpMkLst>
            <pc:docMk/>
            <pc:sldMk cId="253840988" sldId="311"/>
            <ac:cxnSpMk id="36" creationId="{0365AEB1-AFCD-B02A-8E2B-3207F564C14E}"/>
          </ac:cxnSpMkLst>
        </pc:cxnChg>
        <pc:cxnChg chg="add mod ord">
          <ac:chgData name="Miller, Arielle J CIV USN CNR ARLINGTON VA (USA)" userId="S::arielle.j.miller.civ@us.navy.mil::b5f641a0-1321-4062-b8a9-b1d0caa36fa3" providerId="AD" clId="Web-{A36B8778-1076-4B20-9D37-CEEDFD0BDB09}" dt="2022-05-06T16:36:08.943" v="220"/>
          <ac:cxnSpMkLst>
            <pc:docMk/>
            <pc:sldMk cId="253840988" sldId="311"/>
            <ac:cxnSpMk id="37" creationId="{DA0A7666-9D10-CD81-11FB-292F6B345E6E}"/>
          </ac:cxnSpMkLst>
        </pc:cxnChg>
        <pc:cxnChg chg="add mod ord">
          <ac:chgData name="Miller, Arielle J CIV USN CNR ARLINGTON VA (USA)" userId="S::arielle.j.miller.civ@us.navy.mil::b5f641a0-1321-4062-b8a9-b1d0caa36fa3" providerId="AD" clId="Web-{A36B8778-1076-4B20-9D37-CEEDFD0BDB09}" dt="2022-05-06T16:36:25.022" v="224"/>
          <ac:cxnSpMkLst>
            <pc:docMk/>
            <pc:sldMk cId="253840988" sldId="311"/>
            <ac:cxnSpMk id="38" creationId="{BC8ACD47-71F6-6436-2CF3-767BD55F5FCA}"/>
          </ac:cxnSpMkLst>
        </pc:cxnChg>
        <pc:cxnChg chg="add del mod">
          <ac:chgData name="Miller, Arielle J CIV USN CNR ARLINGTON VA (USA)" userId="S::arielle.j.miller.civ@us.navy.mil::b5f641a0-1321-4062-b8a9-b1d0caa36fa3" providerId="AD" clId="Web-{A36B8778-1076-4B20-9D37-CEEDFD0BDB09}" dt="2022-05-06T16:29:45.173" v="85"/>
          <ac:cxnSpMkLst>
            <pc:docMk/>
            <pc:sldMk cId="253840988" sldId="311"/>
            <ac:cxnSpMk id="44" creationId="{00000000-0000-0000-0000-000000000000}"/>
          </ac:cxnSpMkLst>
        </pc:cxnChg>
        <pc:cxnChg chg="add del mod">
          <ac:chgData name="Miller, Arielle J CIV USN CNR ARLINGTON VA (USA)" userId="S::arielle.j.miller.civ@us.navy.mil::b5f641a0-1321-4062-b8a9-b1d0caa36fa3" providerId="AD" clId="Web-{A36B8778-1076-4B20-9D37-CEEDFD0BDB09}" dt="2022-05-06T16:30:01.533" v="86"/>
          <ac:cxnSpMkLst>
            <pc:docMk/>
            <pc:sldMk cId="253840988" sldId="311"/>
            <ac:cxnSpMk id="46" creationId="{00000000-0000-0000-0000-000000000000}"/>
          </ac:cxnSpMkLst>
        </pc:cxnChg>
        <pc:cxnChg chg="add del mod">
          <ac:chgData name="Miller, Arielle J CIV USN CNR ARLINGTON VA (USA)" userId="S::arielle.j.miller.civ@us.navy.mil::b5f641a0-1321-4062-b8a9-b1d0caa36fa3" providerId="AD" clId="Web-{A36B8778-1076-4B20-9D37-CEEDFD0BDB09}" dt="2022-05-06T16:36:48.993" v="229" actId="14100"/>
          <ac:cxnSpMkLst>
            <pc:docMk/>
            <pc:sldMk cId="253840988" sldId="311"/>
            <ac:cxnSpMk id="50" creationId="{00000000-0000-0000-0000-000000000000}"/>
          </ac:cxnSpMkLst>
        </pc:cxnChg>
        <pc:cxnChg chg="add del mod">
          <ac:chgData name="Miller, Arielle J CIV USN CNR ARLINGTON VA (USA)" userId="S::arielle.j.miller.civ@us.navy.mil::b5f641a0-1321-4062-b8a9-b1d0caa36fa3" providerId="AD" clId="Web-{A36B8778-1076-4B20-9D37-CEEDFD0BDB09}" dt="2022-05-06T16:28:57.623" v="63"/>
          <ac:cxnSpMkLst>
            <pc:docMk/>
            <pc:sldMk cId="253840988" sldId="311"/>
            <ac:cxnSpMk id="52" creationId="{00000000-0000-0000-0000-000000000000}"/>
          </ac:cxnSpMkLst>
        </pc:cxnChg>
      </pc:sldChg>
    </pc:docChg>
  </pc:docChgLst>
  <pc:docChgLst>
    <pc:chgData name="Vanbuskirk, Benjamin D (Nut) CAPT USN ASSTSECNAV RDA DC (USA)" userId="S::benjamin.d.vanbuskirk.mil@us.navy.mil::496a591f-ad00-44b0-a6c7-3a7efc451824" providerId="AD" clId="Web-{F438882F-F058-4015-AA6A-656E5729BB83}"/>
    <pc:docChg chg="sldOrd">
      <pc:chgData name="Vanbuskirk, Benjamin D (Nut) CAPT USN ASSTSECNAV RDA DC (USA)" userId="S::benjamin.d.vanbuskirk.mil@us.navy.mil::496a591f-ad00-44b0-a6c7-3a7efc451824" providerId="AD" clId="Web-{F438882F-F058-4015-AA6A-656E5729BB83}" dt="2022-05-16T18:45:35.139" v="0"/>
      <pc:docMkLst>
        <pc:docMk/>
      </pc:docMkLst>
      <pc:sldChg chg="ord">
        <pc:chgData name="Vanbuskirk, Benjamin D (Nut) CAPT USN ASSTSECNAV RDA DC (USA)" userId="S::benjamin.d.vanbuskirk.mil@us.navy.mil::496a591f-ad00-44b0-a6c7-3a7efc451824" providerId="AD" clId="Web-{F438882F-F058-4015-AA6A-656E5729BB83}" dt="2022-05-16T18:45:35.139" v="0"/>
        <pc:sldMkLst>
          <pc:docMk/>
          <pc:sldMk cId="2411362494" sldId="282"/>
        </pc:sldMkLst>
      </pc:sldChg>
    </pc:docChg>
  </pc:docChgLst>
  <pc:docChgLst>
    <pc:chgData name="Miller, Arielle J CIV USN CNR ARLINGTON VA (USA)" userId="S::arielle.j.miller.civ@us.navy.mil::b5f641a0-1321-4062-b8a9-b1d0caa36fa3" providerId="AD" clId="Web-{0E3017A5-A027-41CD-A79E-34C32128DFE7}"/>
    <pc:docChg chg="mod modSld">
      <pc:chgData name="Miller, Arielle J CIV USN CNR ARLINGTON VA (USA)" userId="S::arielle.j.miller.civ@us.navy.mil::b5f641a0-1321-4062-b8a9-b1d0caa36fa3" providerId="AD" clId="Web-{0E3017A5-A027-41CD-A79E-34C32128DFE7}" dt="2022-04-28T19:25:18.562" v="179"/>
      <pc:docMkLst>
        <pc:docMk/>
      </pc:docMkLst>
      <pc:sldChg chg="addCm">
        <pc:chgData name="Miller, Arielle J CIV USN CNR ARLINGTON VA (USA)" userId="S::arielle.j.miller.civ@us.navy.mil::b5f641a0-1321-4062-b8a9-b1d0caa36fa3" providerId="AD" clId="Web-{0E3017A5-A027-41CD-A79E-34C32128DFE7}" dt="2022-04-28T19:17:07.317" v="1"/>
        <pc:sldMkLst>
          <pc:docMk/>
          <pc:sldMk cId="0" sldId="256"/>
        </pc:sldMkLst>
      </pc:sldChg>
      <pc:sldChg chg="addCm modNotes">
        <pc:chgData name="Miller, Arielle J CIV USN CNR ARLINGTON VA (USA)" userId="S::arielle.j.miller.civ@us.navy.mil::b5f641a0-1321-4062-b8a9-b1d0caa36fa3" providerId="AD" clId="Web-{0E3017A5-A027-41CD-A79E-34C32128DFE7}" dt="2022-04-28T19:24:01.995" v="178"/>
        <pc:sldMkLst>
          <pc:docMk/>
          <pc:sldMk cId="0" sldId="265"/>
        </pc:sldMkLst>
      </pc:sldChg>
      <pc:sldChg chg="addCm">
        <pc:chgData name="Miller, Arielle J CIV USN CNR ARLINGTON VA (USA)" userId="S::arielle.j.miller.civ@us.navy.mil::b5f641a0-1321-4062-b8a9-b1d0caa36fa3" providerId="AD" clId="Web-{0E3017A5-A027-41CD-A79E-34C32128DFE7}" dt="2022-04-28T19:25:18.562" v="179"/>
        <pc:sldMkLst>
          <pc:docMk/>
          <pc:sldMk cId="2011946708" sldId="307"/>
        </pc:sldMkLst>
      </pc:sldChg>
    </pc:docChg>
  </pc:docChgLst>
  <pc:docChgLst>
    <pc:chgData name="Mildenstein, Elizabeth Iris (Liz) CIV USN NAWCAD (USA)" userId="S::elizabeth.i.mildenstein.civ@us.navy.mil::cc40e495-cd0f-400b-be70-375e5e37af23" providerId="AD" clId="Web-{8D6A938B-929A-4611-A2EE-A66A467DD283}"/>
    <pc:docChg chg="modSld">
      <pc:chgData name="Mildenstein, Elizabeth Iris (Liz) CIV USN NAWCAD (USA)" userId="S::elizabeth.i.mildenstein.civ@us.navy.mil::cc40e495-cd0f-400b-be70-375e5e37af23" providerId="AD" clId="Web-{8D6A938B-929A-4611-A2EE-A66A467DD283}" dt="2022-05-03T19:10:20.501" v="1"/>
      <pc:docMkLst>
        <pc:docMk/>
      </pc:docMkLst>
      <pc:sldChg chg="modSp modCm">
        <pc:chgData name="Mildenstein, Elizabeth Iris (Liz) CIV USN NAWCAD (USA)" userId="S::elizabeth.i.mildenstein.civ@us.navy.mil::cc40e495-cd0f-400b-be70-375e5e37af23" providerId="AD" clId="Web-{8D6A938B-929A-4611-A2EE-A66A467DD283}" dt="2022-05-03T19:10:20.501" v="1"/>
        <pc:sldMkLst>
          <pc:docMk/>
          <pc:sldMk cId="0" sldId="256"/>
        </pc:sldMkLst>
        <pc:spChg chg="mod">
          <ac:chgData name="Mildenstein, Elizabeth Iris (Liz) CIV USN NAWCAD (USA)" userId="S::elizabeth.i.mildenstein.civ@us.navy.mil::cc40e495-cd0f-400b-be70-375e5e37af23" providerId="AD" clId="Web-{8D6A938B-929A-4611-A2EE-A66A467DD283}" dt="2022-05-03T19:10:15.876" v="0" actId="20577"/>
          <ac:spMkLst>
            <pc:docMk/>
            <pc:sldMk cId="0" sldId="256"/>
            <ac:spMk id="123" creationId="{00000000-0000-0000-0000-000000000000}"/>
          </ac:spMkLst>
        </pc:spChg>
      </pc:sldChg>
    </pc:docChg>
  </pc:docChgLst>
</pc:chgInfo>
</file>

<file path=ppt/comments/modernComment_100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A7C65431-203F-4C82-84F8-195BB8B6BE41}" authorId="{56716C71-E3FC-6D34-56FD-622DB4F09125}" status="resolved" created="2022-04-28T19:17:07.317" complete="100000">
    <pc:sldMkLst xmlns:pc="http://schemas.microsoft.com/office/powerpoint/2013/main/command">
      <pc:docMk/>
      <pc:sldMk cId="0" sldId="256"/>
    </pc:sldMkLst>
    <p188:txBody>
      <a:bodyPr/>
      <a:lstStyle/>
      <a:p>
        <a:r>
          <a:rPr lang="en-US"/>
          <a:t>[@Mildenstein, Elizabeth Iris (Liz) CIV USN NAWCAD (USA)] You can leave off the "Dr" since you are listing my credentials at the end of my name.</a:t>
        </a:r>
      </a:p>
    </p188:txBody>
  </p188:cm>
</p188:cmLst>
</file>

<file path=ppt/comments/modernComment_109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368239ED-2E65-4675-8B2D-429961678BA1}" authorId="{56716C71-E3FC-6D34-56FD-622DB4F09125}" status="resolved" created="2022-04-28T19:23:51.573" complete="100000">
    <pc:sldMkLst xmlns:pc="http://schemas.microsoft.com/office/powerpoint/2013/main/command">
      <pc:docMk/>
      <pc:sldMk cId="0" sldId="265"/>
    </pc:sldMkLst>
    <p188:replyLst>
      <p188:reply id="{DA7EF3E1-6DBE-4E71-9346-555252303778}" authorId="{64B57E4B-57A9-0FF5-9E1D-6E6B74E669F6}" created="2022-04-28T19:59:40.072">
        <p188:txBody>
          <a:bodyPr/>
          <a:lstStyle/>
          <a:p>
            <a:r>
              <a:rPr lang="en-US"/>
              <a:t>Made one tweak. recommend you add this second sentence: 
NavalX is the membrane between these industry partners and the vast network of engineering centers and the warfighter. </a:t>
            </a:r>
          </a:p>
        </p188:txBody>
      </p188:reply>
    </p188:replyLst>
    <p188:txBody>
      <a:bodyPr/>
      <a:lstStyle/>
      <a:p>
        <a:r>
          <a:rPr lang="en-US"/>
          <a:t>[@Breedlove, P N (Nick) CDR USN (USA)] I added the following talking point in the notes.  Feel free to adjust the wording "We have a network of 18 Tech Bridges spread out across the United States and 2 overseas. They work with over 1000 industry and academic partners connecting them to warfare centers throughout the Navy."</a:t>
        </a:r>
      </a:p>
    </p188:txBody>
  </p188:cm>
</p188:cmLst>
</file>

<file path=ppt/comments/modernComment_133_77EBDED4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2811437B-54F7-4A27-BDDE-3D25D3853634}" authorId="{56716C71-E3FC-6D34-56FD-622DB4F09125}" status="resolved" created="2022-04-28T19:25:18.562" complete="100000">
    <pc:sldMkLst xmlns:pc="http://schemas.microsoft.com/office/powerpoint/2013/main/command">
      <pc:docMk/>
      <pc:sldMk cId="2011946708" sldId="307"/>
    </pc:sldMkLst>
    <p188:txBody>
      <a:bodyPr/>
      <a:lstStyle/>
      <a:p>
        <a:r>
          <a:rPr lang="en-US"/>
          <a:t>[@Mildenstein, Elizabeth Iris (Liz) CIV USN NAWCAD (USA)] [@Breedlove, P N (Nick) CDR USN (USA)] I think this slide should go right before the TB map.  I think it flows better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19acc01c0d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0" name="Google Shape;120;g119acc01c0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21" name="Google Shape;52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571291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200">
                <a:latin typeface="Montserrat" panose="020B0604020202020204" charset="0"/>
                <a:cs typeface="Calibri" panose="020F0502020204030204" pitchFamily="34" charset="0"/>
              </a:rPr>
              <a:t>In addition to being an innovation incubator, NavalX serves as the home to</a:t>
            </a:r>
            <a:r>
              <a:rPr lang="en-US" sz="1200" baseline="0">
                <a:latin typeface="Montserrat" panose="020B0604020202020204" charset="0"/>
                <a:cs typeface="Calibri" panose="020F0502020204030204" pitchFamily="34" charset="0"/>
              </a:rPr>
              <a:t> </a:t>
            </a:r>
            <a:r>
              <a:rPr lang="en-US" sz="1200">
                <a:latin typeface="Montserrat" panose="020B0604020202020204" charset="0"/>
                <a:cs typeface="Calibri" panose="020F0502020204030204" pitchFamily="34" charset="0"/>
              </a:rPr>
              <a:t>DON and Office of Naval Research (ONR) accelerator programs including, but not limited to: </a:t>
            </a:r>
          </a:p>
          <a:p>
            <a:pPr marL="9144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r>
              <a:rPr lang="en-US" sz="1200">
                <a:latin typeface="Montserrat" panose="020B0604020202020204" charset="0"/>
                <a:cs typeface="Calibri" panose="020F0502020204030204" pitchFamily="34" charset="0"/>
              </a:rPr>
              <a:t>Small Business Innovation Research (SBIR)</a:t>
            </a:r>
          </a:p>
          <a:p>
            <a:pPr marL="9144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r>
              <a:rPr lang="en-US" sz="1200">
                <a:latin typeface="Montserrat" panose="020B0604020202020204" charset="0"/>
                <a:cs typeface="Calibri" panose="020F0502020204030204" pitchFamily="34" charset="0"/>
              </a:rPr>
              <a:t>Rapid Innovation Fund (RIF)</a:t>
            </a:r>
          </a:p>
          <a:p>
            <a:pPr marL="9144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r>
              <a:rPr lang="en-US" sz="1200">
                <a:latin typeface="Montserrat" panose="020B0604020202020204" charset="0"/>
                <a:cs typeface="Calibri" panose="020F0502020204030204" pitchFamily="34" charset="0"/>
              </a:rPr>
              <a:t>Technology Transfer (</a:t>
            </a:r>
            <a:r>
              <a:rPr lang="en-US" sz="1200" err="1">
                <a:latin typeface="Montserrat" panose="020B0604020202020204" charset="0"/>
                <a:cs typeface="Calibri" panose="020F0502020204030204" pitchFamily="34" charset="0"/>
              </a:rPr>
              <a:t>T2</a:t>
            </a:r>
            <a:r>
              <a:rPr lang="en-US" sz="1200">
                <a:latin typeface="Montserrat" panose="020B0604020202020204" charset="0"/>
                <a:cs typeface="Calibri" panose="020F0502020204030204" pitchFamily="34" charset="0"/>
              </a:rPr>
              <a:t>)</a:t>
            </a:r>
          </a:p>
          <a:p>
            <a:pPr marL="9144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r>
              <a:rPr lang="en-US" sz="1200">
                <a:latin typeface="Montserrat" panose="020B0604020202020204" charset="0"/>
                <a:cs typeface="Calibri" panose="020F0502020204030204" pitchFamily="34" charset="0"/>
              </a:rPr>
              <a:t>Naval Innovation Process Adoption (NIPA)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36627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200">
                <a:latin typeface="Montserrat" panose="020B0604020202020204" charset="0"/>
                <a:cs typeface="Calibri" panose="020F0502020204030204" pitchFamily="34" charset="0"/>
              </a:rPr>
              <a:t>In addition to being an innovation incubator, NavalX serves as the home to</a:t>
            </a:r>
            <a:r>
              <a:rPr lang="en-US" sz="1200" baseline="0">
                <a:latin typeface="Montserrat" panose="020B0604020202020204" charset="0"/>
                <a:cs typeface="Calibri" panose="020F0502020204030204" pitchFamily="34" charset="0"/>
              </a:rPr>
              <a:t> </a:t>
            </a:r>
            <a:r>
              <a:rPr lang="en-US" sz="1200">
                <a:latin typeface="Montserrat" panose="020B0604020202020204" charset="0"/>
                <a:cs typeface="Calibri" panose="020F0502020204030204" pitchFamily="34" charset="0"/>
              </a:rPr>
              <a:t>DON and Office of Naval Research (ONR) accelerator programs including, but not limited to: </a:t>
            </a:r>
          </a:p>
          <a:p>
            <a:pPr marL="9144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r>
              <a:rPr lang="en-US" sz="1200">
                <a:latin typeface="Montserrat" panose="020B0604020202020204" charset="0"/>
                <a:cs typeface="Calibri" panose="020F0502020204030204" pitchFamily="34" charset="0"/>
              </a:rPr>
              <a:t>Small Business Innovation Research (SBIR)</a:t>
            </a:r>
          </a:p>
          <a:p>
            <a:pPr marL="9144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r>
              <a:rPr lang="en-US" sz="1200">
                <a:latin typeface="Montserrat" panose="020B0604020202020204" charset="0"/>
                <a:cs typeface="Calibri" panose="020F0502020204030204" pitchFamily="34" charset="0"/>
              </a:rPr>
              <a:t>Rapid Innovation Fund (RIF)</a:t>
            </a:r>
          </a:p>
          <a:p>
            <a:pPr marL="9144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r>
              <a:rPr lang="en-US" sz="1200">
                <a:latin typeface="Montserrat" panose="020B0604020202020204" charset="0"/>
                <a:cs typeface="Calibri" panose="020F0502020204030204" pitchFamily="34" charset="0"/>
              </a:rPr>
              <a:t>Technology Transfer (</a:t>
            </a:r>
            <a:r>
              <a:rPr lang="en-US" sz="1200" err="1">
                <a:latin typeface="Montserrat" panose="020B0604020202020204" charset="0"/>
                <a:cs typeface="Calibri" panose="020F0502020204030204" pitchFamily="34" charset="0"/>
              </a:rPr>
              <a:t>T2</a:t>
            </a:r>
            <a:r>
              <a:rPr lang="en-US" sz="1200">
                <a:latin typeface="Montserrat" panose="020B0604020202020204" charset="0"/>
                <a:cs typeface="Calibri" panose="020F0502020204030204" pitchFamily="34" charset="0"/>
              </a:rPr>
              <a:t>)</a:t>
            </a:r>
          </a:p>
          <a:p>
            <a:pPr marL="9144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r>
              <a:rPr lang="en-US" sz="1200">
                <a:latin typeface="Montserrat" panose="020B0604020202020204" charset="0"/>
                <a:cs typeface="Calibri" panose="020F0502020204030204" pitchFamily="34" charset="0"/>
              </a:rPr>
              <a:t>Naval Innovation Process Adoption (NIPA)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51903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200">
                <a:latin typeface="Montserrat" panose="020B0604020202020204" charset="0"/>
                <a:cs typeface="Calibri" panose="020F0502020204030204" pitchFamily="34" charset="0"/>
              </a:rPr>
              <a:t>In addition to being an innovation incubator, NavalX serves as the home to</a:t>
            </a:r>
            <a:r>
              <a:rPr lang="en-US" sz="1200" baseline="0">
                <a:latin typeface="Montserrat" panose="020B0604020202020204" charset="0"/>
                <a:cs typeface="Calibri" panose="020F0502020204030204" pitchFamily="34" charset="0"/>
              </a:rPr>
              <a:t> </a:t>
            </a:r>
            <a:r>
              <a:rPr lang="en-US" sz="1200">
                <a:latin typeface="Montserrat" panose="020B0604020202020204" charset="0"/>
                <a:cs typeface="Calibri" panose="020F0502020204030204" pitchFamily="34" charset="0"/>
              </a:rPr>
              <a:t>DON and Office of Naval Research (ONR) accelerator programs including, but not limited to: </a:t>
            </a:r>
          </a:p>
          <a:p>
            <a:pPr marL="9144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r>
              <a:rPr lang="en-US" sz="1200">
                <a:latin typeface="Montserrat" panose="020B0604020202020204" charset="0"/>
                <a:cs typeface="Calibri" panose="020F0502020204030204" pitchFamily="34" charset="0"/>
              </a:rPr>
              <a:t>Small Business Innovation Research (SBIR)</a:t>
            </a:r>
          </a:p>
          <a:p>
            <a:pPr marL="9144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r>
              <a:rPr lang="en-US" sz="1200">
                <a:latin typeface="Montserrat" panose="020B0604020202020204" charset="0"/>
                <a:cs typeface="Calibri" panose="020F0502020204030204" pitchFamily="34" charset="0"/>
              </a:rPr>
              <a:t>Rapid Innovation Fund (RIF)</a:t>
            </a:r>
          </a:p>
          <a:p>
            <a:pPr marL="9144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r>
              <a:rPr lang="en-US" sz="1200">
                <a:latin typeface="Montserrat" panose="020B0604020202020204" charset="0"/>
                <a:cs typeface="Calibri" panose="020F0502020204030204" pitchFamily="34" charset="0"/>
              </a:rPr>
              <a:t>Technology Transfer (</a:t>
            </a:r>
            <a:r>
              <a:rPr lang="en-US" sz="1200" err="1">
                <a:latin typeface="Montserrat" panose="020B0604020202020204" charset="0"/>
                <a:cs typeface="Calibri" panose="020F0502020204030204" pitchFamily="34" charset="0"/>
              </a:rPr>
              <a:t>T2</a:t>
            </a:r>
            <a:r>
              <a:rPr lang="en-US" sz="1200">
                <a:latin typeface="Montserrat" panose="020B0604020202020204" charset="0"/>
                <a:cs typeface="Calibri" panose="020F0502020204030204" pitchFamily="34" charset="0"/>
              </a:rPr>
              <a:t>)</a:t>
            </a:r>
          </a:p>
          <a:p>
            <a:pPr marL="9144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r>
              <a:rPr lang="en-US" sz="1200">
                <a:latin typeface="Montserrat" panose="020B0604020202020204" charset="0"/>
                <a:cs typeface="Calibri" panose="020F0502020204030204" pitchFamily="34" charset="0"/>
              </a:rPr>
              <a:t>Naval Innovation Process Adoption (NIPA)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803153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200">
                <a:latin typeface="Montserrat" panose="020B0604020202020204" charset="0"/>
                <a:cs typeface="Calibri" panose="020F0502020204030204" pitchFamily="34" charset="0"/>
              </a:rPr>
              <a:t>In addition to being an innovation incubator, NavalX serves as the home to</a:t>
            </a:r>
            <a:r>
              <a:rPr lang="en-US" sz="1200" baseline="0">
                <a:latin typeface="Montserrat" panose="020B0604020202020204" charset="0"/>
                <a:cs typeface="Calibri" panose="020F0502020204030204" pitchFamily="34" charset="0"/>
              </a:rPr>
              <a:t> </a:t>
            </a:r>
            <a:r>
              <a:rPr lang="en-US" sz="1200">
                <a:latin typeface="Montserrat" panose="020B0604020202020204" charset="0"/>
                <a:cs typeface="Calibri" panose="020F0502020204030204" pitchFamily="34" charset="0"/>
              </a:rPr>
              <a:t>DON and Office of Naval Research (ONR) accelerator programs including, but not limited to: </a:t>
            </a:r>
          </a:p>
          <a:p>
            <a:pPr marL="9144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r>
              <a:rPr lang="en-US" sz="1200">
                <a:latin typeface="Montserrat" panose="020B0604020202020204" charset="0"/>
                <a:cs typeface="Calibri" panose="020F0502020204030204" pitchFamily="34" charset="0"/>
              </a:rPr>
              <a:t>Small Business Innovation Research (SBIR)</a:t>
            </a:r>
          </a:p>
          <a:p>
            <a:pPr marL="9144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r>
              <a:rPr lang="en-US" sz="1200">
                <a:latin typeface="Montserrat" panose="020B0604020202020204" charset="0"/>
                <a:cs typeface="Calibri" panose="020F0502020204030204" pitchFamily="34" charset="0"/>
              </a:rPr>
              <a:t>Rapid Innovation Fund (RIF)</a:t>
            </a:r>
          </a:p>
          <a:p>
            <a:pPr marL="9144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r>
              <a:rPr lang="en-US" sz="1200">
                <a:latin typeface="Montserrat" panose="020B0604020202020204" charset="0"/>
                <a:cs typeface="Calibri" panose="020F0502020204030204" pitchFamily="34" charset="0"/>
              </a:rPr>
              <a:t>Technology Transfer (</a:t>
            </a:r>
            <a:r>
              <a:rPr lang="en-US" sz="1200" err="1">
                <a:latin typeface="Montserrat" panose="020B0604020202020204" charset="0"/>
                <a:cs typeface="Calibri" panose="020F0502020204030204" pitchFamily="34" charset="0"/>
              </a:rPr>
              <a:t>T2</a:t>
            </a:r>
            <a:r>
              <a:rPr lang="en-US" sz="1200">
                <a:latin typeface="Montserrat" panose="020B0604020202020204" charset="0"/>
                <a:cs typeface="Calibri" panose="020F0502020204030204" pitchFamily="34" charset="0"/>
              </a:rPr>
              <a:t>)</a:t>
            </a:r>
          </a:p>
          <a:p>
            <a:pPr marL="9144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r>
              <a:rPr lang="en-US" sz="1200">
                <a:latin typeface="Montserrat" panose="020B0604020202020204" charset="0"/>
                <a:cs typeface="Calibri" panose="020F0502020204030204" pitchFamily="34" charset="0"/>
              </a:rPr>
              <a:t>Naval Innovation Process Adoption (NIPA)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070127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8" name="Google Shape;188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/>
            <a:r>
              <a:rPr lang="en-US"/>
              <a:t>We have a network of 18 Tech Bridges spread out across the United States and 2 overseas.  They work with over 1000 industry and academic partners connecting them to science and engineering centers throughout the Navy.  </a:t>
            </a:r>
            <a:r>
              <a:rPr lang="en-US" err="1"/>
              <a:t>NavalX</a:t>
            </a:r>
            <a:r>
              <a:rPr lang="en-US"/>
              <a:t> is the membrane between these industry partners and the vast network of engineering centers and the warfighter. 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en-US" sz="1300" u="sng"/>
              <a:t>Results</a:t>
            </a:r>
            <a:endParaRPr lang="en-US" sz="2900"/>
          </a:p>
          <a:p>
            <a:pPr marL="22860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300"/>
              <a:buChar char="•"/>
            </a:pPr>
            <a:r>
              <a:rPr lang="en-US" sz="1300" b="1"/>
              <a:t>Made more than 20k connections: 21% government, 67% industry, 11% academia </a:t>
            </a:r>
            <a:endParaRPr lang="en-US" sz="2900"/>
          </a:p>
          <a:p>
            <a:pPr marL="22860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300"/>
              <a:buChar char="•"/>
            </a:pPr>
            <a:r>
              <a:rPr lang="en-US" sz="1300"/>
              <a:t>Generated over $50 million Tech Bridge projects to include prize challenges and small business innovation research projects </a:t>
            </a:r>
            <a:endParaRPr lang="en-US" sz="29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</a:pPr>
            <a:r>
              <a:rPr lang="en-US" sz="1300" b="1"/>
              <a:t>Signed and funded 11 Partnership Intermediary Agreements (PIA) to support Tech Bridge outreach to small business, host events, tech scouting operations and provide low-barrier-to- entry meeting spaces </a:t>
            </a:r>
            <a:endParaRPr lang="en-US" sz="2900"/>
          </a:p>
          <a:p>
            <a:pPr marL="685800" lvl="1" indent="-23495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300"/>
              <a:buChar char="•"/>
            </a:pPr>
            <a:r>
              <a:rPr lang="en-US" sz="1300" b="1"/>
              <a:t>London Tech Bridge Undersea Challenge led to submission of </a:t>
            </a:r>
            <a:r>
              <a:rPr lang="en-US" sz="1300" b="1" u="sng"/>
              <a:t>50 abstracts </a:t>
            </a:r>
            <a:endParaRPr lang="en-US" sz="2500"/>
          </a:p>
          <a:p>
            <a:pPr marL="685800" lvl="1" indent="-23495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300"/>
              <a:buChar char="•"/>
            </a:pPr>
            <a:r>
              <a:rPr lang="en-US" sz="1300" b="1" u="sng"/>
              <a:t>Fourteen</a:t>
            </a:r>
            <a:r>
              <a:rPr lang="en-US" sz="1300" b="1"/>
              <a:t> full proposals were requested </a:t>
            </a:r>
            <a:endParaRPr lang="en-US" sz="2500"/>
          </a:p>
          <a:p>
            <a:pPr marL="685800" lvl="1" indent="-23495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300"/>
              <a:buChar char="•"/>
            </a:pPr>
            <a:r>
              <a:rPr lang="en-US" sz="1300" b="1" u="sng"/>
              <a:t>Three winning teams </a:t>
            </a:r>
            <a:r>
              <a:rPr lang="en-US" sz="1300" b="1"/>
              <a:t>were selected to receive prizes of $50K GBP ($70k) each </a:t>
            </a:r>
            <a:endParaRPr lang="en-US" sz="1300"/>
          </a:p>
          <a:p>
            <a:pPr marL="22860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300"/>
              <a:buChar char="•"/>
            </a:pPr>
            <a:r>
              <a:rPr lang="en-US" sz="1300"/>
              <a:t>Six-month development work with demonstration at NATO REPMUS exercise in Portugal Fall 2021 </a:t>
            </a:r>
            <a:endParaRPr lang="en-US" sz="29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</a:pPr>
            <a:r>
              <a:rPr lang="en-US" sz="1300"/>
              <a:t>Northwest Tech Bridge regional partnerships with AFWERX, NSIN, the JAIC, and DIU have led to NSIN investing $900K in a shared collaboration space in Seattle</a:t>
            </a:r>
            <a:endParaRPr lang="en-US" sz="29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9" name="Google Shape;189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11d5166ea85_0_1:notes"/>
          <p:cNvSpPr txBox="1">
            <a:spLocks noGrp="1"/>
          </p:cNvSpPr>
          <p:nvPr>
            <p:ph type="body" idx="1"/>
          </p:nvPr>
        </p:nvSpPr>
        <p:spPr>
          <a:xfrm>
            <a:off x="685800" y="4400551"/>
            <a:ext cx="5486400" cy="3600300"/>
          </a:xfrm>
          <a:prstGeom prst="rect">
            <a:avLst/>
          </a:prstGeom>
        </p:spPr>
        <p:txBody>
          <a:bodyPr spcFirstLastPara="1" wrap="square" lIns="89450" tIns="89450" rIns="89450" bIns="89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g11d5166ea85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336652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164587f160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0" name="Google Shape;140;g1164587f16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493670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5" name="Google Shape;505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06" name="Google Shape;506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5514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5"/>
          <p:cNvSpPr txBox="1">
            <a:spLocks noGrp="1"/>
          </p:cNvSpPr>
          <p:nvPr>
            <p:ph type="ctrTitle"/>
          </p:nvPr>
        </p:nvSpPr>
        <p:spPr>
          <a:xfrm>
            <a:off x="1344713" y="1627093"/>
            <a:ext cx="8731622" cy="1556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sz="6000" b="1" i="0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5"/>
          <p:cNvSpPr txBox="1">
            <a:spLocks noGrp="1"/>
          </p:cNvSpPr>
          <p:nvPr>
            <p:ph type="subTitle" idx="1"/>
          </p:nvPr>
        </p:nvSpPr>
        <p:spPr>
          <a:xfrm>
            <a:off x="1344713" y="3462099"/>
            <a:ext cx="8731622" cy="1079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cxnSp>
        <p:nvCxnSpPr>
          <p:cNvPr id="15" name="Google Shape;15;p25"/>
          <p:cNvCxnSpPr/>
          <p:nvPr/>
        </p:nvCxnSpPr>
        <p:spPr>
          <a:xfrm>
            <a:off x="995088" y="1301135"/>
            <a:ext cx="0" cy="3496236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" name="Google Shape;16;p25"/>
          <p:cNvSpPr/>
          <p:nvPr/>
        </p:nvSpPr>
        <p:spPr>
          <a:xfrm>
            <a:off x="0" y="5845737"/>
            <a:ext cx="12192000" cy="1012263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" name="Google Shape;17;p25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57765" y="6080551"/>
            <a:ext cx="2429435" cy="491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5" descr="A close up of a sign&#10;&#10;Description automatically generated"/>
          <p:cNvPicPr preferRelativeResize="0"/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6431" y="5906955"/>
            <a:ext cx="874845" cy="8748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9"/>
          <p:cNvSpPr/>
          <p:nvPr/>
        </p:nvSpPr>
        <p:spPr>
          <a:xfrm>
            <a:off x="-79513" y="-69574"/>
            <a:ext cx="12275792" cy="1395137"/>
          </a:xfrm>
          <a:prstGeom prst="rect">
            <a:avLst/>
          </a:prstGeom>
          <a:gradFill>
            <a:gsLst>
              <a:gs pos="0">
                <a:srgbClr val="4C6A8E"/>
              </a:gs>
              <a:gs pos="50000">
                <a:srgbClr val="1F2257"/>
              </a:gs>
              <a:gs pos="100000">
                <a:srgbClr val="10112B"/>
              </a:gs>
            </a:gsLst>
            <a:path path="circle">
              <a:fillToRect l="100000" t="100000"/>
            </a:path>
            <a:tileRect r="-100000" b="-100000"/>
          </a:gradFill>
          <a:ln w="12700" cap="flat" cmpd="sng">
            <a:solidFill>
              <a:srgbClr val="13153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39"/>
          <p:cNvSpPr txBox="1">
            <a:spLocks noGrp="1"/>
          </p:cNvSpPr>
          <p:nvPr>
            <p:ph type="title"/>
          </p:nvPr>
        </p:nvSpPr>
        <p:spPr>
          <a:xfrm>
            <a:off x="844067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39"/>
          <p:cNvSpPr txBox="1">
            <a:spLocks noGrp="1"/>
          </p:cNvSpPr>
          <p:nvPr>
            <p:ph type="body" idx="1"/>
          </p:nvPr>
        </p:nvSpPr>
        <p:spPr>
          <a:xfrm>
            <a:off x="839788" y="1708057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9" name="Google Shape;89;p39"/>
          <p:cNvSpPr txBox="1">
            <a:spLocks noGrp="1"/>
          </p:cNvSpPr>
          <p:nvPr>
            <p:ph type="body" idx="2"/>
          </p:nvPr>
        </p:nvSpPr>
        <p:spPr>
          <a:xfrm>
            <a:off x="839788" y="2531969"/>
            <a:ext cx="5157787" cy="358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39"/>
          <p:cNvSpPr txBox="1">
            <a:spLocks noGrp="1"/>
          </p:cNvSpPr>
          <p:nvPr>
            <p:ph type="body" idx="3"/>
          </p:nvPr>
        </p:nvSpPr>
        <p:spPr>
          <a:xfrm>
            <a:off x="6172200" y="1708057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91" name="Google Shape;91;p39"/>
          <p:cNvSpPr txBox="1">
            <a:spLocks noGrp="1"/>
          </p:cNvSpPr>
          <p:nvPr>
            <p:ph type="body" idx="4"/>
          </p:nvPr>
        </p:nvSpPr>
        <p:spPr>
          <a:xfrm>
            <a:off x="6172200" y="2531969"/>
            <a:ext cx="5183188" cy="3586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0"/>
          <p:cNvSpPr txBox="1">
            <a:spLocks noGrp="1"/>
          </p:cNvSpPr>
          <p:nvPr>
            <p:ph type="body" idx="1"/>
          </p:nvPr>
        </p:nvSpPr>
        <p:spPr>
          <a:xfrm>
            <a:off x="838200" y="1825626"/>
            <a:ext cx="5181600" cy="4225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4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225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95" name="Google Shape;95;p40"/>
          <p:cNvCxnSpPr/>
          <p:nvPr/>
        </p:nvCxnSpPr>
        <p:spPr>
          <a:xfrm>
            <a:off x="6096000" y="1825625"/>
            <a:ext cx="0" cy="4225551"/>
          </a:xfrm>
          <a:prstGeom prst="straightConnector1">
            <a:avLst/>
          </a:prstGeom>
          <a:noFill/>
          <a:ln w="635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6" name="Google Shape;96;p40" descr="A picture containing water, outdoor&#10;&#10;Description automatically generated"/>
          <p:cNvPicPr preferRelativeResize="0"/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4079" y="-79512"/>
            <a:ext cx="12216079" cy="1405076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40"/>
          <p:cNvSpPr txBox="1">
            <a:spLocks noGrp="1"/>
          </p:cNvSpPr>
          <p:nvPr>
            <p:ph type="title"/>
          </p:nvPr>
        </p:nvSpPr>
        <p:spPr>
          <a:xfrm>
            <a:off x="838200" y="-261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4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1" name="Google Shape;101;p4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857732B-3532-3E4D-B045-F37F9855D6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08057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6228CB23-A40A-1742-A675-D10FE60758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31969"/>
            <a:ext cx="5157787" cy="358644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1661033A-12B9-9D48-AF5E-1FC580DBE2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08057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9388AAE4-C776-4F47-9256-E1FC20C735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31969"/>
            <a:ext cx="5183188" cy="35864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3" name="Picture 12" descr="A picture containing water, outdoor&#10;&#10;Description automatically generated">
            <a:extLst>
              <a:ext uri="{FF2B5EF4-FFF2-40B4-BE49-F238E27FC236}">
                <a16:creationId xmlns:a16="http://schemas.microsoft.com/office/drawing/2014/main" id="{B22C129B-61DB-AB48-BC15-F3AD288851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4079" y="-79512"/>
            <a:ext cx="12216079" cy="1405076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E456466-93D5-F349-A5A2-07C59EF8C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618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421720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28" descr="A picture containing water, outdoor&#10;&#10;Description automatically generated"/>
          <p:cNvPicPr preferRelativeResize="0"/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4079" y="-79512"/>
            <a:ext cx="12216079" cy="1405076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28"/>
          <p:cNvSpPr txBox="1">
            <a:spLocks noGrp="1"/>
          </p:cNvSpPr>
          <p:nvPr>
            <p:ph type="title"/>
          </p:nvPr>
        </p:nvSpPr>
        <p:spPr>
          <a:xfrm>
            <a:off x="838200" y="-261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138218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blipFill>
          <a:blip r:embed="rId2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3"/>
          <p:cNvSpPr/>
          <p:nvPr/>
        </p:nvSpPr>
        <p:spPr>
          <a:xfrm>
            <a:off x="0" y="5845737"/>
            <a:ext cx="12192000" cy="1012263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33"/>
          <p:cNvSpPr txBox="1">
            <a:spLocks noGrp="1"/>
          </p:cNvSpPr>
          <p:nvPr>
            <p:ph type="title"/>
          </p:nvPr>
        </p:nvSpPr>
        <p:spPr>
          <a:xfrm>
            <a:off x="839670" y="964462"/>
            <a:ext cx="1051413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sz="6000" b="1" i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3"/>
          <p:cNvSpPr txBox="1">
            <a:spLocks noGrp="1"/>
          </p:cNvSpPr>
          <p:nvPr>
            <p:ph type="body" idx="1"/>
          </p:nvPr>
        </p:nvSpPr>
        <p:spPr>
          <a:xfrm>
            <a:off x="838200" y="4054328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33"/>
          <p:cNvSpPr txBox="1">
            <a:spLocks noGrp="1"/>
          </p:cNvSpPr>
          <p:nvPr>
            <p:ph type="dt" idx="10"/>
          </p:nvPr>
        </p:nvSpPr>
        <p:spPr>
          <a:xfrm>
            <a:off x="838200" y="6272846"/>
            <a:ext cx="2743200" cy="239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33"/>
          <p:cNvSpPr txBox="1">
            <a:spLocks noGrp="1"/>
          </p:cNvSpPr>
          <p:nvPr>
            <p:ph type="sldNum" idx="12"/>
          </p:nvPr>
        </p:nvSpPr>
        <p:spPr>
          <a:xfrm>
            <a:off x="8610600" y="6232107"/>
            <a:ext cx="2743200" cy="239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3" name="Google Shape;43;p33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95900" y="5592508"/>
            <a:ext cx="1600200" cy="1600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3062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279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4" name="Google Shape;24;p26" descr="A picture containing water, outdoor&#10;&#10;Description automatically generated"/>
          <p:cNvPicPr preferRelativeResize="0"/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4079" y="-79512"/>
            <a:ext cx="12216079" cy="1405076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26"/>
          <p:cNvSpPr txBox="1">
            <a:spLocks noGrp="1"/>
          </p:cNvSpPr>
          <p:nvPr>
            <p:ph type="title"/>
          </p:nvPr>
        </p:nvSpPr>
        <p:spPr>
          <a:xfrm>
            <a:off x="838200" y="-261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4"/>
          <p:cNvSpPr txBox="1">
            <a:spLocks noGrp="1"/>
          </p:cNvSpPr>
          <p:nvPr>
            <p:ph type="ctrTitle"/>
          </p:nvPr>
        </p:nvSpPr>
        <p:spPr>
          <a:xfrm>
            <a:off x="1344713" y="1627093"/>
            <a:ext cx="8731622" cy="1556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sz="6000" b="1" i="0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subTitle" idx="1"/>
          </p:nvPr>
        </p:nvSpPr>
        <p:spPr>
          <a:xfrm>
            <a:off x="1344713" y="3462099"/>
            <a:ext cx="8731622" cy="1079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cxnSp>
        <p:nvCxnSpPr>
          <p:cNvPr id="50" name="Google Shape;50;p24"/>
          <p:cNvCxnSpPr/>
          <p:nvPr/>
        </p:nvCxnSpPr>
        <p:spPr>
          <a:xfrm>
            <a:off x="995088" y="1301135"/>
            <a:ext cx="0" cy="3496236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1" name="Google Shape;51;p24"/>
          <p:cNvSpPr/>
          <p:nvPr/>
        </p:nvSpPr>
        <p:spPr>
          <a:xfrm>
            <a:off x="0" y="5845737"/>
            <a:ext cx="12192000" cy="1012263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2" name="Google Shape;52;p24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57765" y="6080551"/>
            <a:ext cx="2429435" cy="491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24" descr="A close up of a sign&#10;&#10;Description automatically generated"/>
          <p:cNvPicPr preferRelativeResize="0"/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6431" y="5906955"/>
            <a:ext cx="874845" cy="8748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gradFill>
          <a:gsLst>
            <a:gs pos="0">
              <a:srgbClr val="4C6A8E"/>
            </a:gs>
            <a:gs pos="50000">
              <a:srgbClr val="1F2257"/>
            </a:gs>
            <a:gs pos="100000">
              <a:srgbClr val="10112B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4"/>
          <p:cNvSpPr txBox="1">
            <a:spLocks noGrp="1"/>
          </p:cNvSpPr>
          <p:nvPr>
            <p:ph type="ctrTitle"/>
          </p:nvPr>
        </p:nvSpPr>
        <p:spPr>
          <a:xfrm>
            <a:off x="1344713" y="1627093"/>
            <a:ext cx="8731622" cy="1556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sz="6000" b="1" i="0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4"/>
          <p:cNvSpPr txBox="1">
            <a:spLocks noGrp="1"/>
          </p:cNvSpPr>
          <p:nvPr>
            <p:ph type="subTitle" idx="1"/>
          </p:nvPr>
        </p:nvSpPr>
        <p:spPr>
          <a:xfrm>
            <a:off x="1344713" y="3462099"/>
            <a:ext cx="8731622" cy="1079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7" name="Google Shape;57;p34"/>
          <p:cNvSpPr/>
          <p:nvPr/>
        </p:nvSpPr>
        <p:spPr>
          <a:xfrm>
            <a:off x="0" y="5845737"/>
            <a:ext cx="12192000" cy="1012263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8" name="Google Shape;58;p34"/>
          <p:cNvCxnSpPr/>
          <p:nvPr/>
        </p:nvCxnSpPr>
        <p:spPr>
          <a:xfrm>
            <a:off x="995088" y="1301135"/>
            <a:ext cx="0" cy="3496236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59" name="Google Shape;59;p34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57765" y="6080551"/>
            <a:ext cx="2429435" cy="491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34" descr="A close up of a sign&#10;&#10;Description automatically generated"/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6431" y="5906955"/>
            <a:ext cx="874845" cy="8748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Header">
  <p:cSld name="1_Section Header">
    <p:bg>
      <p:bgPr>
        <a:gradFill>
          <a:gsLst>
            <a:gs pos="0">
              <a:srgbClr val="4C6A8E"/>
            </a:gs>
            <a:gs pos="50000">
              <a:srgbClr val="1F2257"/>
            </a:gs>
            <a:gs pos="100000">
              <a:srgbClr val="10112B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5"/>
          <p:cNvSpPr txBox="1">
            <a:spLocks noGrp="1"/>
          </p:cNvSpPr>
          <p:nvPr>
            <p:ph type="title"/>
          </p:nvPr>
        </p:nvSpPr>
        <p:spPr>
          <a:xfrm>
            <a:off x="839670" y="964462"/>
            <a:ext cx="1051413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sz="6000" b="1" i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5"/>
          <p:cNvSpPr txBox="1">
            <a:spLocks noGrp="1"/>
          </p:cNvSpPr>
          <p:nvPr>
            <p:ph type="body" idx="1"/>
          </p:nvPr>
        </p:nvSpPr>
        <p:spPr>
          <a:xfrm>
            <a:off x="838200" y="4054328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35"/>
          <p:cNvSpPr/>
          <p:nvPr/>
        </p:nvSpPr>
        <p:spPr>
          <a:xfrm>
            <a:off x="0" y="5845737"/>
            <a:ext cx="12192000" cy="1012263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35"/>
          <p:cNvSpPr txBox="1">
            <a:spLocks noGrp="1"/>
          </p:cNvSpPr>
          <p:nvPr>
            <p:ph type="dt" idx="10"/>
          </p:nvPr>
        </p:nvSpPr>
        <p:spPr>
          <a:xfrm>
            <a:off x="838200" y="6272846"/>
            <a:ext cx="2743200" cy="239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35"/>
          <p:cNvSpPr txBox="1">
            <a:spLocks noGrp="1"/>
          </p:cNvSpPr>
          <p:nvPr>
            <p:ph type="sldNum" idx="12"/>
          </p:nvPr>
        </p:nvSpPr>
        <p:spPr>
          <a:xfrm>
            <a:off x="8610600" y="6232107"/>
            <a:ext cx="2743200" cy="239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7" name="Google Shape;67;p35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95900" y="5592508"/>
            <a:ext cx="1600200" cy="16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6"/>
          <p:cNvSpPr/>
          <p:nvPr/>
        </p:nvSpPr>
        <p:spPr>
          <a:xfrm>
            <a:off x="-9940" y="-9939"/>
            <a:ext cx="12201939" cy="1325563"/>
          </a:xfrm>
          <a:prstGeom prst="rect">
            <a:avLst/>
          </a:prstGeom>
          <a:gradFill>
            <a:gsLst>
              <a:gs pos="0">
                <a:srgbClr val="4C6A8E"/>
              </a:gs>
              <a:gs pos="50000">
                <a:srgbClr val="1F2257"/>
              </a:gs>
              <a:gs pos="100000">
                <a:srgbClr val="10112B"/>
              </a:gs>
            </a:gsLst>
            <a:path path="circle">
              <a:fillToRect l="100000" t="100000"/>
            </a:path>
            <a:tileRect r="-100000" b="-100000"/>
          </a:gradFill>
          <a:ln w="12700" cap="flat" cmpd="sng">
            <a:solidFill>
              <a:srgbClr val="13153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36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279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7"/>
          <p:cNvSpPr/>
          <p:nvPr/>
        </p:nvSpPr>
        <p:spPr>
          <a:xfrm>
            <a:off x="-3" y="1825624"/>
            <a:ext cx="6096001" cy="4225552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13153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37"/>
          <p:cNvSpPr/>
          <p:nvPr/>
        </p:nvSpPr>
        <p:spPr>
          <a:xfrm>
            <a:off x="6095999" y="1825624"/>
            <a:ext cx="6096001" cy="4225552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13153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37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7"/>
          <p:cNvSpPr txBox="1">
            <a:spLocks noGrp="1"/>
          </p:cNvSpPr>
          <p:nvPr>
            <p:ph type="body" idx="1"/>
          </p:nvPr>
        </p:nvSpPr>
        <p:spPr>
          <a:xfrm>
            <a:off x="838200" y="1825626"/>
            <a:ext cx="5181600" cy="4225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225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78" name="Google Shape;78;p37"/>
          <p:cNvCxnSpPr/>
          <p:nvPr/>
        </p:nvCxnSpPr>
        <p:spPr>
          <a:xfrm>
            <a:off x="6096000" y="1825625"/>
            <a:ext cx="0" cy="4225551"/>
          </a:xfrm>
          <a:prstGeom prst="straightConnector1">
            <a:avLst/>
          </a:prstGeom>
          <a:noFill/>
          <a:ln w="635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wo Content">
  <p:cSld name="1_Two Conten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38" descr="A picture containing water, outdoor&#10;&#10;Description automatically generated"/>
          <p:cNvPicPr preferRelativeResize="0"/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32193"/>
            <a:ext cx="4961978" cy="4790382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38"/>
          <p:cNvSpPr/>
          <p:nvPr/>
        </p:nvSpPr>
        <p:spPr>
          <a:xfrm>
            <a:off x="4988859" y="1032194"/>
            <a:ext cx="7368988" cy="4790382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13153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38"/>
          <p:cNvSpPr txBox="1">
            <a:spLocks noGrp="1"/>
          </p:cNvSpPr>
          <p:nvPr>
            <p:ph type="title"/>
          </p:nvPr>
        </p:nvSpPr>
        <p:spPr>
          <a:xfrm>
            <a:off x="636494" y="1253331"/>
            <a:ext cx="4150659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8"/>
          <p:cNvSpPr txBox="1">
            <a:spLocks noGrp="1"/>
          </p:cNvSpPr>
          <p:nvPr>
            <p:ph type="body" idx="1"/>
          </p:nvPr>
        </p:nvSpPr>
        <p:spPr>
          <a:xfrm>
            <a:off x="5150224" y="1253331"/>
            <a:ext cx="620357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b="0" cap="none"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b="0" cap="none">
                <a:solidFill>
                  <a:schemeClr val="lt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b="0" cap="none">
                <a:solidFill>
                  <a:schemeClr val="lt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b="0" cap="none"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b="0" cap="none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84" name="Google Shape;84;p38"/>
          <p:cNvCxnSpPr/>
          <p:nvPr/>
        </p:nvCxnSpPr>
        <p:spPr>
          <a:xfrm>
            <a:off x="4975418" y="1032194"/>
            <a:ext cx="0" cy="4790382"/>
          </a:xfrm>
          <a:prstGeom prst="straightConnector1">
            <a:avLst/>
          </a:prstGeom>
          <a:noFill/>
          <a:ln w="635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sz="4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"/>
              <a:buNone/>
              <a:defRPr sz="4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4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73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8" name="Google Shape;108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Google Shape;109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Google Shape;110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Google Shape;111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8" r:id="rId1"/>
    <p:sldLayoutId id="2147483670" r:id="rId2"/>
    <p:sldLayoutId id="2147483671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0_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microsoft.com/office/2018/10/relationships/comments" Target="../comments/modernComment_133_77EBDED4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png"/><Relationship Id="rId9" Type="http://schemas.microsoft.com/office/2018/10/relationships/comments" Target="../comments/modernComment_109_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19acc01c0d_0_0"/>
          <p:cNvSpPr txBox="1">
            <a:spLocks noGrp="1"/>
          </p:cNvSpPr>
          <p:nvPr>
            <p:ph type="ctrTitle"/>
          </p:nvPr>
        </p:nvSpPr>
        <p:spPr>
          <a:xfrm>
            <a:off x="1060000" y="1627093"/>
            <a:ext cx="8731500" cy="15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</a:pPr>
            <a:r>
              <a:rPr lang="en-US"/>
              <a:t>NavalX Overview </a:t>
            </a:r>
            <a:endParaRPr/>
          </a:p>
        </p:txBody>
      </p:sp>
      <p:sp>
        <p:nvSpPr>
          <p:cNvPr id="123" name="Google Shape;123;g119acc01c0d_0_0"/>
          <p:cNvSpPr txBox="1">
            <a:spLocks noGrp="1"/>
          </p:cNvSpPr>
          <p:nvPr>
            <p:ph type="subTitle" idx="1"/>
          </p:nvPr>
        </p:nvSpPr>
        <p:spPr>
          <a:xfrm>
            <a:off x="1060000" y="3776923"/>
            <a:ext cx="8731500" cy="1506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indent="0">
              <a:spcBef>
                <a:spcPts val="0"/>
              </a:spcBef>
            </a:pPr>
            <a:r>
              <a:rPr lang="en-US" dirty="0" smtClean="0"/>
              <a:t>Patrick Cantwell, PhD</a:t>
            </a:r>
            <a:endParaRPr lang="en-US" dirty="0"/>
          </a:p>
          <a:p>
            <a:pPr marL="0" lvl="0" indent="0"/>
            <a:r>
              <a:rPr lang="en-US" dirty="0" smtClean="0"/>
              <a:t>Deputy Director</a:t>
            </a:r>
            <a:r>
              <a:rPr lang="en-US" dirty="0" smtClean="0"/>
              <a:t>, </a:t>
            </a:r>
            <a:r>
              <a:rPr lang="en-US" dirty="0" err="1" smtClean="0"/>
              <a:t>NavalX</a:t>
            </a:r>
            <a:endParaRPr lang="en-US" dirty="0" smtClean="0"/>
          </a:p>
          <a:p>
            <a:pPr marL="0" lvl="0" indent="0"/>
            <a:endParaRPr lang="en-US" dirty="0" smtClean="0"/>
          </a:p>
          <a:p>
            <a:pPr marL="0" lvl="0" indent="0"/>
            <a:r>
              <a:rPr lang="en-US" dirty="0"/>
              <a:t>https://www.secnav.navy.mil/agility/Pages/default.aspx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6950BFC3-D8DA-4A85-94F7-54DA5524770B}">
      <p188:commentRel xmlns="" xmlns:p188="http://schemas.microsoft.com/office/powerpoint/2018/8/main" r:id="rId3"/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17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US"/>
              <a:t>Way Ahead</a:t>
            </a:r>
            <a:endParaRPr/>
          </a:p>
        </p:txBody>
      </p:sp>
      <p:sp>
        <p:nvSpPr>
          <p:cNvPr id="509" name="Google Shape;509;p17"/>
          <p:cNvSpPr txBox="1"/>
          <p:nvPr/>
        </p:nvSpPr>
        <p:spPr>
          <a:xfrm>
            <a:off x="763558" y="1735000"/>
            <a:ext cx="3736974" cy="317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Near-Term Opportunities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p17"/>
          <p:cNvSpPr txBox="1"/>
          <p:nvPr/>
        </p:nvSpPr>
        <p:spPr>
          <a:xfrm>
            <a:off x="4764568" y="1730595"/>
            <a:ext cx="2648168" cy="317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Key Focus Areas</a:t>
            </a:r>
            <a:endParaRPr sz="20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511" name="Google Shape;511;p17"/>
          <p:cNvCxnSpPr/>
          <p:nvPr/>
        </p:nvCxnSpPr>
        <p:spPr>
          <a:xfrm>
            <a:off x="817002" y="2067509"/>
            <a:ext cx="3701813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12" name="Google Shape;512;p17"/>
          <p:cNvCxnSpPr/>
          <p:nvPr/>
        </p:nvCxnSpPr>
        <p:spPr>
          <a:xfrm>
            <a:off x="4813336" y="2067509"/>
            <a:ext cx="3411694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13" name="Google Shape;513;p17"/>
          <p:cNvSpPr txBox="1"/>
          <p:nvPr/>
        </p:nvSpPr>
        <p:spPr>
          <a:xfrm>
            <a:off x="667945" y="2133597"/>
            <a:ext cx="3736974" cy="2945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1" indent="-285750">
              <a:lnSpc>
                <a:spcPct val="90000"/>
              </a:lnSpc>
              <a:buClr>
                <a:schemeClr val="dk1"/>
              </a:buClr>
              <a:buSzPts val="1400"/>
              <a:buFont typeface="Quattrocento Sans"/>
              <a:buChar char="‐"/>
            </a:pPr>
            <a:r>
              <a:rPr lang="en-US" sz="1400" b="0" i="0" u="none" strike="noStrike" cap="none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Expand Mission 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Liaisons:</a:t>
            </a:r>
            <a:r>
              <a:rPr lang="en-US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 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400" b="0" i="0" u="none" strike="noStrike" cap="none" dirty="0" err="1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PEOs</a:t>
            </a:r>
            <a:r>
              <a:rPr lang="en-US" sz="1400" b="0" i="0" u="none" strike="noStrike" cap="none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1400" b="0" i="0" u="none" strike="noStrike" cap="none" dirty="0" err="1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OPNAV</a:t>
            </a:r>
            <a:endParaRPr lang="en-US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85750" lvl="1" indent="-28575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400"/>
              <a:buFont typeface="Quattrocento Sans"/>
              <a:buChar char="‐"/>
            </a:pPr>
            <a:r>
              <a:rPr lang="en-US" sz="1400" b="0" i="0" u="none" strike="noStrike" cap="none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Leveraging 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Reservists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lvl="1" indent="-28575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400"/>
              <a:buFont typeface="Quattrocento Sans"/>
              <a:buChar char="‐"/>
            </a:pPr>
            <a:r>
              <a:rPr lang="en-US" dirty="0" err="1">
                <a:solidFill>
                  <a:schemeClr val="dk1"/>
                </a:solidFill>
                <a:latin typeface="Montserrat"/>
                <a:sym typeface="Montserrat"/>
              </a:rPr>
              <a:t>DoN</a:t>
            </a:r>
            <a:r>
              <a:rPr lang="en-US" dirty="0">
                <a:solidFill>
                  <a:schemeClr val="dk1"/>
                </a:solidFill>
                <a:latin typeface="Montserrat"/>
                <a:sym typeface="Montserrat"/>
              </a:rPr>
              <a:t> Private Capital Initiative</a:t>
            </a:r>
            <a:endParaRPr lang="en-US" sz="1400" b="0" i="0" u="none" strike="noStrike" cap="none" dirty="0">
              <a:solidFill>
                <a:schemeClr val="dk1"/>
              </a:solidFill>
              <a:latin typeface="Montserrat"/>
            </a:endParaRPr>
          </a:p>
          <a:p>
            <a:pPr marL="285750" lvl="1" indent="-28575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400"/>
              <a:buFont typeface="Quattrocento Sans"/>
              <a:buChar char="‐"/>
            </a:pPr>
            <a:r>
              <a:rPr lang="en-US" dirty="0">
                <a:solidFill>
                  <a:schemeClr val="dk1"/>
                </a:solidFill>
                <a:latin typeface="Montserrat"/>
              </a:rPr>
              <a:t>NAUTILUS (in partnership with </a:t>
            </a:r>
            <a:r>
              <a:rPr lang="en-US" dirty="0" err="1">
                <a:solidFill>
                  <a:schemeClr val="dk1"/>
                </a:solidFill>
                <a:latin typeface="Montserrat"/>
              </a:rPr>
              <a:t>Defensewerx</a:t>
            </a:r>
            <a:r>
              <a:rPr lang="en-US" dirty="0">
                <a:solidFill>
                  <a:schemeClr val="dk1"/>
                </a:solidFill>
                <a:latin typeface="Montserrat"/>
              </a:rPr>
              <a:t>)</a:t>
            </a:r>
          </a:p>
          <a:p>
            <a:pPr marL="285750" lvl="1" indent="-28575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400"/>
              <a:buFont typeface="Quattrocento Sans"/>
              <a:buChar char="‐"/>
            </a:pPr>
            <a:r>
              <a:rPr lang="en-US" dirty="0" smtClean="0">
                <a:solidFill>
                  <a:schemeClr val="dk1"/>
                </a:solidFill>
                <a:latin typeface="Montserrat"/>
              </a:rPr>
              <a:t>Leveraging new authorities (</a:t>
            </a:r>
            <a:r>
              <a:rPr lang="en-US" dirty="0" err="1" smtClean="0">
                <a:solidFill>
                  <a:schemeClr val="dk1"/>
                </a:solidFill>
                <a:latin typeface="Montserrat"/>
              </a:rPr>
              <a:t>SBIR</a:t>
            </a:r>
            <a:r>
              <a:rPr lang="en-US" dirty="0" smtClean="0">
                <a:solidFill>
                  <a:schemeClr val="dk1"/>
                </a:solidFill>
                <a:latin typeface="Montserrat"/>
              </a:rPr>
              <a:t>, </a:t>
            </a:r>
            <a:r>
              <a:rPr lang="en-US" dirty="0" err="1" smtClean="0">
                <a:solidFill>
                  <a:schemeClr val="dk1"/>
                </a:solidFill>
                <a:latin typeface="Montserrat"/>
              </a:rPr>
              <a:t>T2</a:t>
            </a:r>
            <a:r>
              <a:rPr lang="en-US" dirty="0" smtClean="0">
                <a:solidFill>
                  <a:schemeClr val="dk1"/>
                </a:solidFill>
                <a:latin typeface="Montserrat"/>
              </a:rPr>
              <a:t>, etc.) </a:t>
            </a:r>
            <a:r>
              <a:rPr lang="en-US" dirty="0">
                <a:solidFill>
                  <a:schemeClr val="dk1"/>
                </a:solidFill>
                <a:latin typeface="Montserrat"/>
              </a:rPr>
              <a:t>ISO strategic </a:t>
            </a:r>
            <a:r>
              <a:rPr lang="en-US" dirty="0" smtClean="0">
                <a:solidFill>
                  <a:schemeClr val="dk1"/>
                </a:solidFill>
                <a:latin typeface="Montserrat"/>
              </a:rPr>
              <a:t>initiatives</a:t>
            </a:r>
          </a:p>
          <a:p>
            <a:pPr marL="285750" lvl="1" indent="-28575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400"/>
              <a:buFont typeface="Quattrocento Sans"/>
              <a:buChar char="‐"/>
            </a:pPr>
            <a:r>
              <a:rPr lang="en-US" dirty="0" smtClean="0">
                <a:solidFill>
                  <a:schemeClr val="dk1"/>
                </a:solidFill>
                <a:latin typeface="Montserrat"/>
              </a:rPr>
              <a:t>NavalX 2.0 Integrated value stream and future strategy.</a:t>
            </a:r>
            <a:endParaRPr lang="en-US" sz="1400" b="0" i="0" u="none" strike="noStrike" cap="none" dirty="0">
              <a:solidFill>
                <a:schemeClr val="dk1"/>
              </a:solidFill>
              <a:latin typeface="Montserrat"/>
            </a:endParaRPr>
          </a:p>
          <a:p>
            <a:pPr marL="285750" marR="0" lvl="1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attrocento Sans"/>
              <a:buChar char="‐"/>
            </a:pPr>
            <a:endParaRPr lang="en-US" sz="1400" b="0" i="0" u="none" strike="noStrike" cap="none" dirty="0">
              <a:solidFill>
                <a:schemeClr val="dk1"/>
              </a:solidFill>
              <a:latin typeface="Montserrat"/>
              <a:ea typeface="Montserrat"/>
            </a:endParaRPr>
          </a:p>
          <a:p>
            <a:pPr marL="285750" marR="0" lvl="1" indent="-1968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attrocento Sans"/>
              <a:buNone/>
            </a:pPr>
            <a:endParaRPr sz="1400" b="0"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85750" marR="0" lvl="1" indent="-1968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attrocento Sans"/>
              <a:buNone/>
            </a:pPr>
            <a:endParaRPr sz="1400" b="0"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85750" marR="0" lvl="1" indent="-1968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Quattrocento Sans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Montserrat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SzPts val="1400"/>
            </a:pPr>
            <a:endParaRPr lang="en-US" dirty="0"/>
          </a:p>
        </p:txBody>
      </p:sp>
      <p:sp>
        <p:nvSpPr>
          <p:cNvPr id="514" name="Google Shape;514;p17"/>
          <p:cNvSpPr txBox="1"/>
          <p:nvPr/>
        </p:nvSpPr>
        <p:spPr>
          <a:xfrm>
            <a:off x="4764568" y="2133597"/>
            <a:ext cx="3846032" cy="258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1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attrocento Sans"/>
              <a:buChar char="‐"/>
            </a:pPr>
            <a:r>
              <a:rPr lang="en-US" sz="1400" b="0" i="0" u="none" strike="noStrike" cap="none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Agile 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contracting / financing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1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attrocento Sans"/>
              <a:buChar char="‐"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Outcome metrics:  Define success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1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attrocento Sans"/>
              <a:buChar char="‐"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Leveraging PIA partners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1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attrocento Sans"/>
              <a:buChar char="‐"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Build partnerships w/ industry, academia, other DoD </a:t>
            </a:r>
            <a:r>
              <a:rPr lang="en-US" sz="1400" b="0" i="0" u="none" strike="noStrike" cap="none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innovators</a:t>
            </a:r>
            <a:endParaRPr lang="en-US" dirty="0">
              <a:ea typeface="Montserrat"/>
            </a:endParaRPr>
          </a:p>
          <a:p>
            <a:pPr marL="285750" marR="0" lvl="1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attrocento Sans"/>
              <a:buChar char="‐"/>
            </a:pPr>
            <a:r>
              <a:rPr lang="en-US" sz="1400" b="0" i="0" u="none" strike="noStrike" cap="none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Breaking down </a:t>
            </a:r>
            <a:r>
              <a:rPr lang="en-US" sz="1400" b="0" i="0" u="none" strike="noStrike" cap="none" dirty="0" err="1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DoN</a:t>
            </a:r>
            <a:r>
              <a:rPr lang="en-US" sz="1400" b="0" i="0" u="none" strike="noStrike" cap="none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internal silos</a:t>
            </a:r>
          </a:p>
          <a:p>
            <a:pPr marL="285750" marR="0" lvl="1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attrocento Sans"/>
              <a:buChar char="‐"/>
            </a:pPr>
            <a:r>
              <a:rPr lang="en-US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Strategic Communications &amp; Engagement</a:t>
            </a:r>
            <a:endParaRPr sz="1400" b="0"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85750" marR="0" lvl="1" indent="-1968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attrocento Sans"/>
              <a:buNone/>
            </a:pPr>
            <a:endParaRPr sz="1400" b="0" i="0" u="none" strike="noStrike" cap="none" dirty="0">
              <a:solidFill>
                <a:srgbClr val="A5A5A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15" name="Google Shape;515;p17"/>
          <p:cNvSpPr txBox="1"/>
          <p:nvPr/>
        </p:nvSpPr>
        <p:spPr>
          <a:xfrm>
            <a:off x="0" y="5529980"/>
            <a:ext cx="12192000" cy="1328019"/>
          </a:xfrm>
          <a:prstGeom prst="rect">
            <a:avLst/>
          </a:prstGeom>
          <a:solidFill>
            <a:srgbClr val="1B1D4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1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“Everyone wants to have an innovation cell and be cool by association. That’s just innovation theater.  Change must be driven from the CEO and adopted by through core of the </a:t>
            </a:r>
          </a:p>
          <a:p>
            <a:pPr marL="0" marR="0" lvl="1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organization to be successful.”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1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– Satya Nadella, Microsoft CEO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17"/>
          <p:cNvSpPr txBox="1"/>
          <p:nvPr/>
        </p:nvSpPr>
        <p:spPr>
          <a:xfrm>
            <a:off x="8565169" y="1755631"/>
            <a:ext cx="2648168" cy="317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Feedback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17" name="Google Shape;517;p17"/>
          <p:cNvCxnSpPr/>
          <p:nvPr/>
        </p:nvCxnSpPr>
        <p:spPr>
          <a:xfrm>
            <a:off x="8537332" y="2076260"/>
            <a:ext cx="3411694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18" name="Google Shape;518;p17"/>
          <p:cNvSpPr txBox="1"/>
          <p:nvPr/>
        </p:nvSpPr>
        <p:spPr>
          <a:xfrm>
            <a:off x="8809697" y="2207873"/>
            <a:ext cx="3323131" cy="2514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1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attrocento Sans"/>
              <a:buChar char="‐"/>
            </a:pPr>
            <a:r>
              <a:rPr lang="en-US"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Current efforts/value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1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attrocento Sans"/>
              <a:buChar char="‐"/>
            </a:pPr>
            <a:r>
              <a:rPr lang="en-US"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Areas to improve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1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attrocento Sans"/>
              <a:buChar char="‐"/>
            </a:pPr>
            <a:r>
              <a:rPr lang="en-US"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How we could better support you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1" indent="-1968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attrocento Sans"/>
              <a:buNone/>
            </a:pPr>
            <a:endParaRPr sz="1400" b="0" i="0" u="none" strike="noStrike" cap="none">
              <a:solidFill>
                <a:srgbClr val="A5A5A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87652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18"/>
          <p:cNvSpPr txBox="1">
            <a:spLocks noGrp="1"/>
          </p:cNvSpPr>
          <p:nvPr>
            <p:ph type="title"/>
          </p:nvPr>
        </p:nvSpPr>
        <p:spPr>
          <a:xfrm>
            <a:off x="839670" y="964462"/>
            <a:ext cx="1051413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</a:pPr>
            <a:r>
              <a:rPr lang="en-US" b="1">
                <a:latin typeface="Montserrat SemiBold"/>
                <a:ea typeface="Montserrat SemiBold"/>
                <a:cs typeface="Montserrat SemiBold"/>
                <a:sym typeface="Montserrat SemiBold"/>
              </a:rPr>
              <a:t>Questions &amp; Discussion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20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476500" y="5519934"/>
            <a:ext cx="9715500" cy="1123712"/>
          </a:xfrm>
          <a:prstGeom prst="flowChartAlternateProcess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Montserrat" panose="020B0604020202020204" charset="0"/>
              </a:rPr>
              <a:t>NavalX's vision is to inspire and empower the naval workforce to rapidly deliver high-impact capabilities at the speed of relevance in connection with defense ecosystem partners.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type="body" idx="1"/>
          </p:nvPr>
        </p:nvSpPr>
        <p:spPr>
          <a:xfrm>
            <a:off x="2890684" y="1412668"/>
            <a:ext cx="9301316" cy="4279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b="1" u="sng" dirty="0"/>
              <a:t>Mission</a:t>
            </a:r>
          </a:p>
          <a:p>
            <a:r>
              <a:rPr lang="en-US" sz="2200" dirty="0"/>
              <a:t>Guide naval stakeholders to rapidly deliver capabilities to the warfighter</a:t>
            </a:r>
          </a:p>
          <a:p>
            <a:r>
              <a:rPr lang="en-US" sz="2200" dirty="0"/>
              <a:t>Serve as the platform that connects Naval needs and challenges with expert solution providers across industry, academia, and DoD</a:t>
            </a:r>
          </a:p>
          <a:p>
            <a:r>
              <a:rPr lang="en-US" sz="2200" dirty="0"/>
              <a:t>Encourage and foster culture change across the </a:t>
            </a:r>
            <a:r>
              <a:rPr lang="en-US" sz="2200" dirty="0" err="1"/>
              <a:t>DoN</a:t>
            </a:r>
            <a:r>
              <a:rPr lang="en-US" sz="2200" dirty="0"/>
              <a:t> to make the USN a more agile, learning, and adaptable organization. </a:t>
            </a:r>
          </a:p>
          <a:p>
            <a:r>
              <a:rPr lang="en-US" sz="2200" dirty="0"/>
              <a:t>Serves as the home to DON and ONR accelerator programs, including </a:t>
            </a:r>
            <a:r>
              <a:rPr lang="en-US" sz="2200" dirty="0" err="1"/>
              <a:t>SBIR</a:t>
            </a:r>
            <a:r>
              <a:rPr lang="en-US" sz="2200" dirty="0"/>
              <a:t>/</a:t>
            </a:r>
            <a:r>
              <a:rPr lang="en-US" sz="2200" dirty="0" err="1"/>
              <a:t>STTR</a:t>
            </a:r>
            <a:r>
              <a:rPr lang="en-US" sz="2200" dirty="0"/>
              <a:t>, </a:t>
            </a:r>
            <a:r>
              <a:rPr lang="en-US" sz="2200" dirty="0" err="1"/>
              <a:t>T2</a:t>
            </a:r>
            <a:r>
              <a:rPr lang="en-US" sz="2200" dirty="0"/>
              <a:t>, RIF, and NIPA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NavalX Mission &amp; Vision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85" y="5110491"/>
            <a:ext cx="2549013" cy="1699525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85" y="3252474"/>
            <a:ext cx="2549013" cy="1699342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85" y="1394458"/>
            <a:ext cx="2549013" cy="1699342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1136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DA0A7666-9D10-CD81-11FB-292F6B345E6E}"/>
              </a:ext>
            </a:extLst>
          </p:cNvPr>
          <p:cNvCxnSpPr>
            <a:cxnSpLocks/>
          </p:cNvCxnSpPr>
          <p:nvPr/>
        </p:nvCxnSpPr>
        <p:spPr>
          <a:xfrm flipH="1">
            <a:off x="2630006" y="2239110"/>
            <a:ext cx="10907" cy="187546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BC8ACD47-71F6-6436-2CF3-767BD55F5FCA}"/>
              </a:ext>
            </a:extLst>
          </p:cNvPr>
          <p:cNvCxnSpPr>
            <a:cxnSpLocks/>
          </p:cNvCxnSpPr>
          <p:nvPr/>
        </p:nvCxnSpPr>
        <p:spPr>
          <a:xfrm flipH="1">
            <a:off x="9496290" y="2211340"/>
            <a:ext cx="10907" cy="187546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7780180" y="2341131"/>
            <a:ext cx="3443554" cy="578882"/>
          </a:xfrm>
          <a:prstGeom prst="flowChartAlternateProcess">
            <a:avLst/>
          </a:prstGeom>
          <a:solidFill>
            <a:srgbClr val="C32026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b="1">
                <a:latin typeface="Montserrat"/>
              </a:rPr>
              <a:t>NavalX Agility</a:t>
            </a:r>
          </a:p>
          <a:p>
            <a:pPr algn="ctr"/>
            <a:endParaRPr lang="en-US" b="1">
              <a:latin typeface="Montserrat" panose="020B060402020202020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19663" y="2404631"/>
            <a:ext cx="3438144" cy="578882"/>
          </a:xfrm>
          <a:prstGeom prst="flowChartAlternateProcess">
            <a:avLst/>
          </a:prstGeom>
          <a:solidFill>
            <a:srgbClr val="C32026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b="1">
                <a:latin typeface="Montserrat"/>
              </a:rPr>
              <a:t>NavalX Accelerator</a:t>
            </a:r>
          </a:p>
          <a:p>
            <a:pPr algn="ctr"/>
            <a:endParaRPr lang="en-US" b="1">
              <a:latin typeface="Montserrat" panose="020B0604020202020204" charset="0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36B3FA4-E539-F88F-A566-BB6186FBC1BE}"/>
              </a:ext>
            </a:extLst>
          </p:cNvPr>
          <p:cNvCxnSpPr>
            <a:cxnSpLocks/>
            <a:stCxn id="41" idx="0"/>
            <a:endCxn id="25" idx="0"/>
          </p:cNvCxnSpPr>
          <p:nvPr/>
        </p:nvCxnSpPr>
        <p:spPr>
          <a:xfrm flipH="1">
            <a:off x="6094688" y="1438189"/>
            <a:ext cx="1312" cy="131544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ounded Rectangle 63"/>
          <p:cNvSpPr/>
          <p:nvPr/>
        </p:nvSpPr>
        <p:spPr>
          <a:xfrm>
            <a:off x="919663" y="2790384"/>
            <a:ext cx="3435272" cy="3865806"/>
          </a:xfrm>
          <a:prstGeom prst="roundRect">
            <a:avLst/>
          </a:prstGeom>
          <a:solidFill>
            <a:srgbClr val="C320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ounded Rectangle 61"/>
          <p:cNvSpPr/>
          <p:nvPr/>
        </p:nvSpPr>
        <p:spPr>
          <a:xfrm>
            <a:off x="7780180" y="2886400"/>
            <a:ext cx="3443554" cy="3712940"/>
          </a:xfrm>
          <a:prstGeom prst="roundRect">
            <a:avLst/>
          </a:prstGeom>
          <a:solidFill>
            <a:srgbClr val="C320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477603" y="325624"/>
            <a:ext cx="2777723" cy="578882"/>
          </a:xfrm>
          <a:prstGeom prst="flowChartAlternateProcess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>
                <a:latin typeface="Montserrat" panose="020B0604020202020204" charset="0"/>
              </a:rPr>
              <a:t>Chief of </a:t>
            </a:r>
          </a:p>
          <a:p>
            <a:pPr algn="ctr"/>
            <a:r>
              <a:rPr lang="en-US" b="1">
                <a:latin typeface="Montserrat" panose="020B0604020202020204" charset="0"/>
              </a:rPr>
              <a:t>Naval Research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44699" y="325624"/>
            <a:ext cx="3808065" cy="578882"/>
          </a:xfrm>
          <a:prstGeom prst="flowChartAlternateProcess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>
                <a:latin typeface="Montserrat" panose="020B0604020202020204" charset="0"/>
              </a:rPr>
              <a:t>Assistant Secretary of the Navy for Research, Development &amp; Acquisition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04306" y="3420218"/>
            <a:ext cx="2377440" cy="578882"/>
          </a:xfrm>
          <a:prstGeom prst="flowChartAlternateProcess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Montserrat" panose="020B0604020202020204" charset="0"/>
              </a:rPr>
              <a:t>Mission </a:t>
            </a:r>
          </a:p>
          <a:p>
            <a:pPr algn="ctr"/>
            <a:r>
              <a:rPr lang="en-US" b="1" dirty="0" smtClean="0">
                <a:latin typeface="Montserrat" panose="020B0604020202020204" charset="0"/>
              </a:rPr>
              <a:t>Liaisons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780180" y="2756971"/>
            <a:ext cx="3443554" cy="578882"/>
          </a:xfrm>
          <a:prstGeom prst="flowChartAlternateProcess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>
                <a:latin typeface="Montserrat" panose="020B0604020202020204" charset="0"/>
              </a:rPr>
              <a:t>Deputy Director &amp;</a:t>
            </a:r>
          </a:p>
          <a:p>
            <a:pPr algn="ctr"/>
            <a:r>
              <a:rPr lang="en-US" b="1">
                <a:latin typeface="Montserrat" panose="020B0604020202020204" charset="0"/>
              </a:rPr>
              <a:t>Chief of Staff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19663" y="2756971"/>
            <a:ext cx="3438144" cy="578882"/>
          </a:xfrm>
          <a:prstGeom prst="flowChartAlternateProcess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b="1">
                <a:latin typeface="Montserrat"/>
              </a:rPr>
              <a:t>Deputy Director &amp; </a:t>
            </a:r>
            <a:endParaRPr lang="en-US" b="1">
              <a:latin typeface="Montserrat" panose="020B0604020202020204" charset="0"/>
            </a:endParaRPr>
          </a:p>
          <a:p>
            <a:pPr algn="ctr"/>
            <a:r>
              <a:rPr lang="en-US" b="1">
                <a:latin typeface="Montserrat" panose="020B0604020202020204" charset="0"/>
              </a:rPr>
              <a:t>Technical Director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222366" y="4186555"/>
            <a:ext cx="2377440" cy="578882"/>
          </a:xfrm>
          <a:prstGeom prst="flowChartAlternateProcess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Montserrat" panose="020B0604020202020204" charset="0"/>
              </a:rPr>
              <a:t>Special </a:t>
            </a:r>
          </a:p>
          <a:p>
            <a:pPr algn="ctr"/>
            <a:r>
              <a:rPr lang="en-US" b="1" dirty="0" smtClean="0">
                <a:latin typeface="Montserrat" panose="020B0604020202020204" charset="0"/>
              </a:rPr>
              <a:t>Projects</a:t>
            </a:r>
            <a:endParaRPr lang="en-US" b="1" dirty="0">
              <a:latin typeface="Montserrat" panose="020B060402020202020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22366" y="4912049"/>
            <a:ext cx="2377440" cy="578882"/>
          </a:xfrm>
          <a:prstGeom prst="flowChartAlternateProcess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Montserrat" panose="020B0604020202020204" charset="0"/>
              </a:rPr>
              <a:t>Centers for Adaptive Warfighting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701749" y="4923472"/>
            <a:ext cx="2377440" cy="340519"/>
          </a:xfrm>
          <a:prstGeom prst="flowChartAlternateProcess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>
                <a:latin typeface="Montserrat" panose="020B0604020202020204" charset="0"/>
              </a:rPr>
              <a:t>Workforce Agility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684026" y="5366586"/>
            <a:ext cx="2377440" cy="340519"/>
          </a:xfrm>
          <a:prstGeom prst="flowChartAlternateProcess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>
                <a:latin typeface="Montserrat" panose="020B0604020202020204" charset="0"/>
              </a:rPr>
              <a:t>Digital Agility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222366" y="5616139"/>
            <a:ext cx="2377440" cy="578882"/>
          </a:xfrm>
          <a:prstGeom prst="flowChartAlternateProcess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>
                <a:latin typeface="Montserrat" panose="020B0604020202020204" charset="0"/>
              </a:rPr>
              <a:t>Innovation </a:t>
            </a:r>
          </a:p>
          <a:p>
            <a:pPr algn="ctr"/>
            <a:r>
              <a:rPr lang="en-US" b="1">
                <a:latin typeface="Montserrat" panose="020B0604020202020204" charset="0"/>
              </a:rPr>
              <a:t>Navigators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684026" y="4197086"/>
            <a:ext cx="2377440" cy="578882"/>
          </a:xfrm>
          <a:prstGeom prst="flowChartAlternateProcess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>
                <a:latin typeface="Montserrat" panose="020B0604020202020204" charset="0"/>
              </a:rPr>
              <a:t>Naval Junior Officer Counsel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684026" y="3413453"/>
            <a:ext cx="2377440" cy="578882"/>
          </a:xfrm>
          <a:prstGeom prst="flowChartAlternateProcess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>
                <a:latin typeface="Montserrat" panose="020B0604020202020204" charset="0"/>
              </a:rPr>
              <a:t>Strategic </a:t>
            </a:r>
          </a:p>
          <a:p>
            <a:pPr algn="ctr"/>
            <a:r>
              <a:rPr lang="en-US" b="1">
                <a:latin typeface="Montserrat" panose="020B0604020202020204" charset="0"/>
              </a:rPr>
              <a:t>Communications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39917" y="4822017"/>
            <a:ext cx="2377440" cy="1055608"/>
          </a:xfrm>
          <a:prstGeom prst="flowChartAlternateProcess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>
                <a:latin typeface="Montserrat" panose="020B0604020202020204" charset="0"/>
              </a:rPr>
              <a:t>Small Business Innovation Research / Small Business Technology Transfer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988793" y="2753631"/>
            <a:ext cx="2211789" cy="578882"/>
          </a:xfrm>
          <a:prstGeom prst="flowChartAlternateProcess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b="1" dirty="0" smtClean="0">
                <a:latin typeface="Montserrat"/>
              </a:rPr>
              <a:t>NavalX </a:t>
            </a:r>
          </a:p>
          <a:p>
            <a:pPr algn="ctr"/>
            <a:r>
              <a:rPr lang="en-US" b="1" dirty="0" smtClean="0">
                <a:latin typeface="Montserrat"/>
              </a:rPr>
              <a:t>Reserve Component</a:t>
            </a:r>
            <a:endParaRPr lang="en-US" b="1" dirty="0">
              <a:latin typeface="Montserra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39917" y="4055980"/>
            <a:ext cx="2377440" cy="578882"/>
          </a:xfrm>
          <a:prstGeom prst="flowChartAlternateProcess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>
                <a:latin typeface="Montserrat" panose="020B0604020202020204" charset="0"/>
              </a:rPr>
              <a:t>DoN </a:t>
            </a:r>
          </a:p>
          <a:p>
            <a:pPr algn="ctr"/>
            <a:r>
              <a:rPr lang="en-US" b="1">
                <a:latin typeface="Montserrat" panose="020B0604020202020204" charset="0"/>
              </a:rPr>
              <a:t>Rapid Innovation Fund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39917" y="3528306"/>
            <a:ext cx="2377440" cy="340519"/>
          </a:xfrm>
          <a:prstGeom prst="flowChartAlternateProcess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Montserrat" panose="020B0604020202020204" charset="0"/>
              </a:rPr>
              <a:t>DoN</a:t>
            </a:r>
            <a:r>
              <a:rPr lang="en-US" b="1" dirty="0">
                <a:latin typeface="Montserrat" panose="020B0604020202020204" charset="0"/>
              </a:rPr>
              <a:t> Tech Transfer (</a:t>
            </a:r>
            <a:r>
              <a:rPr lang="en-US" b="1" dirty="0" err="1">
                <a:latin typeface="Montserrat" panose="020B0604020202020204" charset="0"/>
              </a:rPr>
              <a:t>T2</a:t>
            </a:r>
            <a:r>
              <a:rPr lang="en-US" b="1" dirty="0">
                <a:latin typeface="Montserrat" panose="020B0604020202020204" charset="0"/>
              </a:rPr>
              <a:t>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781517" y="5056715"/>
            <a:ext cx="2377440" cy="817245"/>
          </a:xfrm>
          <a:prstGeom prst="flowChartAlternateProcess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b="1">
                <a:latin typeface="Montserrat"/>
              </a:rPr>
              <a:t>Special Programs (TANG, MISR-T, </a:t>
            </a:r>
            <a:r>
              <a:rPr lang="en-US" b="1" err="1">
                <a:latin typeface="Montserrat"/>
              </a:rPr>
              <a:t>NextSTEP</a:t>
            </a:r>
            <a:r>
              <a:rPr lang="en-US" b="1">
                <a:latin typeface="Montserrat"/>
              </a:rPr>
              <a:t>)</a:t>
            </a:r>
            <a:endParaRPr lang="en-US" b="1">
              <a:latin typeface="Montserrat" panose="020B060402020202020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781517" y="4118452"/>
            <a:ext cx="2377440" cy="817245"/>
          </a:xfrm>
          <a:prstGeom prst="flowChartAlternateProcess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b="1">
                <a:latin typeface="Montserrat" panose="020B0604020202020204" charset="0"/>
              </a:rPr>
              <a:t>Naval Innovation </a:t>
            </a:r>
          </a:p>
          <a:p>
            <a:pPr algn="ctr"/>
            <a:r>
              <a:rPr lang="en-US" b="1">
                <a:latin typeface="Montserrat"/>
              </a:rPr>
              <a:t>Process Adoption Fund</a:t>
            </a:r>
            <a:endParaRPr lang="en-US" b="1">
              <a:latin typeface="Montserrat" panose="020B060402020202020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781517" y="3528306"/>
            <a:ext cx="2377440" cy="340519"/>
          </a:xfrm>
          <a:prstGeom prst="flowChartAlternateProcess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>
                <a:latin typeface="Montserrat" panose="020B0604020202020204" charset="0"/>
              </a:rPr>
              <a:t>Tech Bridges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002787" y="1438189"/>
            <a:ext cx="2186425" cy="578882"/>
          </a:xfrm>
          <a:prstGeom prst="flowChartAlternateProcess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>
                <a:latin typeface="Montserrat" panose="020B0604020202020204" charset="0"/>
              </a:rPr>
              <a:t>NavalX </a:t>
            </a:r>
          </a:p>
          <a:p>
            <a:pPr algn="ctr"/>
            <a:r>
              <a:rPr lang="en-US" b="1">
                <a:latin typeface="Montserrat" panose="020B0604020202020204" charset="0"/>
              </a:rPr>
              <a:t>Director</a:t>
            </a:r>
          </a:p>
        </p:txBody>
      </p:sp>
      <p:cxnSp>
        <p:nvCxnSpPr>
          <p:cNvPr id="50" name="Straight Connector 49"/>
          <p:cNvCxnSpPr>
            <a:cxnSpLocks/>
            <a:stCxn id="8" idx="2"/>
            <a:endCxn id="41" idx="0"/>
          </p:cNvCxnSpPr>
          <p:nvPr/>
        </p:nvCxnSpPr>
        <p:spPr>
          <a:xfrm>
            <a:off x="3866465" y="904506"/>
            <a:ext cx="2229535" cy="53368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cxnSpLocks/>
            <a:stCxn id="9" idx="2"/>
            <a:endCxn id="41" idx="0"/>
          </p:cNvCxnSpPr>
          <p:nvPr/>
        </p:nvCxnSpPr>
        <p:spPr>
          <a:xfrm flipH="1">
            <a:off x="6096000" y="904506"/>
            <a:ext cx="2252732" cy="53368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6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90" y="113326"/>
            <a:ext cx="2092518" cy="43507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16E4E0E9-6CD3-2A04-D445-7E5D65A9C1E0}"/>
              </a:ext>
            </a:extLst>
          </p:cNvPr>
          <p:cNvSpPr txBox="1"/>
          <p:nvPr/>
        </p:nvSpPr>
        <p:spPr>
          <a:xfrm>
            <a:off x="1452720" y="5998852"/>
            <a:ext cx="2377440" cy="578882"/>
          </a:xfrm>
          <a:prstGeom prst="flowChartAlternateProcess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b="1" dirty="0">
                <a:latin typeface="Montserrat"/>
              </a:rPr>
              <a:t>OSD/ASN Innovation Protection Policies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365AEB1-AFCD-B02A-8E2B-3207F564C14E}"/>
              </a:ext>
            </a:extLst>
          </p:cNvPr>
          <p:cNvCxnSpPr>
            <a:cxnSpLocks/>
          </p:cNvCxnSpPr>
          <p:nvPr/>
        </p:nvCxnSpPr>
        <p:spPr>
          <a:xfrm flipV="1">
            <a:off x="2632631" y="2201295"/>
            <a:ext cx="6896787" cy="4609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9684026" y="5837689"/>
            <a:ext cx="2377440" cy="340519"/>
          </a:xfrm>
          <a:prstGeom prst="flowChartAlternateProcess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Montserrat" panose="020B0604020202020204" charset="0"/>
              </a:rPr>
              <a:t>Private Capital</a:t>
            </a:r>
            <a:endParaRPr lang="en-US" b="1" dirty="0">
              <a:latin typeface="Montserra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4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104775" y="5569881"/>
            <a:ext cx="10248900" cy="1123712"/>
          </a:xfrm>
          <a:prstGeom prst="flowChartAlternateProcess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dirty="0">
                <a:latin typeface="Montserrat" panose="020B0604020202020204" charset="0"/>
              </a:rPr>
              <a:t>“We are evolving our tactics to meet the needs of our customers and </a:t>
            </a:r>
          </a:p>
          <a:p>
            <a:r>
              <a:rPr lang="en-US" sz="2000" dirty="0">
                <a:latin typeface="Montserrat"/>
              </a:rPr>
              <a:t>continue our number one goal: guide stakeholders in delivering capability to the warfighter.” CAPT Benjamin "Nut" Van Buskirk, NavalX Director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type="body" idx="1"/>
          </p:nvPr>
        </p:nvSpPr>
        <p:spPr>
          <a:xfrm>
            <a:off x="219075" y="1261968"/>
            <a:ext cx="9017000" cy="4279338"/>
          </a:xfrm>
        </p:spPr>
        <p:txBody>
          <a:bodyPr>
            <a:noAutofit/>
          </a:bodyPr>
          <a:lstStyle/>
          <a:p>
            <a:r>
              <a:rPr lang="en-US" sz="1800" b="1" dirty="0"/>
              <a:t>Centers for Adaptive Warfighting</a:t>
            </a:r>
            <a:r>
              <a:rPr lang="en-US" sz="1800" dirty="0"/>
              <a:t>: Adapt industry best practices to increase warfighting, individual &amp; collective, competitive advantage</a:t>
            </a:r>
          </a:p>
          <a:p>
            <a:r>
              <a:rPr lang="en-US" sz="1800" b="1" dirty="0"/>
              <a:t>Workforce Agility</a:t>
            </a:r>
            <a:r>
              <a:rPr lang="en-US" sz="1800" dirty="0"/>
              <a:t>: in house consulting team that Navy units bring in for problem facilitation </a:t>
            </a:r>
          </a:p>
          <a:p>
            <a:r>
              <a:rPr lang="en-US" sz="1800" b="1" dirty="0"/>
              <a:t>Digital Agility:</a:t>
            </a:r>
            <a:r>
              <a:rPr lang="en-US" sz="1800" dirty="0"/>
              <a:t>  help guide the Navy AND Industry in adopting new tools </a:t>
            </a:r>
          </a:p>
          <a:p>
            <a:r>
              <a:rPr lang="en-US" sz="1800" b="1" dirty="0"/>
              <a:t>Innovation Navigators</a:t>
            </a:r>
            <a:r>
              <a:rPr lang="en-US" sz="1800" dirty="0"/>
              <a:t>:  Teaches and reinforces HOW to guide stakeholders to delivering capability faster  </a:t>
            </a:r>
            <a:endParaRPr lang="en-US" dirty="0"/>
          </a:p>
          <a:p>
            <a:r>
              <a:rPr lang="en-US" sz="1800" b="1" dirty="0"/>
              <a:t>Mission Liaisons:</a:t>
            </a:r>
            <a:r>
              <a:rPr lang="en-US" sz="1800" dirty="0"/>
              <a:t>  NavalX "Solution Engineers" assigned to select commands to assist in their innovation efforts (</a:t>
            </a:r>
            <a:r>
              <a:rPr lang="en-US" sz="1800" dirty="0" err="1"/>
              <a:t>TF</a:t>
            </a:r>
            <a:r>
              <a:rPr lang="en-US" sz="1800" dirty="0"/>
              <a:t>-59, </a:t>
            </a:r>
            <a:r>
              <a:rPr lang="en-US" sz="1800" dirty="0" err="1"/>
              <a:t>UTF</a:t>
            </a:r>
            <a:r>
              <a:rPr lang="en-US" sz="1800" dirty="0"/>
              <a:t>, SCOUT)</a:t>
            </a:r>
          </a:p>
          <a:p>
            <a:r>
              <a:rPr lang="en-US" sz="1800" b="1" dirty="0" err="1"/>
              <a:t>NJOC</a:t>
            </a:r>
            <a:r>
              <a:rPr lang="en-US" sz="1800" b="1" dirty="0"/>
              <a:t>:</a:t>
            </a:r>
            <a:r>
              <a:rPr lang="en-US" sz="1800" dirty="0"/>
              <a:t>  Naval Junior Officer Council (JO professional network)</a:t>
            </a:r>
          </a:p>
          <a:p>
            <a:r>
              <a:rPr lang="en-US" sz="1800" b="1" dirty="0"/>
              <a:t>Strategic Communications: </a:t>
            </a:r>
            <a:r>
              <a:rPr lang="en-US" sz="1800" dirty="0"/>
              <a:t> Sharing </a:t>
            </a:r>
            <a:r>
              <a:rPr lang="en-US" sz="1800" dirty="0" err="1"/>
              <a:t>DoN</a:t>
            </a:r>
            <a:r>
              <a:rPr lang="en-US" sz="1800" dirty="0"/>
              <a:t> wins, how to connect </a:t>
            </a:r>
            <a:r>
              <a:rPr lang="en-US" sz="1800" dirty="0" smtClean="0"/>
              <a:t>across the innovation ecosystem</a:t>
            </a:r>
          </a:p>
          <a:p>
            <a:r>
              <a:rPr lang="en-US" sz="1800" b="1" dirty="0" smtClean="0"/>
              <a:t>Private Capital:  </a:t>
            </a:r>
            <a:r>
              <a:rPr lang="en-US" sz="1800" dirty="0" smtClean="0"/>
              <a:t>Leveraging private capital for innovative solutions</a:t>
            </a:r>
          </a:p>
          <a:p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NavalX Agility</a:t>
            </a:r>
          </a:p>
        </p:txBody>
      </p:sp>
      <p:pic>
        <p:nvPicPr>
          <p:cNvPr id="20" name="Google Shape;142;g1164587f160_0_0" descr="A person sitting at a table&#10;&#10;Description automatically generated with low confidence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56" t="853" r="72786" b="50076"/>
          <a:stretch/>
        </p:blipFill>
        <p:spPr>
          <a:xfrm>
            <a:off x="10015168" y="4394758"/>
            <a:ext cx="2025155" cy="2285442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20344" y="1688467"/>
            <a:ext cx="2047107" cy="2296598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6881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628900" y="1403631"/>
            <a:ext cx="9118600" cy="4279338"/>
          </a:xfrm>
        </p:spPr>
        <p:txBody>
          <a:bodyPr>
            <a:noAutofit/>
          </a:bodyPr>
          <a:lstStyle/>
          <a:p>
            <a:r>
              <a:rPr lang="en-US" sz="1600" b="1" dirty="0"/>
              <a:t>Rapid Innovation Fund</a:t>
            </a:r>
            <a:r>
              <a:rPr lang="en-US" sz="1600" dirty="0"/>
              <a:t>: technology transition program designed to accelerate tech into military systems</a:t>
            </a:r>
          </a:p>
          <a:p>
            <a:pPr lvl="1"/>
            <a:r>
              <a:rPr lang="en-US" sz="1600" dirty="0"/>
              <a:t>Bridge over the “Valley of Death”</a:t>
            </a:r>
          </a:p>
          <a:p>
            <a:pPr lvl="1"/>
            <a:r>
              <a:rPr lang="en-US" sz="1600" dirty="0"/>
              <a:t>RIF is a small business preference program (statute) </a:t>
            </a:r>
          </a:p>
          <a:p>
            <a:pPr lvl="1"/>
            <a:r>
              <a:rPr lang="en-US" sz="1600" dirty="0"/>
              <a:t>Project awards are a result of full and open competition under an annual Broad Agency Announcement</a:t>
            </a:r>
          </a:p>
          <a:p>
            <a:r>
              <a:rPr lang="en-US" sz="1600" b="1" dirty="0"/>
              <a:t>Naval Innovation Process Adoption</a:t>
            </a:r>
            <a:r>
              <a:rPr lang="en-US" sz="1600" dirty="0"/>
              <a:t>: </a:t>
            </a:r>
          </a:p>
          <a:p>
            <a:pPr lvl="1"/>
            <a:r>
              <a:rPr lang="en-US" sz="1600" dirty="0"/>
              <a:t>Based on a method called H4X, methodology designed to solve problems facing naval organizations, from contracts to warfare centers</a:t>
            </a:r>
          </a:p>
          <a:p>
            <a:pPr lvl="1"/>
            <a:r>
              <a:rPr lang="en-US" sz="1600" dirty="0"/>
              <a:t>H4X was built as an evidence-based, data-driven, disciplined process for solving the world’s toughest challenges at speed and scale</a:t>
            </a:r>
          </a:p>
          <a:p>
            <a:r>
              <a:rPr lang="en-US" sz="1600" b="1" dirty="0"/>
              <a:t>Tech Transfer (T2): </a:t>
            </a:r>
            <a:r>
              <a:rPr lang="en-US" sz="1600" dirty="0">
                <a:latin typeface="Montserrat" panose="020B0604020202020204" charset="0"/>
              </a:rPr>
              <a:t>Establish policy and assign responsibility for </a:t>
            </a:r>
            <a:r>
              <a:rPr lang="en-US" sz="1600" dirty="0" err="1">
                <a:latin typeface="Montserrat" panose="020B0604020202020204" charset="0"/>
              </a:rPr>
              <a:t>DoN</a:t>
            </a:r>
            <a:r>
              <a:rPr lang="en-US" sz="1600" dirty="0">
                <a:latin typeface="Montserrat" panose="020B0604020202020204" charset="0"/>
              </a:rPr>
              <a:t> domestic technology transfer</a:t>
            </a:r>
          </a:p>
          <a:p>
            <a:pPr lvl="1"/>
            <a:r>
              <a:rPr lang="en-US" sz="1600" dirty="0">
                <a:latin typeface="Montserrat" panose="020B0604020202020204" charset="0"/>
              </a:rPr>
              <a:t>Cultivate collaboration between </a:t>
            </a:r>
            <a:r>
              <a:rPr lang="en-US" sz="1600" dirty="0" err="1">
                <a:latin typeface="Montserrat" panose="020B0604020202020204" charset="0"/>
              </a:rPr>
              <a:t>DoN</a:t>
            </a:r>
            <a:r>
              <a:rPr lang="en-US" sz="1600" dirty="0">
                <a:latin typeface="Montserrat" panose="020B0604020202020204" charset="0"/>
              </a:rPr>
              <a:t> science and technology communities, industry, and academia to promote </a:t>
            </a:r>
            <a:r>
              <a:rPr lang="en-US" sz="1600" dirty="0" err="1">
                <a:latin typeface="Montserrat" panose="020B0604020202020204" charset="0"/>
              </a:rPr>
              <a:t>DoN</a:t>
            </a:r>
            <a:r>
              <a:rPr lang="en-US" sz="1600" dirty="0">
                <a:latin typeface="Montserrat" panose="020B0604020202020204" charset="0"/>
              </a:rPr>
              <a:t> T2 efforts</a:t>
            </a:r>
          </a:p>
          <a:p>
            <a:r>
              <a:rPr lang="en-US" sz="1600" b="1" dirty="0"/>
              <a:t>SBIR/STTR</a:t>
            </a:r>
            <a:r>
              <a:rPr lang="en-US" sz="1600" dirty="0"/>
              <a:t>: </a:t>
            </a:r>
          </a:p>
          <a:p>
            <a:pPr lvl="1"/>
            <a:r>
              <a:rPr lang="en-US" sz="1600" dirty="0"/>
              <a:t>Competitive, three phase, awards-base programs advance innovations, with the goal to transition tech to the fleet and commercialize in private markets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NavalX Accelerator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85" y="5110582"/>
            <a:ext cx="2549013" cy="1699342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85" y="3186229"/>
            <a:ext cx="2549013" cy="1699115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85" y="1527266"/>
            <a:ext cx="2549013" cy="1433726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7461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type="body" idx="1"/>
          </p:nvPr>
        </p:nvSpPr>
        <p:spPr>
          <a:xfrm>
            <a:off x="2890684" y="1412668"/>
            <a:ext cx="9301316" cy="4279338"/>
          </a:xfrm>
        </p:spPr>
        <p:txBody>
          <a:bodyPr>
            <a:noAutofit/>
          </a:bodyPr>
          <a:lstStyle/>
          <a:p>
            <a:pPr marL="0" lvl="0" indent="0">
              <a:spcBef>
                <a:spcPts val="0"/>
              </a:spcBef>
              <a:buSzPts val="1200"/>
              <a:buNone/>
            </a:pPr>
            <a:r>
              <a:rPr lang="en-US" sz="1600" u="sng" dirty="0"/>
              <a:t>Overview</a:t>
            </a:r>
            <a:endParaRPr lang="en-US" sz="1600" dirty="0"/>
          </a:p>
          <a:p>
            <a:pPr marL="228600" lvl="0" indent="-228600">
              <a:buSzPts val="1300"/>
            </a:pPr>
            <a:r>
              <a:rPr lang="en-US" sz="1600" dirty="0"/>
              <a:t>Tech Bridges connect, reinforce and sustain existing efforts that make the </a:t>
            </a:r>
            <a:r>
              <a:rPr lang="en-US" sz="1600" dirty="0" err="1"/>
              <a:t>DoN</a:t>
            </a:r>
            <a:r>
              <a:rPr lang="en-US" sz="1600" dirty="0"/>
              <a:t> more agile, capable and efficient </a:t>
            </a:r>
          </a:p>
          <a:p>
            <a:pPr marL="228600" lvl="0" indent="-228600">
              <a:buSzPts val="1300"/>
            </a:pPr>
            <a:r>
              <a:rPr lang="en-US" sz="1600" dirty="0"/>
              <a:t>Tech Bridges are a connected network that enhance collaboration among Navy labs and warfare centers, industry, academia and other branches of the military </a:t>
            </a:r>
          </a:p>
          <a:p>
            <a:pPr marL="0" lvl="0" indent="0">
              <a:buSzPts val="1200"/>
              <a:buNone/>
            </a:pPr>
            <a:r>
              <a:rPr lang="en-US" sz="1600" u="sng" dirty="0"/>
              <a:t>Results</a:t>
            </a:r>
            <a:endParaRPr lang="en-US" sz="1600" dirty="0"/>
          </a:p>
          <a:p>
            <a:pPr marL="228600" lvl="0" indent="-228600">
              <a:buSzPts val="1300"/>
            </a:pPr>
            <a:r>
              <a:rPr lang="en-US" sz="1600" dirty="0"/>
              <a:t>Generated over $50 million Tech Bridge projects to include prize challenges and small business innovation research projects </a:t>
            </a:r>
          </a:p>
          <a:p>
            <a:pPr marL="228600" lvl="0" indent="-228600">
              <a:buSzPts val="1300"/>
            </a:pPr>
            <a:r>
              <a:rPr lang="en-US" sz="1600" dirty="0"/>
              <a:t>Signed and funded 11 Partnership Intermediary Agreements (PIA) to support Tech Bridge outreach to small business, host events, tech scouting operations and provide low-barrier-to- entry meeting spaces </a:t>
            </a:r>
          </a:p>
          <a:p>
            <a:pPr marL="685800" lvl="1" indent="-234950">
              <a:buSzPts val="1300"/>
            </a:pPr>
            <a:r>
              <a:rPr lang="en-US" sz="1600" dirty="0"/>
              <a:t>London Tech Bridge Undersea Challenge led to submission of </a:t>
            </a:r>
            <a:r>
              <a:rPr lang="en-US" sz="1600" u="sng" dirty="0"/>
              <a:t>50 abstracts </a:t>
            </a:r>
            <a:endParaRPr lang="en-US" sz="1600" dirty="0"/>
          </a:p>
          <a:p>
            <a:pPr marL="685800" lvl="1" indent="-234950">
              <a:buSzPts val="1300"/>
            </a:pPr>
            <a:r>
              <a:rPr lang="en-US" sz="1600" u="sng" dirty="0"/>
              <a:t>Fourteen</a:t>
            </a:r>
            <a:r>
              <a:rPr lang="en-US" sz="1600" dirty="0"/>
              <a:t> full proposals were requested </a:t>
            </a:r>
          </a:p>
          <a:p>
            <a:pPr marL="685800" lvl="1" indent="-234950">
              <a:buSzPts val="1300"/>
            </a:pPr>
            <a:r>
              <a:rPr lang="en-US" sz="1600" u="sng" dirty="0"/>
              <a:t>Three winning teams </a:t>
            </a:r>
            <a:r>
              <a:rPr lang="en-US" sz="1600" dirty="0"/>
              <a:t>were selected to receive prizes of $</a:t>
            </a:r>
            <a:r>
              <a:rPr lang="en-US" sz="1600" dirty="0" err="1"/>
              <a:t>50K</a:t>
            </a:r>
            <a:r>
              <a:rPr lang="en-US" sz="1600" dirty="0"/>
              <a:t> GBP ($</a:t>
            </a:r>
            <a:r>
              <a:rPr lang="en-US" sz="1600" dirty="0" err="1"/>
              <a:t>70k</a:t>
            </a:r>
            <a:r>
              <a:rPr lang="en-US" sz="1600" dirty="0"/>
              <a:t>) each </a:t>
            </a:r>
          </a:p>
          <a:p>
            <a:pPr marL="228600" lvl="0" indent="-228600">
              <a:buSzPts val="1300"/>
            </a:pPr>
            <a:r>
              <a:rPr lang="en-US" sz="1600" dirty="0"/>
              <a:t>Six-month development work with demonstration at NATO </a:t>
            </a:r>
            <a:r>
              <a:rPr lang="en-US" sz="1600" dirty="0" err="1"/>
              <a:t>REPMUS</a:t>
            </a:r>
            <a:r>
              <a:rPr lang="en-US" sz="1600" dirty="0"/>
              <a:t> exercise in Portugal Fall 2021 </a:t>
            </a:r>
          </a:p>
          <a:p>
            <a:pPr marL="228600" lvl="0" indent="-228600">
              <a:buSzPts val="1300"/>
            </a:pPr>
            <a:r>
              <a:rPr lang="en-US" sz="1600" dirty="0"/>
              <a:t>Northwest Tech Bridge regional partnerships with </a:t>
            </a:r>
            <a:r>
              <a:rPr lang="en-US" sz="1600" dirty="0" err="1"/>
              <a:t>AFWERX</a:t>
            </a:r>
            <a:r>
              <a:rPr lang="en-US" sz="1600" dirty="0"/>
              <a:t>, </a:t>
            </a:r>
            <a:r>
              <a:rPr lang="en-US" sz="1600" dirty="0" err="1"/>
              <a:t>NSIN</a:t>
            </a:r>
            <a:r>
              <a:rPr lang="en-US" sz="1600" dirty="0"/>
              <a:t>, the </a:t>
            </a:r>
            <a:r>
              <a:rPr lang="en-US" sz="1600" dirty="0" err="1"/>
              <a:t>JAIC</a:t>
            </a:r>
            <a:r>
              <a:rPr lang="en-US" sz="1600" dirty="0"/>
              <a:t>, and DIU have led to </a:t>
            </a:r>
            <a:r>
              <a:rPr lang="en-US" sz="1600" dirty="0" err="1"/>
              <a:t>NSIN</a:t>
            </a:r>
            <a:r>
              <a:rPr lang="en-US" sz="1600" dirty="0"/>
              <a:t> investing $</a:t>
            </a:r>
            <a:r>
              <a:rPr lang="en-US" sz="1600" dirty="0" err="1"/>
              <a:t>900K</a:t>
            </a:r>
            <a:r>
              <a:rPr lang="en-US" sz="1600" dirty="0"/>
              <a:t> in a shared collaboration space in Seattle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 Bridges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087" y="1462049"/>
            <a:ext cx="2642113" cy="232467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86" y="4192625"/>
            <a:ext cx="2642113" cy="198158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1194670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6950BFC3-D8DA-4A85-94F7-54DA5524770B}">
      <p188:commentRel xmlns="" xmlns:p188="http://schemas.microsoft.com/office/powerpoint/2018/8/main" r:id="rId5"/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10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45" y="260319"/>
            <a:ext cx="10329745" cy="6488371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10"/>
          <p:cNvSpPr txBox="1"/>
          <p:nvPr/>
        </p:nvSpPr>
        <p:spPr>
          <a:xfrm>
            <a:off x="995608" y="4169389"/>
            <a:ext cx="719126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D5D"/>
              </a:buClr>
              <a:buSzPts val="1500"/>
              <a:buFont typeface="Calibri"/>
              <a:buNone/>
            </a:pPr>
            <a:r>
              <a:rPr lang="en-US" sz="1500" b="1" i="0" u="none" strike="noStrike" cap="none">
                <a:solidFill>
                  <a:srgbClr val="002D5D"/>
                </a:solidFill>
                <a:latin typeface="Calibri"/>
                <a:ea typeface="Calibri"/>
                <a:cs typeface="Calibri"/>
                <a:sym typeface="Calibri"/>
              </a:rPr>
              <a:t>SoCal</a:t>
            </a:r>
            <a:endParaRPr sz="1500" b="0" i="0" u="none" strike="noStrike" cap="none">
              <a:solidFill>
                <a:srgbClr val="000000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sp>
        <p:nvSpPr>
          <p:cNvPr id="193" name="Google Shape;193;p10"/>
          <p:cNvSpPr/>
          <p:nvPr/>
        </p:nvSpPr>
        <p:spPr>
          <a:xfrm>
            <a:off x="923674" y="4314060"/>
            <a:ext cx="91440" cy="91440"/>
          </a:xfrm>
          <a:prstGeom prst="ellipse">
            <a:avLst/>
          </a:prstGeom>
          <a:solidFill>
            <a:srgbClr val="F0D283"/>
          </a:solidFill>
          <a:ln w="28575" cap="flat" cmpd="sng">
            <a:solidFill>
              <a:srgbClr val="C1023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4" name="Google Shape;194;p10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43273" y="1944023"/>
            <a:ext cx="943314" cy="19269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5" name="Google Shape;195;p10"/>
          <p:cNvCxnSpPr/>
          <p:nvPr/>
        </p:nvCxnSpPr>
        <p:spPr>
          <a:xfrm>
            <a:off x="7763918" y="2192219"/>
            <a:ext cx="1071692" cy="748463"/>
          </a:xfrm>
          <a:prstGeom prst="straightConnector1">
            <a:avLst/>
          </a:prstGeom>
          <a:noFill/>
          <a:ln w="9525" cap="flat" cmpd="sng">
            <a:solidFill>
              <a:srgbClr val="002D5D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6" name="Google Shape;196;p10"/>
          <p:cNvSpPr/>
          <p:nvPr/>
        </p:nvSpPr>
        <p:spPr>
          <a:xfrm>
            <a:off x="815619" y="540412"/>
            <a:ext cx="91440" cy="91440"/>
          </a:xfrm>
          <a:prstGeom prst="ellipse">
            <a:avLst/>
          </a:prstGeom>
          <a:solidFill>
            <a:srgbClr val="F0D283"/>
          </a:solidFill>
          <a:ln w="28575" cap="flat" cmpd="sng">
            <a:solidFill>
              <a:srgbClr val="C1023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10"/>
          <p:cNvSpPr/>
          <p:nvPr/>
        </p:nvSpPr>
        <p:spPr>
          <a:xfrm>
            <a:off x="213406" y="3280210"/>
            <a:ext cx="91440" cy="91440"/>
          </a:xfrm>
          <a:prstGeom prst="ellipse">
            <a:avLst/>
          </a:prstGeom>
          <a:solidFill>
            <a:srgbClr val="F0D283"/>
          </a:solidFill>
          <a:ln w="28575" cap="flat" cmpd="sng">
            <a:solidFill>
              <a:srgbClr val="C1023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10"/>
          <p:cNvSpPr/>
          <p:nvPr/>
        </p:nvSpPr>
        <p:spPr>
          <a:xfrm>
            <a:off x="575531" y="3930734"/>
            <a:ext cx="91440" cy="91440"/>
          </a:xfrm>
          <a:prstGeom prst="ellipse">
            <a:avLst/>
          </a:prstGeom>
          <a:solidFill>
            <a:srgbClr val="F0D283"/>
          </a:solidFill>
          <a:ln w="28575" cap="flat" cmpd="sng">
            <a:solidFill>
              <a:srgbClr val="C1023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10"/>
          <p:cNvSpPr/>
          <p:nvPr/>
        </p:nvSpPr>
        <p:spPr>
          <a:xfrm>
            <a:off x="923417" y="3993232"/>
            <a:ext cx="91440" cy="91440"/>
          </a:xfrm>
          <a:prstGeom prst="ellipse">
            <a:avLst/>
          </a:prstGeom>
          <a:solidFill>
            <a:srgbClr val="F0D283"/>
          </a:solidFill>
          <a:ln w="28575" cap="flat" cmpd="sng">
            <a:solidFill>
              <a:srgbClr val="C1023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10"/>
          <p:cNvSpPr/>
          <p:nvPr/>
        </p:nvSpPr>
        <p:spPr>
          <a:xfrm>
            <a:off x="7046252" y="3229224"/>
            <a:ext cx="91440" cy="91440"/>
          </a:xfrm>
          <a:prstGeom prst="ellipse">
            <a:avLst/>
          </a:prstGeom>
          <a:solidFill>
            <a:srgbClr val="F0D283"/>
          </a:solidFill>
          <a:ln w="28575" cap="flat" cmpd="sng">
            <a:solidFill>
              <a:srgbClr val="C1023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10"/>
          <p:cNvSpPr/>
          <p:nvPr/>
        </p:nvSpPr>
        <p:spPr>
          <a:xfrm>
            <a:off x="9072277" y="3400168"/>
            <a:ext cx="91440" cy="91440"/>
          </a:xfrm>
          <a:prstGeom prst="ellipse">
            <a:avLst/>
          </a:prstGeom>
          <a:solidFill>
            <a:srgbClr val="F0D283"/>
          </a:solidFill>
          <a:ln w="28575" cap="flat" cmpd="sng">
            <a:solidFill>
              <a:srgbClr val="C1023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10"/>
          <p:cNvSpPr/>
          <p:nvPr/>
        </p:nvSpPr>
        <p:spPr>
          <a:xfrm>
            <a:off x="8592445" y="4541821"/>
            <a:ext cx="91440" cy="91440"/>
          </a:xfrm>
          <a:prstGeom prst="ellipse">
            <a:avLst/>
          </a:prstGeom>
          <a:solidFill>
            <a:srgbClr val="F0D283"/>
          </a:solidFill>
          <a:ln w="28575" cap="flat" cmpd="sng">
            <a:solidFill>
              <a:srgbClr val="C1023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10"/>
          <p:cNvSpPr/>
          <p:nvPr/>
        </p:nvSpPr>
        <p:spPr>
          <a:xfrm>
            <a:off x="8385221" y="5705141"/>
            <a:ext cx="91440" cy="91440"/>
          </a:xfrm>
          <a:prstGeom prst="ellipse">
            <a:avLst/>
          </a:prstGeom>
          <a:solidFill>
            <a:srgbClr val="F0D283"/>
          </a:solidFill>
          <a:ln w="28575" cap="flat" cmpd="sng">
            <a:solidFill>
              <a:srgbClr val="C1023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10"/>
          <p:cNvSpPr/>
          <p:nvPr/>
        </p:nvSpPr>
        <p:spPr>
          <a:xfrm>
            <a:off x="9746116" y="2128189"/>
            <a:ext cx="91440" cy="91440"/>
          </a:xfrm>
          <a:prstGeom prst="ellipse">
            <a:avLst/>
          </a:prstGeom>
          <a:solidFill>
            <a:srgbClr val="F0D283"/>
          </a:solidFill>
          <a:ln w="28575" cap="flat" cmpd="sng">
            <a:solidFill>
              <a:srgbClr val="C1023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10"/>
          <p:cNvSpPr/>
          <p:nvPr/>
        </p:nvSpPr>
        <p:spPr>
          <a:xfrm>
            <a:off x="8831728" y="2936900"/>
            <a:ext cx="91440" cy="91440"/>
          </a:xfrm>
          <a:prstGeom prst="ellipse">
            <a:avLst/>
          </a:prstGeom>
          <a:solidFill>
            <a:srgbClr val="F0D283"/>
          </a:solidFill>
          <a:ln w="28575" cap="flat" cmpd="sng">
            <a:solidFill>
              <a:srgbClr val="C1023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10"/>
          <p:cNvSpPr/>
          <p:nvPr/>
        </p:nvSpPr>
        <p:spPr>
          <a:xfrm>
            <a:off x="8933815" y="2995380"/>
            <a:ext cx="91440" cy="91440"/>
          </a:xfrm>
          <a:prstGeom prst="ellipse">
            <a:avLst/>
          </a:prstGeom>
          <a:solidFill>
            <a:srgbClr val="F0D283"/>
          </a:solidFill>
          <a:ln w="28575" cap="flat" cmpd="sng">
            <a:solidFill>
              <a:srgbClr val="C1023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10"/>
          <p:cNvSpPr txBox="1"/>
          <p:nvPr/>
        </p:nvSpPr>
        <p:spPr>
          <a:xfrm>
            <a:off x="9590417" y="2493147"/>
            <a:ext cx="1001865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D5D"/>
              </a:buClr>
              <a:buSzPts val="1500"/>
              <a:buFont typeface="Calibri"/>
              <a:buNone/>
            </a:pPr>
            <a:r>
              <a:rPr lang="en-US" sz="1500" b="1" i="0" u="none" strike="noStrike" cap="none">
                <a:solidFill>
                  <a:srgbClr val="002D5D"/>
                </a:solidFill>
                <a:latin typeface="Calibri"/>
                <a:ea typeface="Calibri"/>
                <a:cs typeface="Calibri"/>
                <a:sym typeface="Calibri"/>
              </a:rPr>
              <a:t>Capital</a:t>
            </a:r>
            <a:endParaRPr sz="1500" b="0" i="0" u="none" strike="noStrike" cap="none">
              <a:solidFill>
                <a:srgbClr val="000000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sp>
        <p:nvSpPr>
          <p:cNvPr id="208" name="Google Shape;208;p10"/>
          <p:cNvSpPr txBox="1"/>
          <p:nvPr/>
        </p:nvSpPr>
        <p:spPr>
          <a:xfrm>
            <a:off x="9324821" y="2924876"/>
            <a:ext cx="1469923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D5D"/>
              </a:buClr>
              <a:buSzPts val="1500"/>
              <a:buFont typeface="Calibri"/>
              <a:buNone/>
            </a:pPr>
            <a:r>
              <a:rPr lang="en-US" sz="1500" b="1" i="0" u="none" strike="noStrike" cap="none">
                <a:solidFill>
                  <a:srgbClr val="002D5D"/>
                </a:solidFill>
                <a:latin typeface="Calibri"/>
                <a:ea typeface="Calibri"/>
                <a:cs typeface="Calibri"/>
                <a:sym typeface="Calibri"/>
              </a:rPr>
              <a:t>Southern</a:t>
            </a:r>
            <a:endParaRPr sz="1500" b="0" i="0" u="none" strike="noStrike" cap="none">
              <a:solidFill>
                <a:srgbClr val="000000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sp>
        <p:nvSpPr>
          <p:cNvPr id="209" name="Google Shape;209;p10"/>
          <p:cNvSpPr txBox="1"/>
          <p:nvPr/>
        </p:nvSpPr>
        <p:spPr>
          <a:xfrm>
            <a:off x="9814880" y="2009981"/>
            <a:ext cx="1469923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D5D"/>
              </a:buClr>
              <a:buSzPts val="1500"/>
              <a:buFont typeface="Calibri"/>
              <a:buNone/>
            </a:pPr>
            <a:r>
              <a:rPr lang="en-US" sz="1500" b="1" i="0" u="none" strike="noStrike" cap="none">
                <a:solidFill>
                  <a:srgbClr val="002D5D"/>
                </a:solidFill>
                <a:latin typeface="Calibri"/>
                <a:ea typeface="Calibri"/>
                <a:cs typeface="Calibri"/>
                <a:sym typeface="Calibri"/>
              </a:rPr>
              <a:t>Northeast</a:t>
            </a:r>
            <a:endParaRPr sz="1500" b="0" i="0" u="none" strike="noStrike" cap="none">
              <a:solidFill>
                <a:srgbClr val="000000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sp>
        <p:nvSpPr>
          <p:cNvPr id="210" name="Google Shape;210;p10"/>
          <p:cNvSpPr txBox="1"/>
          <p:nvPr/>
        </p:nvSpPr>
        <p:spPr>
          <a:xfrm>
            <a:off x="7948063" y="3238422"/>
            <a:ext cx="1469923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D5D"/>
              </a:buClr>
              <a:buSzPts val="1500"/>
              <a:buFont typeface="Calibri"/>
              <a:buNone/>
            </a:pPr>
            <a:r>
              <a:rPr lang="en-US" sz="1500" b="1" i="0" u="none" strike="noStrike" cap="none">
                <a:solidFill>
                  <a:srgbClr val="002D5D"/>
                </a:solidFill>
                <a:latin typeface="Calibri"/>
                <a:ea typeface="Calibri"/>
                <a:cs typeface="Calibri"/>
                <a:sym typeface="Calibri"/>
              </a:rPr>
              <a:t>Mid-Atlantic</a:t>
            </a:r>
            <a:endParaRPr sz="1500" b="0" i="0" u="none" strike="noStrike" cap="none">
              <a:solidFill>
                <a:srgbClr val="000000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sp>
        <p:nvSpPr>
          <p:cNvPr id="211" name="Google Shape;211;p10"/>
          <p:cNvSpPr txBox="1"/>
          <p:nvPr/>
        </p:nvSpPr>
        <p:spPr>
          <a:xfrm>
            <a:off x="7731795" y="4418264"/>
            <a:ext cx="1469923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D5D"/>
              </a:buClr>
              <a:buSzPts val="1500"/>
              <a:buFont typeface="Calibri"/>
              <a:buNone/>
            </a:pPr>
            <a:r>
              <a:rPr lang="en-US" sz="1500" b="1" i="0" u="none" strike="noStrike" cap="none">
                <a:solidFill>
                  <a:srgbClr val="002D5D"/>
                </a:solidFill>
                <a:latin typeface="Calibri"/>
                <a:ea typeface="Calibri"/>
                <a:cs typeface="Calibri"/>
                <a:sym typeface="Calibri"/>
              </a:rPr>
              <a:t>Palmetto</a:t>
            </a:r>
            <a:endParaRPr sz="1500" b="0" i="0" u="none" strike="noStrike" cap="none">
              <a:solidFill>
                <a:srgbClr val="000000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sp>
        <p:nvSpPr>
          <p:cNvPr id="212" name="Google Shape;212;p10"/>
          <p:cNvSpPr txBox="1"/>
          <p:nvPr/>
        </p:nvSpPr>
        <p:spPr>
          <a:xfrm>
            <a:off x="8444073" y="5565529"/>
            <a:ext cx="1469923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D5D"/>
              </a:buClr>
              <a:buSzPts val="1500"/>
              <a:buFont typeface="Calibri"/>
              <a:buNone/>
            </a:pPr>
            <a:r>
              <a:rPr lang="en-US" sz="1500" b="1" i="0" u="none" strike="noStrike" cap="none">
                <a:solidFill>
                  <a:srgbClr val="002D5D"/>
                </a:solidFill>
                <a:latin typeface="Calibri"/>
                <a:ea typeface="Calibri"/>
                <a:cs typeface="Calibri"/>
                <a:sym typeface="Calibri"/>
              </a:rPr>
              <a:t>Central Florida</a:t>
            </a:r>
            <a:endParaRPr sz="1500" b="0" i="0" u="none" strike="noStrike" cap="none">
              <a:solidFill>
                <a:srgbClr val="000000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sp>
        <p:nvSpPr>
          <p:cNvPr id="213" name="Google Shape;213;p10"/>
          <p:cNvSpPr txBox="1"/>
          <p:nvPr/>
        </p:nvSpPr>
        <p:spPr>
          <a:xfrm>
            <a:off x="6207657" y="3108281"/>
            <a:ext cx="1469923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D5D"/>
              </a:buClr>
              <a:buSzPts val="1500"/>
              <a:buFont typeface="Calibri"/>
              <a:buNone/>
            </a:pPr>
            <a:r>
              <a:rPr lang="en-US" sz="1500" b="1" i="0" u="none" strike="noStrike" cap="none">
                <a:solidFill>
                  <a:srgbClr val="002D5D"/>
                </a:solidFill>
                <a:latin typeface="Calibri"/>
                <a:ea typeface="Calibri"/>
                <a:cs typeface="Calibri"/>
                <a:sym typeface="Calibri"/>
              </a:rPr>
              <a:t>Midwest</a:t>
            </a:r>
            <a:endParaRPr sz="1500" b="0" i="0" u="none" strike="noStrike" cap="none">
              <a:solidFill>
                <a:srgbClr val="000000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sp>
        <p:nvSpPr>
          <p:cNvPr id="214" name="Google Shape;214;p10"/>
          <p:cNvSpPr txBox="1"/>
          <p:nvPr/>
        </p:nvSpPr>
        <p:spPr>
          <a:xfrm>
            <a:off x="-42877" y="289384"/>
            <a:ext cx="1469923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D5D"/>
              </a:buClr>
              <a:buSzPts val="1500"/>
              <a:buFont typeface="Calibri"/>
              <a:buNone/>
            </a:pPr>
            <a:r>
              <a:rPr lang="en-US" sz="1500" b="1" i="0" u="none" strike="noStrike" cap="none">
                <a:solidFill>
                  <a:srgbClr val="002D5D"/>
                </a:solidFill>
                <a:latin typeface="Calibri"/>
                <a:ea typeface="Calibri"/>
                <a:cs typeface="Calibri"/>
                <a:sym typeface="Calibri"/>
              </a:rPr>
              <a:t>Northwest</a:t>
            </a:r>
            <a:endParaRPr sz="1500" b="0" i="0" u="none" strike="noStrike" cap="none">
              <a:solidFill>
                <a:srgbClr val="000000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sp>
        <p:nvSpPr>
          <p:cNvPr id="215" name="Google Shape;215;p10"/>
          <p:cNvSpPr txBox="1"/>
          <p:nvPr/>
        </p:nvSpPr>
        <p:spPr>
          <a:xfrm>
            <a:off x="305923" y="3172887"/>
            <a:ext cx="1469923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D5D"/>
              </a:buClr>
              <a:buSzPts val="1500"/>
              <a:buFont typeface="Calibri"/>
              <a:buNone/>
            </a:pPr>
            <a:r>
              <a:rPr lang="en-US" sz="1500" b="1" i="0" u="none" strike="noStrike" cap="none">
                <a:solidFill>
                  <a:srgbClr val="002D5D"/>
                </a:solidFill>
                <a:latin typeface="Calibri"/>
                <a:ea typeface="Calibri"/>
                <a:cs typeface="Calibri"/>
                <a:sym typeface="Calibri"/>
              </a:rPr>
              <a:t>Central Coast</a:t>
            </a:r>
            <a:endParaRPr sz="15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10"/>
          <p:cNvSpPr txBox="1"/>
          <p:nvPr/>
        </p:nvSpPr>
        <p:spPr>
          <a:xfrm>
            <a:off x="62287" y="3650250"/>
            <a:ext cx="921493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D5D"/>
              </a:buClr>
              <a:buSzPts val="1500"/>
              <a:buFont typeface="Calibri"/>
              <a:buNone/>
            </a:pPr>
            <a:r>
              <a:rPr lang="en-US" sz="1500" b="1" i="0" u="none" strike="noStrike" cap="none">
                <a:solidFill>
                  <a:srgbClr val="002D5D"/>
                </a:solidFill>
                <a:latin typeface="Calibri"/>
                <a:ea typeface="Calibri"/>
                <a:cs typeface="Calibri"/>
                <a:sym typeface="Calibri"/>
              </a:rPr>
              <a:t>Ventura</a:t>
            </a:r>
            <a:endParaRPr sz="15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10"/>
          <p:cNvSpPr txBox="1"/>
          <p:nvPr/>
        </p:nvSpPr>
        <p:spPr>
          <a:xfrm>
            <a:off x="1004849" y="3885979"/>
            <a:ext cx="1469923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D5D"/>
              </a:buClr>
              <a:buSzPts val="1500"/>
              <a:buFont typeface="Calibri"/>
              <a:buNone/>
            </a:pPr>
            <a:r>
              <a:rPr lang="en-US" sz="1500" b="1" i="0" u="none" strike="noStrike" cap="none">
                <a:solidFill>
                  <a:srgbClr val="002D5D"/>
                </a:solidFill>
                <a:latin typeface="Calibri"/>
                <a:ea typeface="Calibri"/>
                <a:cs typeface="Calibri"/>
                <a:sym typeface="Calibri"/>
              </a:rPr>
              <a:t>Inland Empire</a:t>
            </a:r>
            <a:endParaRPr sz="1500" b="0" i="0" u="none" strike="noStrike" cap="none">
              <a:solidFill>
                <a:srgbClr val="000000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cxnSp>
        <p:nvCxnSpPr>
          <p:cNvPr id="218" name="Google Shape;218;p10"/>
          <p:cNvCxnSpPr/>
          <p:nvPr/>
        </p:nvCxnSpPr>
        <p:spPr>
          <a:xfrm>
            <a:off x="9041940" y="3054569"/>
            <a:ext cx="324139" cy="96772"/>
          </a:xfrm>
          <a:prstGeom prst="straightConnector1">
            <a:avLst/>
          </a:prstGeom>
          <a:noFill/>
          <a:ln w="9525" cap="flat" cmpd="sng">
            <a:solidFill>
              <a:srgbClr val="002D5D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9" name="Google Shape;219;p10"/>
          <p:cNvCxnSpPr>
            <a:stCxn id="205" idx="7"/>
            <a:endCxn id="207" idx="1"/>
          </p:cNvCxnSpPr>
          <p:nvPr/>
        </p:nvCxnSpPr>
        <p:spPr>
          <a:xfrm rot="10800000" flipH="1">
            <a:off x="8909777" y="2654791"/>
            <a:ext cx="680700" cy="295500"/>
          </a:xfrm>
          <a:prstGeom prst="straightConnector1">
            <a:avLst/>
          </a:prstGeom>
          <a:noFill/>
          <a:ln w="9525" cap="flat" cmpd="sng">
            <a:solidFill>
              <a:srgbClr val="002D5D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20" name="Google Shape;220;p10"/>
          <p:cNvSpPr txBox="1"/>
          <p:nvPr/>
        </p:nvSpPr>
        <p:spPr>
          <a:xfrm>
            <a:off x="9329914" y="3094865"/>
            <a:ext cx="1469923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D5D"/>
              </a:buClr>
              <a:buSzPts val="1500"/>
              <a:buFont typeface="Calibri"/>
              <a:buNone/>
            </a:pPr>
            <a:r>
              <a:rPr lang="en-US" sz="1500" b="1" i="0" u="none" strike="noStrike" cap="none">
                <a:solidFill>
                  <a:srgbClr val="002D5D"/>
                </a:solidFill>
                <a:latin typeface="Calibri"/>
                <a:ea typeface="Calibri"/>
                <a:cs typeface="Calibri"/>
                <a:sym typeface="Calibri"/>
              </a:rPr>
              <a:t>Maryland</a:t>
            </a:r>
            <a:endParaRPr sz="1500" b="0" i="0" u="none" strike="noStrike" cap="none">
              <a:solidFill>
                <a:srgbClr val="000000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pic>
        <p:nvPicPr>
          <p:cNvPr id="221" name="Google Shape;221;p10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27127" y="171336"/>
            <a:ext cx="943315" cy="927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10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25952" y="3523203"/>
            <a:ext cx="2204457" cy="2993431"/>
          </a:xfrm>
          <a:prstGeom prst="rect">
            <a:avLst/>
          </a:prstGeom>
          <a:noFill/>
          <a:ln w="12700" cap="flat" cmpd="sng">
            <a:solidFill>
              <a:srgbClr val="B2B2B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25" name="Google Shape;225;p10"/>
          <p:cNvSpPr txBox="1"/>
          <p:nvPr/>
        </p:nvSpPr>
        <p:spPr>
          <a:xfrm>
            <a:off x="9725953" y="3620824"/>
            <a:ext cx="2204456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D5D"/>
              </a:buClr>
              <a:buSzPts val="1500"/>
              <a:buFont typeface="Calibri"/>
              <a:buNone/>
            </a:pPr>
            <a:r>
              <a:rPr lang="en-US" sz="1500" b="1" i="1" u="none" strike="noStrike" cap="none">
                <a:solidFill>
                  <a:srgbClr val="002D5D"/>
                </a:solidFill>
                <a:latin typeface="Calibri"/>
                <a:ea typeface="Calibri"/>
                <a:cs typeface="Calibri"/>
                <a:sym typeface="Calibri"/>
              </a:rPr>
              <a:t>United Kingdom</a:t>
            </a:r>
            <a:endParaRPr sz="1500" b="0" i="1" u="none" strike="noStrike" cap="none">
              <a:solidFill>
                <a:srgbClr val="002D5D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sp>
        <p:nvSpPr>
          <p:cNvPr id="226" name="Google Shape;226;p10"/>
          <p:cNvSpPr txBox="1"/>
          <p:nvPr/>
        </p:nvSpPr>
        <p:spPr>
          <a:xfrm>
            <a:off x="10605971" y="5899606"/>
            <a:ext cx="1469923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D5D"/>
              </a:buClr>
              <a:buSzPts val="1500"/>
              <a:buFont typeface="Calibri"/>
              <a:buNone/>
            </a:pPr>
            <a:r>
              <a:rPr lang="en-US" sz="1500" b="1" i="0" u="none" strike="noStrike" cap="none">
                <a:solidFill>
                  <a:srgbClr val="002D5D"/>
                </a:solidFill>
                <a:latin typeface="Calibri"/>
                <a:ea typeface="Calibri"/>
                <a:cs typeface="Calibri"/>
                <a:sym typeface="Calibri"/>
              </a:rPr>
              <a:t>London</a:t>
            </a:r>
            <a:endParaRPr sz="1500" b="0" i="0" u="none" strike="noStrike" cap="none">
              <a:solidFill>
                <a:srgbClr val="000000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sp>
        <p:nvSpPr>
          <p:cNvPr id="227" name="Google Shape;227;p10"/>
          <p:cNvSpPr/>
          <p:nvPr/>
        </p:nvSpPr>
        <p:spPr>
          <a:xfrm>
            <a:off x="11367672" y="6021177"/>
            <a:ext cx="91440" cy="91440"/>
          </a:xfrm>
          <a:prstGeom prst="ellipse">
            <a:avLst/>
          </a:prstGeom>
          <a:solidFill>
            <a:srgbClr val="F0D283"/>
          </a:solidFill>
          <a:ln w="28575" cap="flat" cmpd="sng">
            <a:solidFill>
              <a:srgbClr val="C1023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10"/>
          <p:cNvSpPr txBox="1"/>
          <p:nvPr/>
        </p:nvSpPr>
        <p:spPr>
          <a:xfrm>
            <a:off x="4473901" y="174833"/>
            <a:ext cx="3470281" cy="584775"/>
          </a:xfrm>
          <a:prstGeom prst="rect">
            <a:avLst/>
          </a:prstGeom>
          <a:solidFill>
            <a:srgbClr val="C10230"/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TECH BRIDGE</a:t>
            </a:r>
            <a:r>
              <a:rPr lang="en-US" sz="1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LOCATIONS &amp; PARTNERS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10"/>
          <p:cNvSpPr/>
          <p:nvPr/>
        </p:nvSpPr>
        <p:spPr>
          <a:xfrm>
            <a:off x="3231946" y="5945392"/>
            <a:ext cx="91440" cy="91440"/>
          </a:xfrm>
          <a:prstGeom prst="ellipse">
            <a:avLst/>
          </a:prstGeom>
          <a:solidFill>
            <a:srgbClr val="F0D283"/>
          </a:solidFill>
          <a:ln w="28575" cap="flat" cmpd="sng">
            <a:solidFill>
              <a:srgbClr val="C1023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10"/>
          <p:cNvSpPr/>
          <p:nvPr/>
        </p:nvSpPr>
        <p:spPr>
          <a:xfrm>
            <a:off x="7436327" y="5383032"/>
            <a:ext cx="91440" cy="91440"/>
          </a:xfrm>
          <a:prstGeom prst="ellipse">
            <a:avLst/>
          </a:prstGeom>
          <a:solidFill>
            <a:srgbClr val="F0D283"/>
          </a:solidFill>
          <a:ln w="28575" cap="flat" cmpd="sng">
            <a:solidFill>
              <a:srgbClr val="C1023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10"/>
          <p:cNvSpPr txBox="1"/>
          <p:nvPr/>
        </p:nvSpPr>
        <p:spPr>
          <a:xfrm>
            <a:off x="7528270" y="5255693"/>
            <a:ext cx="1469923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D5D"/>
              </a:buClr>
              <a:buSzPts val="1500"/>
              <a:buFont typeface="Calibri"/>
              <a:buNone/>
            </a:pPr>
            <a:r>
              <a:rPr lang="en-US" sz="1500" b="1" i="0" u="none" strike="noStrike" cap="none">
                <a:solidFill>
                  <a:srgbClr val="002D5D"/>
                </a:solidFill>
                <a:latin typeface="Calibri"/>
                <a:ea typeface="Calibri"/>
                <a:cs typeface="Calibri"/>
                <a:sym typeface="Calibri"/>
              </a:rPr>
              <a:t>Gulf Coast</a:t>
            </a:r>
            <a:endParaRPr sz="1500" b="0" i="0" u="none" strike="noStrike" cap="none">
              <a:solidFill>
                <a:srgbClr val="000000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sp>
        <p:nvSpPr>
          <p:cNvPr id="232" name="Google Shape;232;p10"/>
          <p:cNvSpPr txBox="1"/>
          <p:nvPr/>
        </p:nvSpPr>
        <p:spPr>
          <a:xfrm>
            <a:off x="3312285" y="5829730"/>
            <a:ext cx="1469923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D5D"/>
              </a:buClr>
              <a:buSzPts val="1500"/>
              <a:buFont typeface="Calibri"/>
              <a:buNone/>
            </a:pPr>
            <a:r>
              <a:rPr lang="en-US" sz="1500" b="1" i="0" u="none" strike="noStrike" cap="none">
                <a:solidFill>
                  <a:srgbClr val="002D5D"/>
                </a:solidFill>
                <a:latin typeface="Calibri"/>
                <a:ea typeface="Calibri"/>
                <a:cs typeface="Calibri"/>
                <a:sym typeface="Calibri"/>
              </a:rPr>
              <a:t>Hawaii</a:t>
            </a:r>
            <a:endParaRPr sz="1500" b="0" i="0" u="none" strike="noStrike" cap="none">
              <a:solidFill>
                <a:srgbClr val="000000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sp>
        <p:nvSpPr>
          <p:cNvPr id="233" name="Google Shape;233;p10"/>
          <p:cNvSpPr/>
          <p:nvPr/>
        </p:nvSpPr>
        <p:spPr>
          <a:xfrm>
            <a:off x="1470321" y="3666144"/>
            <a:ext cx="45719" cy="45719"/>
          </a:xfrm>
          <a:prstGeom prst="ellipse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10"/>
          <p:cNvSpPr/>
          <p:nvPr/>
        </p:nvSpPr>
        <p:spPr>
          <a:xfrm>
            <a:off x="233387" y="3060785"/>
            <a:ext cx="45719" cy="45719"/>
          </a:xfrm>
          <a:prstGeom prst="ellipse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10"/>
          <p:cNvSpPr/>
          <p:nvPr/>
        </p:nvSpPr>
        <p:spPr>
          <a:xfrm>
            <a:off x="9778814" y="1902349"/>
            <a:ext cx="45719" cy="45719"/>
          </a:xfrm>
          <a:prstGeom prst="ellipse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10"/>
          <p:cNvSpPr/>
          <p:nvPr/>
        </p:nvSpPr>
        <p:spPr>
          <a:xfrm>
            <a:off x="8879964" y="3016451"/>
            <a:ext cx="45719" cy="45719"/>
          </a:xfrm>
          <a:prstGeom prst="ellipse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10"/>
          <p:cNvSpPr/>
          <p:nvPr/>
        </p:nvSpPr>
        <p:spPr>
          <a:xfrm>
            <a:off x="8876165" y="3818620"/>
            <a:ext cx="45719" cy="45719"/>
          </a:xfrm>
          <a:prstGeom prst="ellipse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10"/>
          <p:cNvSpPr/>
          <p:nvPr/>
        </p:nvSpPr>
        <p:spPr>
          <a:xfrm>
            <a:off x="6793931" y="2561251"/>
            <a:ext cx="45719" cy="45719"/>
          </a:xfrm>
          <a:prstGeom prst="ellipse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10"/>
          <p:cNvSpPr/>
          <p:nvPr/>
        </p:nvSpPr>
        <p:spPr>
          <a:xfrm>
            <a:off x="3569292" y="3105622"/>
            <a:ext cx="45719" cy="45719"/>
          </a:xfrm>
          <a:prstGeom prst="ellipse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10"/>
          <p:cNvSpPr/>
          <p:nvPr/>
        </p:nvSpPr>
        <p:spPr>
          <a:xfrm>
            <a:off x="11390532" y="6053125"/>
            <a:ext cx="45719" cy="45719"/>
          </a:xfrm>
          <a:prstGeom prst="ellipse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10"/>
          <p:cNvSpPr/>
          <p:nvPr/>
        </p:nvSpPr>
        <p:spPr>
          <a:xfrm>
            <a:off x="948349" y="4388149"/>
            <a:ext cx="45719" cy="45719"/>
          </a:xfrm>
          <a:prstGeom prst="ellipse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10"/>
          <p:cNvSpPr/>
          <p:nvPr/>
        </p:nvSpPr>
        <p:spPr>
          <a:xfrm>
            <a:off x="196896" y="2962715"/>
            <a:ext cx="45719" cy="45719"/>
          </a:xfrm>
          <a:prstGeom prst="ellipse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10"/>
          <p:cNvSpPr/>
          <p:nvPr/>
        </p:nvSpPr>
        <p:spPr>
          <a:xfrm>
            <a:off x="919349" y="589310"/>
            <a:ext cx="45719" cy="45719"/>
          </a:xfrm>
          <a:prstGeom prst="ellipse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10"/>
          <p:cNvSpPr/>
          <p:nvPr/>
        </p:nvSpPr>
        <p:spPr>
          <a:xfrm>
            <a:off x="6428541" y="3351470"/>
            <a:ext cx="45719" cy="45719"/>
          </a:xfrm>
          <a:prstGeom prst="ellipse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10"/>
          <p:cNvSpPr/>
          <p:nvPr/>
        </p:nvSpPr>
        <p:spPr>
          <a:xfrm>
            <a:off x="4917320" y="5532028"/>
            <a:ext cx="45719" cy="45719"/>
          </a:xfrm>
          <a:prstGeom prst="ellipse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10"/>
          <p:cNvSpPr/>
          <p:nvPr/>
        </p:nvSpPr>
        <p:spPr>
          <a:xfrm>
            <a:off x="9003139" y="4078769"/>
            <a:ext cx="45719" cy="45719"/>
          </a:xfrm>
          <a:prstGeom prst="ellipse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10"/>
          <p:cNvSpPr/>
          <p:nvPr/>
        </p:nvSpPr>
        <p:spPr>
          <a:xfrm>
            <a:off x="9128413" y="3489371"/>
            <a:ext cx="45719" cy="45719"/>
          </a:xfrm>
          <a:prstGeom prst="ellipse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10"/>
          <p:cNvSpPr/>
          <p:nvPr/>
        </p:nvSpPr>
        <p:spPr>
          <a:xfrm>
            <a:off x="8243030" y="5874390"/>
            <a:ext cx="45719" cy="45719"/>
          </a:xfrm>
          <a:prstGeom prst="ellipse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10"/>
          <p:cNvSpPr/>
          <p:nvPr/>
        </p:nvSpPr>
        <p:spPr>
          <a:xfrm>
            <a:off x="9344644" y="2478835"/>
            <a:ext cx="45719" cy="45719"/>
          </a:xfrm>
          <a:prstGeom prst="ellipse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10"/>
          <p:cNvSpPr txBox="1"/>
          <p:nvPr/>
        </p:nvSpPr>
        <p:spPr>
          <a:xfrm>
            <a:off x="2665632" y="4546371"/>
            <a:ext cx="1585749" cy="1338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haroni"/>
              <a:buNone/>
            </a:pPr>
            <a:r>
              <a:rPr lang="en-US" sz="900" b="1" i="0" u="none" strike="noStrike" cap="none" err="1">
                <a:solidFill>
                  <a:srgbClr val="000000"/>
                </a:solidFill>
                <a:latin typeface="Aharoni"/>
                <a:ea typeface="Aharoni"/>
                <a:cs typeface="Aharoni"/>
                <a:sym typeface="Aharoni"/>
              </a:rPr>
              <a:t>SANDAG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haroni"/>
              <a:buNone/>
            </a:pPr>
            <a:r>
              <a:rPr lang="en-US" sz="900" b="1" i="0" u="none" strike="noStrike" cap="none" err="1">
                <a:solidFill>
                  <a:srgbClr val="000000"/>
                </a:solidFill>
                <a:latin typeface="Aharoni"/>
                <a:ea typeface="Aharoni"/>
                <a:cs typeface="Aharoni"/>
                <a:sym typeface="Aharoni"/>
              </a:rPr>
              <a:t>UCSD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haroni"/>
              <a:buNone/>
            </a:pPr>
            <a:r>
              <a:rPr lang="en-US" sz="900" b="1" i="0" u="none" strike="noStrike" cap="none">
                <a:solidFill>
                  <a:srgbClr val="000000"/>
                </a:solidFill>
                <a:latin typeface="Aharoni"/>
                <a:ea typeface="Aharoni"/>
                <a:cs typeface="Aharoni"/>
                <a:sym typeface="Aharoni"/>
              </a:rPr>
              <a:t>Qualcomm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haroni"/>
              <a:buNone/>
            </a:pPr>
            <a:r>
              <a:rPr lang="en-US" sz="900" b="1" i="0" u="none" strike="noStrike" cap="none">
                <a:solidFill>
                  <a:srgbClr val="000000"/>
                </a:solidFill>
                <a:latin typeface="Aharoni"/>
                <a:ea typeface="Aharoni"/>
                <a:cs typeface="Aharoni"/>
                <a:sym typeface="Aharoni"/>
              </a:rPr>
              <a:t>Verizon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haroni"/>
              <a:buNone/>
            </a:pPr>
            <a:r>
              <a:rPr lang="en-US" sz="900" b="1" i="0" u="none" strike="noStrike" cap="none" err="1">
                <a:solidFill>
                  <a:srgbClr val="000000"/>
                </a:solidFill>
                <a:latin typeface="Aharoni"/>
                <a:ea typeface="Aharoni"/>
                <a:cs typeface="Aharoni"/>
                <a:sym typeface="Aharoni"/>
              </a:rPr>
              <a:t>CBP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haroni"/>
              <a:buNone/>
            </a:pPr>
            <a:r>
              <a:rPr lang="en-US" sz="900" b="1" i="0" u="none" strike="noStrike" cap="none">
                <a:solidFill>
                  <a:srgbClr val="000000"/>
                </a:solidFill>
                <a:latin typeface="Aharoni"/>
                <a:ea typeface="Aharoni"/>
                <a:cs typeface="Aharoni"/>
                <a:sym typeface="Aharoni"/>
              </a:rPr>
              <a:t>NSIN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haroni"/>
              <a:buNone/>
            </a:pPr>
            <a:r>
              <a:rPr lang="en-US" sz="900" b="1" i="0" u="none" strike="noStrike" cap="none">
                <a:solidFill>
                  <a:srgbClr val="000000"/>
                </a:solidFill>
                <a:latin typeface="Aharoni"/>
                <a:ea typeface="Aharoni"/>
                <a:cs typeface="Aharoni"/>
                <a:sym typeface="Aharoni"/>
              </a:rPr>
              <a:t>City of San Diego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haroni"/>
              <a:buNone/>
            </a:pPr>
            <a:r>
              <a:rPr lang="en-US" sz="900" b="1" i="0" u="none" strike="noStrike" cap="none">
                <a:solidFill>
                  <a:srgbClr val="000000"/>
                </a:solidFill>
                <a:latin typeface="Aharoni"/>
                <a:ea typeface="Aharoni"/>
                <a:cs typeface="Aharoni"/>
                <a:sym typeface="Aharoni"/>
              </a:rPr>
              <a:t>ONR Science Advisor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haroni"/>
              <a:buNone/>
            </a:pPr>
            <a:r>
              <a:rPr lang="en-US" sz="900" b="1" i="0" u="none" strike="noStrike" cap="none">
                <a:solidFill>
                  <a:srgbClr val="000000"/>
                </a:solidFill>
                <a:latin typeface="Aharoni"/>
                <a:ea typeface="Aharoni"/>
                <a:cs typeface="Aharoni"/>
                <a:sym typeface="Aharoni"/>
              </a:rPr>
              <a:t>CAW-West</a:t>
            </a:r>
            <a:endParaRPr sz="900" b="0" i="0" u="none" strike="noStrike" cap="none">
              <a:solidFill>
                <a:srgbClr val="000000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sp>
        <p:nvSpPr>
          <p:cNvPr id="251" name="Google Shape;251;p10"/>
          <p:cNvSpPr txBox="1"/>
          <p:nvPr/>
        </p:nvSpPr>
        <p:spPr>
          <a:xfrm>
            <a:off x="183888" y="2849665"/>
            <a:ext cx="773089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haroni"/>
              <a:buNone/>
            </a:pPr>
            <a:r>
              <a:rPr lang="en-US" sz="900" b="1" i="0" u="none" strike="noStrike" cap="none">
                <a:solidFill>
                  <a:srgbClr val="000000"/>
                </a:solidFill>
                <a:latin typeface="Aharoni"/>
                <a:ea typeface="Aharoni"/>
                <a:cs typeface="Aharoni"/>
                <a:sym typeface="Aharoni"/>
              </a:rPr>
              <a:t>NSIN</a:t>
            </a:r>
            <a:endParaRPr sz="900" b="0" i="0" u="none" strike="noStrike" cap="none">
              <a:solidFill>
                <a:srgbClr val="000000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sp>
        <p:nvSpPr>
          <p:cNvPr id="252" name="Google Shape;252;p10"/>
          <p:cNvSpPr txBox="1"/>
          <p:nvPr/>
        </p:nvSpPr>
        <p:spPr>
          <a:xfrm>
            <a:off x="3579559" y="2962754"/>
            <a:ext cx="148779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haroni"/>
              <a:buNone/>
            </a:pPr>
            <a:r>
              <a:rPr lang="en-US" sz="900" b="1" i="0" u="none" strike="noStrike" cap="none">
                <a:solidFill>
                  <a:srgbClr val="000000"/>
                </a:solidFill>
                <a:latin typeface="Aharoni"/>
                <a:ea typeface="Aharoni"/>
                <a:cs typeface="Aharoni"/>
                <a:sym typeface="Aharoni"/>
              </a:rPr>
              <a:t>NSIN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haroni"/>
              <a:buNone/>
            </a:pPr>
            <a:r>
              <a:rPr lang="en-US" sz="900" b="1" i="0" u="none" strike="noStrike" cap="none">
                <a:solidFill>
                  <a:srgbClr val="000000"/>
                </a:solidFill>
                <a:latin typeface="Aharoni"/>
                <a:ea typeface="Aharoni"/>
                <a:cs typeface="Aharoni"/>
                <a:sym typeface="Aharoni"/>
              </a:rPr>
              <a:t>Manufacturer’s Edge</a:t>
            </a:r>
            <a:endParaRPr sz="900" b="0" i="0" u="none" strike="noStrike" cap="none">
              <a:solidFill>
                <a:srgbClr val="000000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sp>
        <p:nvSpPr>
          <p:cNvPr id="253" name="Google Shape;253;p10"/>
          <p:cNvSpPr txBox="1"/>
          <p:nvPr/>
        </p:nvSpPr>
        <p:spPr>
          <a:xfrm>
            <a:off x="6426623" y="3307706"/>
            <a:ext cx="773089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haroni"/>
              <a:buNone/>
            </a:pPr>
            <a:r>
              <a:rPr lang="en-US" sz="900" b="1" i="0" u="none" strike="noStrike" cap="none">
                <a:solidFill>
                  <a:srgbClr val="000000"/>
                </a:solidFill>
                <a:latin typeface="Aharoni"/>
                <a:ea typeface="Aharoni"/>
                <a:cs typeface="Aharoni"/>
                <a:sym typeface="Aharoni"/>
              </a:rPr>
              <a:t>NSIN</a:t>
            </a:r>
            <a:endParaRPr sz="1000" b="0" i="0" u="none" strike="noStrike" cap="none">
              <a:solidFill>
                <a:srgbClr val="000000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sp>
        <p:nvSpPr>
          <p:cNvPr id="254" name="Google Shape;254;p10"/>
          <p:cNvSpPr txBox="1"/>
          <p:nvPr/>
        </p:nvSpPr>
        <p:spPr>
          <a:xfrm>
            <a:off x="9769133" y="1787496"/>
            <a:ext cx="773089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haroni"/>
              <a:buNone/>
            </a:pPr>
            <a:r>
              <a:rPr lang="en-US" sz="900" b="1" i="0" u="none" strike="noStrike" cap="none">
                <a:solidFill>
                  <a:srgbClr val="000000"/>
                </a:solidFill>
                <a:latin typeface="Aharoni"/>
                <a:ea typeface="Aharoni"/>
                <a:cs typeface="Aharoni"/>
                <a:sym typeface="Aharoni"/>
              </a:rPr>
              <a:t>NSIN</a:t>
            </a:r>
            <a:endParaRPr sz="900" b="0" i="0" u="none" strike="noStrike" cap="none">
              <a:solidFill>
                <a:srgbClr val="000000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sp>
        <p:nvSpPr>
          <p:cNvPr id="255" name="Google Shape;255;p10"/>
          <p:cNvSpPr txBox="1"/>
          <p:nvPr/>
        </p:nvSpPr>
        <p:spPr>
          <a:xfrm>
            <a:off x="9315850" y="2386205"/>
            <a:ext cx="773089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haroni"/>
              <a:buNone/>
            </a:pPr>
            <a:r>
              <a:rPr lang="en-US" sz="900" b="1" i="0" u="none" strike="noStrike" cap="none">
                <a:solidFill>
                  <a:srgbClr val="000000"/>
                </a:solidFill>
                <a:latin typeface="Aharoni"/>
                <a:ea typeface="Aharoni"/>
                <a:cs typeface="Aharoni"/>
                <a:sym typeface="Aharoni"/>
              </a:rPr>
              <a:t>NSIN</a:t>
            </a:r>
            <a:endParaRPr sz="1000" b="0" i="0" u="none" strike="noStrike" cap="none">
              <a:solidFill>
                <a:srgbClr val="000000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sp>
        <p:nvSpPr>
          <p:cNvPr id="256" name="Google Shape;256;p10"/>
          <p:cNvSpPr txBox="1"/>
          <p:nvPr/>
        </p:nvSpPr>
        <p:spPr>
          <a:xfrm>
            <a:off x="6389597" y="2474334"/>
            <a:ext cx="773089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haroni"/>
              <a:buNone/>
            </a:pPr>
            <a:r>
              <a:rPr lang="en-US" sz="900" b="1" i="0" u="none" strike="noStrike" cap="none">
                <a:solidFill>
                  <a:srgbClr val="000000"/>
                </a:solidFill>
                <a:latin typeface="Aharoni"/>
                <a:ea typeface="Aharoni"/>
                <a:cs typeface="Aharoni"/>
                <a:sym typeface="Aharoni"/>
              </a:rPr>
              <a:t>NSIN</a:t>
            </a:r>
            <a:endParaRPr sz="900" b="0" i="0" u="none" strike="noStrike" cap="none">
              <a:solidFill>
                <a:srgbClr val="000000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sp>
        <p:nvSpPr>
          <p:cNvPr id="257" name="Google Shape;257;p10"/>
          <p:cNvSpPr txBox="1"/>
          <p:nvPr/>
        </p:nvSpPr>
        <p:spPr>
          <a:xfrm>
            <a:off x="10764790" y="1925100"/>
            <a:ext cx="1854711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haroni"/>
              <a:buNone/>
            </a:pPr>
            <a:r>
              <a:rPr lang="en-US" sz="800" b="1" i="0" u="none" strike="noStrike" cap="none" err="1">
                <a:solidFill>
                  <a:srgbClr val="000000"/>
                </a:solidFill>
                <a:latin typeface="Aharoni"/>
                <a:ea typeface="Aharoni"/>
                <a:cs typeface="Aharoni"/>
                <a:sym typeface="Aharoni"/>
              </a:rPr>
              <a:t>TEDCO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haroni"/>
              <a:buNone/>
            </a:pPr>
            <a:r>
              <a:rPr lang="en-US" sz="800" b="1" i="0" u="none" strike="noStrike" cap="none">
                <a:solidFill>
                  <a:srgbClr val="000000"/>
                </a:solidFill>
                <a:latin typeface="Aharoni"/>
                <a:ea typeface="Aharoni"/>
                <a:cs typeface="Aharoni"/>
                <a:sym typeface="Aharoni"/>
              </a:rPr>
              <a:t>CIT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haroni"/>
              <a:buNone/>
            </a:pPr>
            <a:r>
              <a:rPr lang="en-US" sz="800" b="1" i="0" u="none" strike="noStrike" cap="none">
                <a:solidFill>
                  <a:srgbClr val="000000"/>
                </a:solidFill>
                <a:latin typeface="Aharoni"/>
                <a:ea typeface="Aharoni"/>
                <a:cs typeface="Aharoni"/>
                <a:sym typeface="Aharoni"/>
              </a:rPr>
              <a:t>MD, VA &amp; DC </a:t>
            </a:r>
            <a:r>
              <a:rPr lang="en-US" sz="800" b="1" i="0" u="none" strike="noStrike" cap="none" err="1">
                <a:solidFill>
                  <a:srgbClr val="000000"/>
                </a:solidFill>
                <a:latin typeface="Aharoni"/>
                <a:ea typeface="Aharoni"/>
                <a:cs typeface="Aharoni"/>
                <a:sym typeface="Aharoni"/>
              </a:rPr>
              <a:t>PTACs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haroni"/>
              <a:buNone/>
            </a:pPr>
            <a:r>
              <a:rPr lang="en-US" sz="800" b="1" i="0" u="none" strike="noStrike" cap="none">
                <a:solidFill>
                  <a:srgbClr val="000000"/>
                </a:solidFill>
                <a:latin typeface="Aharoni"/>
                <a:ea typeface="Aharoni"/>
                <a:cs typeface="Aharoni"/>
                <a:sym typeface="Aharoni"/>
              </a:rPr>
              <a:t>MD </a:t>
            </a:r>
            <a:r>
              <a:rPr lang="en-US" sz="800" b="1" i="0" u="none" strike="noStrike" cap="none" err="1">
                <a:solidFill>
                  <a:srgbClr val="000000"/>
                </a:solidFill>
                <a:latin typeface="Aharoni"/>
                <a:ea typeface="Aharoni"/>
                <a:cs typeface="Aharoni"/>
                <a:sym typeface="Aharoni"/>
              </a:rPr>
              <a:t>Dept</a:t>
            </a:r>
            <a:r>
              <a:rPr lang="en-US" sz="800" b="1" i="0" u="none" strike="noStrike" cap="none">
                <a:solidFill>
                  <a:srgbClr val="000000"/>
                </a:solidFill>
                <a:latin typeface="Aharoni"/>
                <a:ea typeface="Aharoni"/>
                <a:cs typeface="Aharoni"/>
                <a:sym typeface="Aharoni"/>
              </a:rPr>
              <a:t> of Commerce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haroni"/>
              <a:buNone/>
            </a:pPr>
            <a:r>
              <a:rPr lang="en-US" sz="800" b="1" i="0" u="none" strike="noStrike" cap="none">
                <a:solidFill>
                  <a:srgbClr val="000000"/>
                </a:solidFill>
                <a:latin typeface="Aharoni"/>
                <a:ea typeface="Aharoni"/>
                <a:cs typeface="Aharoni"/>
                <a:sym typeface="Aharoni"/>
              </a:rPr>
              <a:t>Montgomery County EDC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haroni"/>
              <a:buNone/>
            </a:pPr>
            <a:r>
              <a:rPr lang="en-US" sz="800" b="1" i="0" u="none" strike="noStrike" cap="none">
                <a:solidFill>
                  <a:srgbClr val="000000"/>
                </a:solidFill>
                <a:latin typeface="Aharoni"/>
                <a:ea typeface="Aharoni"/>
                <a:cs typeface="Aharoni"/>
                <a:sym typeface="Aharoni"/>
              </a:rPr>
              <a:t>NSIN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haroni"/>
              <a:buNone/>
            </a:pPr>
            <a:r>
              <a:rPr lang="en-US" sz="800" b="1" i="0" u="none" strike="noStrike" cap="none">
                <a:solidFill>
                  <a:srgbClr val="000000"/>
                </a:solidFill>
                <a:latin typeface="Aharoni"/>
                <a:ea typeface="Aharoni"/>
                <a:cs typeface="Aharoni"/>
                <a:sym typeface="Aharoni"/>
              </a:rPr>
              <a:t>DIU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haroni"/>
              <a:buNone/>
            </a:pPr>
            <a:r>
              <a:rPr lang="en-US" sz="800" b="1" i="0" u="none" strike="noStrike" cap="none">
                <a:solidFill>
                  <a:srgbClr val="000000"/>
                </a:solidFill>
                <a:latin typeface="Aharoni"/>
                <a:ea typeface="Aharoni"/>
                <a:cs typeface="Aharoni"/>
                <a:sym typeface="Aharoni"/>
              </a:rPr>
              <a:t>AFWERX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haroni"/>
              <a:buNone/>
            </a:pPr>
            <a:r>
              <a:rPr lang="en-US" sz="800" b="1" i="0" u="none" strike="noStrike" cap="none">
                <a:solidFill>
                  <a:srgbClr val="000000"/>
                </a:solidFill>
                <a:latin typeface="Aharoni"/>
                <a:ea typeface="Aharoni"/>
                <a:cs typeface="Aharoni"/>
                <a:sym typeface="Aharoni"/>
              </a:rPr>
              <a:t>ONR Global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haroni"/>
              <a:buNone/>
            </a:pPr>
            <a:r>
              <a:rPr lang="en-US" sz="800" b="1" i="0" u="none" strike="noStrike" cap="none">
                <a:solidFill>
                  <a:srgbClr val="000000"/>
                </a:solidFill>
                <a:latin typeface="Aharoni"/>
                <a:ea typeface="Aharoni"/>
                <a:cs typeface="Aharoni"/>
                <a:sym typeface="Aharoni"/>
              </a:rPr>
              <a:t>MD </a:t>
            </a:r>
            <a:r>
              <a:rPr lang="en-US" sz="800" b="1" i="0" u="none" strike="noStrike" cap="none" err="1">
                <a:solidFill>
                  <a:srgbClr val="000000"/>
                </a:solidFill>
                <a:latin typeface="Aharoni"/>
                <a:ea typeface="Aharoni"/>
                <a:cs typeface="Aharoni"/>
                <a:sym typeface="Aharoni"/>
              </a:rPr>
              <a:t>MEP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haroni"/>
              <a:buNone/>
            </a:pPr>
            <a:r>
              <a:rPr lang="en-US" sz="800" b="1" i="0" u="none" strike="noStrike" cap="none" err="1">
                <a:solidFill>
                  <a:srgbClr val="000000"/>
                </a:solidFill>
                <a:latin typeface="Aharoni"/>
                <a:ea typeface="Aharoni"/>
                <a:cs typeface="Aharoni"/>
                <a:sym typeface="Aharoni"/>
              </a:rPr>
              <a:t>TMAC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haroni"/>
              <a:buNone/>
            </a:pPr>
            <a:r>
              <a:rPr lang="en-US" sz="800" b="1" i="0" u="none" strike="noStrike" cap="none">
                <a:solidFill>
                  <a:srgbClr val="000000"/>
                </a:solidFill>
                <a:latin typeface="Aharoni"/>
                <a:ea typeface="Aharoni"/>
                <a:cs typeface="Aharoni"/>
                <a:sym typeface="Aharoni"/>
              </a:rPr>
              <a:t>CAW-East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10"/>
          <p:cNvSpPr txBox="1"/>
          <p:nvPr/>
        </p:nvSpPr>
        <p:spPr>
          <a:xfrm>
            <a:off x="8260772" y="3666144"/>
            <a:ext cx="63710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haroni"/>
              <a:buNone/>
            </a:pPr>
            <a:r>
              <a:rPr lang="en-US" sz="900" b="1" i="0" u="none" strike="noStrike" cap="none">
                <a:solidFill>
                  <a:srgbClr val="000000"/>
                </a:solidFill>
                <a:latin typeface="Aharoni"/>
                <a:ea typeface="Aharoni"/>
                <a:cs typeface="Aharoni"/>
                <a:sym typeface="Aharoni"/>
              </a:rPr>
              <a:t>NSIN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haroni"/>
              <a:buNone/>
            </a:pPr>
            <a:r>
              <a:rPr lang="en-US" sz="900" b="1" i="0" u="none" strike="noStrike" cap="none" err="1">
                <a:solidFill>
                  <a:srgbClr val="000000"/>
                </a:solidFill>
                <a:latin typeface="Aharoni"/>
                <a:ea typeface="Aharoni"/>
                <a:cs typeface="Aharoni"/>
                <a:sym typeface="Aharoni"/>
              </a:rPr>
              <a:t>NCMEP</a:t>
            </a:r>
            <a:endParaRPr sz="900" b="0" i="0" u="none" strike="noStrike" cap="none">
              <a:solidFill>
                <a:srgbClr val="000000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sp>
        <p:nvSpPr>
          <p:cNvPr id="259" name="Google Shape;259;p10"/>
          <p:cNvSpPr txBox="1"/>
          <p:nvPr/>
        </p:nvSpPr>
        <p:spPr>
          <a:xfrm>
            <a:off x="4953735" y="5355576"/>
            <a:ext cx="77308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haroni"/>
              <a:buNone/>
            </a:pPr>
            <a:r>
              <a:rPr lang="en-US" sz="900" b="1" i="0" u="none" strike="noStrike" cap="none">
                <a:solidFill>
                  <a:srgbClr val="000000"/>
                </a:solidFill>
                <a:latin typeface="Aharoni"/>
                <a:ea typeface="Aharoni"/>
                <a:cs typeface="Aharoni"/>
                <a:sym typeface="Aharoni"/>
              </a:rPr>
              <a:t>NSIN</a:t>
            </a:r>
            <a:br>
              <a:rPr lang="en-US" sz="900" b="1" i="0" u="none" strike="noStrike" cap="none">
                <a:solidFill>
                  <a:srgbClr val="000000"/>
                </a:solidFill>
                <a:latin typeface="Aharoni"/>
                <a:ea typeface="Aharoni"/>
                <a:cs typeface="Aharoni"/>
                <a:sym typeface="Aharoni"/>
              </a:rPr>
            </a:br>
            <a:r>
              <a:rPr lang="en-US" sz="900" b="1" i="0" u="none" strike="noStrike" cap="none">
                <a:solidFill>
                  <a:srgbClr val="000000"/>
                </a:solidFill>
                <a:latin typeface="Aharoni"/>
                <a:ea typeface="Aharoni"/>
                <a:cs typeface="Aharoni"/>
                <a:sym typeface="Aharoni"/>
              </a:rPr>
              <a:t>AFWERX</a:t>
            </a:r>
            <a:endParaRPr sz="900" b="0" i="0" u="none" strike="noStrike" cap="none">
              <a:solidFill>
                <a:srgbClr val="000000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cxnSp>
        <p:nvCxnSpPr>
          <p:cNvPr id="260" name="Google Shape;260;p10"/>
          <p:cNvCxnSpPr>
            <a:stCxn id="236" idx="0"/>
            <a:endCxn id="257" idx="1"/>
          </p:cNvCxnSpPr>
          <p:nvPr/>
        </p:nvCxnSpPr>
        <p:spPr>
          <a:xfrm rot="10800000" flipH="1">
            <a:off x="8902824" y="2709851"/>
            <a:ext cx="1862100" cy="306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61" name="Google Shape;261;p10"/>
          <p:cNvSpPr txBox="1"/>
          <p:nvPr/>
        </p:nvSpPr>
        <p:spPr>
          <a:xfrm>
            <a:off x="221988" y="2970315"/>
            <a:ext cx="773089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haroni"/>
              <a:buNone/>
            </a:pPr>
            <a:r>
              <a:rPr lang="en-US" sz="900" b="1" i="0" u="none" strike="noStrike" cap="none">
                <a:solidFill>
                  <a:srgbClr val="000000"/>
                </a:solidFill>
                <a:latin typeface="Aharoni"/>
                <a:ea typeface="Aharoni"/>
                <a:cs typeface="Aharoni"/>
                <a:sym typeface="Aharoni"/>
              </a:rPr>
              <a:t>DIU</a:t>
            </a:r>
            <a:endParaRPr sz="900" b="0" i="0" u="none" strike="noStrike" cap="none">
              <a:solidFill>
                <a:srgbClr val="000000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sp>
        <p:nvSpPr>
          <p:cNvPr id="262" name="Google Shape;262;p10"/>
          <p:cNvSpPr txBox="1"/>
          <p:nvPr/>
        </p:nvSpPr>
        <p:spPr>
          <a:xfrm>
            <a:off x="1471216" y="3569929"/>
            <a:ext cx="773089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haroni"/>
              <a:buNone/>
            </a:pPr>
            <a:r>
              <a:rPr lang="en-US" sz="900" b="1" i="0" u="none" strike="noStrike" cap="none">
                <a:solidFill>
                  <a:srgbClr val="000000"/>
                </a:solidFill>
                <a:latin typeface="Aharoni"/>
                <a:ea typeface="Aharoni"/>
                <a:cs typeface="Aharoni"/>
                <a:sym typeface="Aharoni"/>
              </a:rPr>
              <a:t>AFWERX</a:t>
            </a:r>
            <a:endParaRPr sz="900" b="0" i="0" u="none" strike="noStrike" cap="none">
              <a:solidFill>
                <a:srgbClr val="000000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sp>
        <p:nvSpPr>
          <p:cNvPr id="263" name="Google Shape;263;p10"/>
          <p:cNvSpPr txBox="1"/>
          <p:nvPr/>
        </p:nvSpPr>
        <p:spPr>
          <a:xfrm>
            <a:off x="9657788" y="3939436"/>
            <a:ext cx="2292176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haroni"/>
              <a:buNone/>
            </a:pPr>
            <a:r>
              <a:rPr lang="en-US" sz="800" b="1" i="0" u="none" strike="noStrike" cap="none">
                <a:solidFill>
                  <a:srgbClr val="000000"/>
                </a:solidFill>
                <a:latin typeface="Aharoni"/>
                <a:ea typeface="Aharoni"/>
                <a:cs typeface="Aharoni"/>
                <a:sym typeface="Aharoni"/>
              </a:rPr>
              <a:t>ONR Global</a:t>
            </a:r>
            <a:endParaRPr sz="800" b="1" i="0" u="none" strike="noStrike" cap="none">
              <a:solidFill>
                <a:srgbClr val="000000"/>
              </a:solidFill>
              <a:latin typeface="Aharoni"/>
              <a:ea typeface="Aharoni"/>
              <a:cs typeface="Aharoni"/>
              <a:sym typeface="Aharoni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haroni"/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Aharoni"/>
                <a:ea typeface="Aharoni"/>
                <a:cs typeface="Aharoni"/>
                <a:sym typeface="Aharoni"/>
              </a:rPr>
              <a:t>Royal Navy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haroni"/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Aharoni"/>
                <a:ea typeface="Aharoni"/>
                <a:cs typeface="Aharoni"/>
                <a:sym typeface="Aharoni"/>
              </a:rPr>
              <a:t>OCTO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haroni"/>
              <a:buNone/>
            </a:pPr>
            <a:r>
              <a:rPr lang="en-US" sz="800" b="0" i="0" u="none" strike="noStrike" cap="none" err="1">
                <a:solidFill>
                  <a:srgbClr val="000000"/>
                </a:solidFill>
                <a:latin typeface="Aharoni"/>
                <a:ea typeface="Aharoni"/>
                <a:cs typeface="Aharoni"/>
                <a:sym typeface="Aharoni"/>
              </a:rPr>
              <a:t>MARCAP</a:t>
            </a:r>
            <a:r>
              <a:rPr lang="en-US" sz="800" b="0" i="0" u="none" strike="noStrike" cap="none">
                <a:solidFill>
                  <a:srgbClr val="000000"/>
                </a:solidFill>
                <a:latin typeface="Aharoni"/>
                <a:ea typeface="Aharoni"/>
                <a:cs typeface="Aharoni"/>
                <a:sym typeface="Aharoni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haroni"/>
              <a:buNone/>
            </a:pPr>
            <a:r>
              <a:rPr lang="en-US" sz="800" b="0" i="0" u="none" strike="noStrike" cap="none" err="1">
                <a:solidFill>
                  <a:srgbClr val="000000"/>
                </a:solidFill>
                <a:latin typeface="Aharoni"/>
                <a:ea typeface="Aharoni"/>
                <a:cs typeface="Aharoni"/>
                <a:sym typeface="Aharoni"/>
              </a:rPr>
              <a:t>NavyX</a:t>
            </a:r>
            <a:endParaRPr sz="800" b="0" i="0" u="none" strike="noStrike" cap="none">
              <a:solidFill>
                <a:srgbClr val="000000"/>
              </a:solidFill>
              <a:latin typeface="Aharoni"/>
              <a:ea typeface="Aharoni"/>
              <a:cs typeface="Aharoni"/>
              <a:sym typeface="Aharoni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haroni"/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Aharoni"/>
                <a:ea typeface="Aharoni"/>
                <a:cs typeface="Aharoni"/>
                <a:sym typeface="Aharoni"/>
              </a:rPr>
              <a:t>NATO </a:t>
            </a:r>
            <a:r>
              <a:rPr lang="en-US" sz="800" b="0" i="0" u="none" strike="noStrike" cap="none" err="1">
                <a:solidFill>
                  <a:srgbClr val="000000"/>
                </a:solidFill>
                <a:latin typeface="Aharoni"/>
                <a:ea typeface="Aharoni"/>
                <a:cs typeface="Aharoni"/>
                <a:sym typeface="Aharoni"/>
              </a:rPr>
              <a:t>MUSIC^2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haroni"/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Aharoni"/>
                <a:ea typeface="Aharoni"/>
                <a:cs typeface="Aharoni"/>
                <a:sym typeface="Aharoni"/>
              </a:rPr>
              <a:t>NATO MUS </a:t>
            </a:r>
            <a:r>
              <a:rPr lang="en-US" sz="800" b="0" i="0" u="none" strike="noStrike" cap="none" err="1">
                <a:solidFill>
                  <a:srgbClr val="000000"/>
                </a:solidFill>
                <a:latin typeface="Aharoni"/>
                <a:ea typeface="Aharoni"/>
                <a:cs typeface="Aharoni"/>
                <a:sym typeface="Aharoni"/>
              </a:rPr>
              <a:t>IAB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haroni"/>
              <a:buNone/>
            </a:pPr>
            <a:r>
              <a:rPr lang="en-US" sz="800" b="0" i="0" u="none" strike="noStrike" cap="none" err="1">
                <a:solidFill>
                  <a:srgbClr val="000000"/>
                </a:solidFill>
                <a:latin typeface="Aharoni"/>
                <a:ea typeface="Aharoni"/>
                <a:cs typeface="Aharoni"/>
                <a:sym typeface="Aharoni"/>
              </a:rPr>
              <a:t>MoD</a:t>
            </a:r>
            <a:r>
              <a:rPr lang="en-US" sz="800" b="0" i="0" u="none" strike="noStrike" cap="none">
                <a:solidFill>
                  <a:srgbClr val="000000"/>
                </a:solidFill>
                <a:latin typeface="Aharoni"/>
                <a:ea typeface="Aharoni"/>
                <a:cs typeface="Aharoni"/>
                <a:sym typeface="Aharoni"/>
              </a:rPr>
              <a:t> </a:t>
            </a:r>
            <a:r>
              <a:rPr lang="en-US" sz="800" b="0" i="0" u="none" strike="noStrike" cap="none" err="1">
                <a:solidFill>
                  <a:srgbClr val="000000"/>
                </a:solidFill>
                <a:latin typeface="Aharoni"/>
                <a:ea typeface="Aharoni"/>
                <a:cs typeface="Aharoni"/>
                <a:sym typeface="Aharoni"/>
              </a:rPr>
              <a:t>DASA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haroni"/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Aharoni"/>
                <a:ea typeface="Aharoni"/>
                <a:cs typeface="Aharoni"/>
                <a:sym typeface="Aharoni"/>
              </a:rPr>
              <a:t>NSIN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haroni"/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Aharoni"/>
                <a:ea typeface="Aharoni"/>
                <a:cs typeface="Aharoni"/>
                <a:sym typeface="Aharoni"/>
              </a:rPr>
              <a:t>Imperial College London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haroni"/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Aharoni"/>
                <a:ea typeface="Aharoni"/>
                <a:cs typeface="Aharoni"/>
                <a:sym typeface="Aharoni"/>
              </a:rPr>
              <a:t>US Embassy in London </a:t>
            </a:r>
            <a:r>
              <a:rPr lang="en-US" sz="800" b="0" i="0" u="none" strike="noStrike" cap="none" err="1">
                <a:solidFill>
                  <a:srgbClr val="000000"/>
                </a:solidFill>
                <a:latin typeface="Aharoni"/>
                <a:ea typeface="Aharoni"/>
                <a:cs typeface="Aharoni"/>
                <a:sym typeface="Aharoni"/>
              </a:rPr>
              <a:t>ODC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haroni"/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Aharoni"/>
                <a:ea typeface="Aharoni"/>
                <a:cs typeface="Aharoni"/>
                <a:sym typeface="Aharoni"/>
              </a:rPr>
              <a:t>NATO Allied Maritime Command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haroni"/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Aharoni"/>
                <a:ea typeface="Aharoni"/>
                <a:cs typeface="Aharoni"/>
                <a:sym typeface="Aharoni"/>
              </a:rPr>
              <a:t>UK </a:t>
            </a:r>
            <a:r>
              <a:rPr lang="en-US" sz="800" b="0" i="0" u="none" strike="noStrike" cap="none" err="1">
                <a:solidFill>
                  <a:srgbClr val="000000"/>
                </a:solidFill>
                <a:latin typeface="Aharoni"/>
                <a:ea typeface="Aharoni"/>
                <a:cs typeface="Aharoni"/>
                <a:sym typeface="Aharoni"/>
              </a:rPr>
              <a:t>Defence</a:t>
            </a:r>
            <a:r>
              <a:rPr lang="en-US" sz="800" b="0" i="0" u="none" strike="noStrike" cap="none">
                <a:solidFill>
                  <a:srgbClr val="000000"/>
                </a:solidFill>
                <a:latin typeface="Aharoni"/>
                <a:ea typeface="Aharoni"/>
                <a:cs typeface="Aharoni"/>
                <a:sym typeface="Aharoni"/>
              </a:rPr>
              <a:t> Solutions Centre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haroni"/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Aharoni"/>
                <a:ea typeface="Aharoni"/>
                <a:cs typeface="Aharoni"/>
                <a:sym typeface="Aharoni"/>
              </a:rPr>
              <a:t>Her Majesty’s </a:t>
            </a:r>
            <a:r>
              <a:rPr lang="en-US" sz="800" b="0" i="0" u="none" strike="noStrike" cap="none" err="1">
                <a:solidFill>
                  <a:srgbClr val="000000"/>
                </a:solidFill>
                <a:latin typeface="Aharoni"/>
                <a:ea typeface="Aharoni"/>
                <a:cs typeface="Aharoni"/>
                <a:sym typeface="Aharoni"/>
              </a:rPr>
              <a:t>Gov</a:t>
            </a:r>
            <a:r>
              <a:rPr lang="en-US" sz="800" b="0" i="0" u="none" strike="noStrike" cap="none">
                <a:solidFill>
                  <a:srgbClr val="000000"/>
                </a:solidFill>
                <a:latin typeface="Aharoni"/>
                <a:ea typeface="Aharoni"/>
                <a:cs typeface="Aharoni"/>
                <a:sym typeface="Aharoni"/>
              </a:rPr>
              <a:t> </a:t>
            </a:r>
            <a:r>
              <a:rPr lang="en-US" sz="800" b="0" i="0" u="none" strike="noStrike" cap="none" err="1">
                <a:solidFill>
                  <a:srgbClr val="000000"/>
                </a:solidFill>
                <a:latin typeface="Aharoni"/>
                <a:ea typeface="Aharoni"/>
                <a:cs typeface="Aharoni"/>
                <a:sym typeface="Aharoni"/>
              </a:rPr>
              <a:t>Dept</a:t>
            </a:r>
            <a:r>
              <a:rPr lang="en-US" sz="800" b="0" i="0" u="none" strike="noStrike" cap="none">
                <a:solidFill>
                  <a:srgbClr val="000000"/>
                </a:solidFill>
                <a:latin typeface="Aharoni"/>
                <a:ea typeface="Aharoni"/>
                <a:cs typeface="Aharoni"/>
                <a:sym typeface="Aharoni"/>
              </a:rPr>
              <a:t> of Int’l Trade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10"/>
          <p:cNvSpPr txBox="1"/>
          <p:nvPr/>
        </p:nvSpPr>
        <p:spPr>
          <a:xfrm>
            <a:off x="1378907" y="5966807"/>
            <a:ext cx="1012061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haroni"/>
              <a:buNone/>
            </a:pPr>
            <a:r>
              <a:rPr lang="en-US" sz="900" b="1" i="0" u="none" strike="noStrike" cap="none">
                <a:solidFill>
                  <a:srgbClr val="000000"/>
                </a:solidFill>
                <a:latin typeface="Aharoni"/>
                <a:ea typeface="Aharoni"/>
                <a:cs typeface="Aharoni"/>
                <a:sym typeface="Aharoni"/>
              </a:rPr>
              <a:t>AK MEP</a:t>
            </a:r>
            <a:endParaRPr sz="900" b="0" i="0" u="none" strike="noStrike" cap="none">
              <a:solidFill>
                <a:srgbClr val="000000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sp>
        <p:nvSpPr>
          <p:cNvPr id="265" name="Google Shape;265;p10"/>
          <p:cNvSpPr txBox="1"/>
          <p:nvPr/>
        </p:nvSpPr>
        <p:spPr>
          <a:xfrm>
            <a:off x="1978449" y="4267018"/>
            <a:ext cx="170224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haroni"/>
              <a:buNone/>
            </a:pPr>
            <a:r>
              <a:rPr lang="en-US" sz="900" b="1" i="0" u="none" strike="noStrike" cap="none">
                <a:solidFill>
                  <a:srgbClr val="000000"/>
                </a:solidFill>
                <a:latin typeface="Aharoni"/>
                <a:ea typeface="Aharoni"/>
                <a:cs typeface="Aharoni"/>
                <a:sym typeface="Aharoni"/>
              </a:rPr>
              <a:t>Arizona State University</a:t>
            </a:r>
            <a:br>
              <a:rPr lang="en-US" sz="900" b="1" i="0" u="none" strike="noStrike" cap="none">
                <a:solidFill>
                  <a:srgbClr val="000000"/>
                </a:solidFill>
                <a:latin typeface="Aharoni"/>
                <a:ea typeface="Aharoni"/>
                <a:cs typeface="Aharoni"/>
                <a:sym typeface="Aharoni"/>
              </a:rPr>
            </a:br>
            <a:r>
              <a:rPr lang="en-US" sz="900" b="1" i="0" u="none" strike="noStrike" cap="none">
                <a:solidFill>
                  <a:srgbClr val="000000"/>
                </a:solidFill>
                <a:latin typeface="Aharoni"/>
                <a:ea typeface="Aharoni"/>
                <a:cs typeface="Aharoni"/>
                <a:sym typeface="Aharoni"/>
              </a:rPr>
              <a:t>AZ MEP</a:t>
            </a:r>
            <a:endParaRPr sz="900" b="0" i="0" u="none" strike="noStrike" cap="none">
              <a:solidFill>
                <a:srgbClr val="000000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sp>
        <p:nvSpPr>
          <p:cNvPr id="266" name="Google Shape;266;p10"/>
          <p:cNvSpPr txBox="1"/>
          <p:nvPr/>
        </p:nvSpPr>
        <p:spPr>
          <a:xfrm>
            <a:off x="6027451" y="4279022"/>
            <a:ext cx="898626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haroni"/>
              <a:buNone/>
            </a:pPr>
            <a:r>
              <a:rPr lang="en-US" sz="900" b="1" i="0" u="none" strike="noStrike" cap="none">
                <a:solidFill>
                  <a:srgbClr val="000000"/>
                </a:solidFill>
                <a:latin typeface="Aharoni"/>
                <a:ea typeface="Aharoni"/>
                <a:cs typeface="Aharoni"/>
                <a:sym typeface="Aharoni"/>
              </a:rPr>
              <a:t>AEDC-MS</a:t>
            </a:r>
            <a:endParaRPr sz="900" b="0" i="0" u="none" strike="noStrike" cap="none">
              <a:solidFill>
                <a:srgbClr val="000000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sp>
        <p:nvSpPr>
          <p:cNvPr id="267" name="Google Shape;267;p10"/>
          <p:cNvSpPr txBox="1"/>
          <p:nvPr/>
        </p:nvSpPr>
        <p:spPr>
          <a:xfrm>
            <a:off x="337745" y="3998140"/>
            <a:ext cx="981679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haroni"/>
              <a:buNone/>
            </a:pPr>
            <a:r>
              <a:rPr lang="en-US" sz="900" b="1" i="0" u="none" strike="noStrike" cap="none">
                <a:solidFill>
                  <a:srgbClr val="000000"/>
                </a:solidFill>
                <a:latin typeface="Aharoni"/>
                <a:ea typeface="Aharoni"/>
                <a:cs typeface="Aharoni"/>
                <a:sym typeface="Aharoni"/>
              </a:rPr>
              <a:t>CMTC</a:t>
            </a:r>
            <a:endParaRPr sz="900" b="0" i="0" u="none" strike="noStrike" cap="none">
              <a:solidFill>
                <a:srgbClr val="000000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sp>
        <p:nvSpPr>
          <p:cNvPr id="268" name="Google Shape;268;p10"/>
          <p:cNvSpPr txBox="1"/>
          <p:nvPr/>
        </p:nvSpPr>
        <p:spPr>
          <a:xfrm>
            <a:off x="8843412" y="2063602"/>
            <a:ext cx="819856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haroni"/>
              <a:buNone/>
            </a:pPr>
            <a:r>
              <a:rPr lang="en-US" sz="900" b="1" i="0" u="none" strike="noStrike" cap="none">
                <a:solidFill>
                  <a:srgbClr val="000000"/>
                </a:solidFill>
                <a:latin typeface="Aharoni"/>
                <a:ea typeface="Aharoni"/>
                <a:cs typeface="Aharoni"/>
                <a:sym typeface="Aharoni"/>
              </a:rPr>
              <a:t>CONNSTEP</a:t>
            </a:r>
            <a:endParaRPr sz="1000" b="0" i="0" u="none" strike="noStrike" cap="none">
              <a:solidFill>
                <a:srgbClr val="000000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sp>
        <p:nvSpPr>
          <p:cNvPr id="269" name="Google Shape;269;p10"/>
          <p:cNvSpPr txBox="1"/>
          <p:nvPr/>
        </p:nvSpPr>
        <p:spPr>
          <a:xfrm>
            <a:off x="8640615" y="2672600"/>
            <a:ext cx="773089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haroni"/>
              <a:buNone/>
            </a:pPr>
            <a:r>
              <a:rPr lang="en-US" sz="900" b="1" i="0" u="none" strike="noStrike" cap="none">
                <a:solidFill>
                  <a:srgbClr val="000000"/>
                </a:solidFill>
                <a:latin typeface="Aharoni"/>
                <a:ea typeface="Aharoni"/>
                <a:cs typeface="Aharoni"/>
                <a:sym typeface="Aharoni"/>
              </a:rPr>
              <a:t>DEMEP</a:t>
            </a:r>
            <a:endParaRPr sz="900" b="0" i="0" u="none" strike="noStrike" cap="none">
              <a:solidFill>
                <a:srgbClr val="000000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sp>
        <p:nvSpPr>
          <p:cNvPr id="270" name="Google Shape;270;p10"/>
          <p:cNvSpPr txBox="1"/>
          <p:nvPr/>
        </p:nvSpPr>
        <p:spPr>
          <a:xfrm>
            <a:off x="7291035" y="4807013"/>
            <a:ext cx="773089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haroni"/>
              <a:buNone/>
            </a:pPr>
            <a:r>
              <a:rPr lang="en-US" sz="900" b="1" i="0" u="none" strike="noStrike" cap="none">
                <a:solidFill>
                  <a:srgbClr val="000000"/>
                </a:solidFill>
                <a:latin typeface="Aharoni"/>
                <a:ea typeface="Aharoni"/>
                <a:cs typeface="Aharoni"/>
                <a:sym typeface="Aharoni"/>
              </a:rPr>
              <a:t>ATN MEP</a:t>
            </a:r>
            <a:endParaRPr sz="900" b="0" i="0" u="none" strike="noStrike" cap="none">
              <a:solidFill>
                <a:srgbClr val="000000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sp>
        <p:nvSpPr>
          <p:cNvPr id="271" name="Google Shape;271;p10"/>
          <p:cNvSpPr txBox="1"/>
          <p:nvPr/>
        </p:nvSpPr>
        <p:spPr>
          <a:xfrm>
            <a:off x="8236523" y="5796489"/>
            <a:ext cx="991488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haroni"/>
              <a:buNone/>
            </a:pPr>
            <a:r>
              <a:rPr lang="en-US" sz="900" b="1" i="0" u="none" strike="noStrike" cap="none">
                <a:solidFill>
                  <a:srgbClr val="000000"/>
                </a:solidFill>
                <a:latin typeface="Aharoni"/>
                <a:ea typeface="Aharoni"/>
                <a:cs typeface="Aharoni"/>
                <a:sym typeface="Aharoni"/>
              </a:rPr>
              <a:t>SOFWERX</a:t>
            </a:r>
            <a:endParaRPr sz="900" b="0" i="0" u="none" strike="noStrike" cap="none">
              <a:solidFill>
                <a:srgbClr val="000000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sp>
        <p:nvSpPr>
          <p:cNvPr id="272" name="Google Shape;272;p10"/>
          <p:cNvSpPr txBox="1"/>
          <p:nvPr/>
        </p:nvSpPr>
        <p:spPr>
          <a:xfrm>
            <a:off x="9142989" y="3343771"/>
            <a:ext cx="1776652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haroni"/>
              <a:buNone/>
            </a:pPr>
            <a:r>
              <a:rPr lang="en-US" sz="800" b="1" i="0" u="none" strike="noStrike" cap="none">
                <a:solidFill>
                  <a:srgbClr val="000000"/>
                </a:solidFill>
                <a:latin typeface="Aharoni"/>
                <a:ea typeface="Aharoni"/>
                <a:cs typeface="Aharoni"/>
                <a:sym typeface="Aharoni"/>
              </a:rPr>
              <a:t>Norfolk Naval Shipyard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haroni"/>
              <a:buNone/>
            </a:pPr>
            <a:r>
              <a:rPr lang="en-US" sz="800" b="1" i="0" u="none" strike="noStrike" cap="none">
                <a:solidFill>
                  <a:srgbClr val="000000"/>
                </a:solidFill>
                <a:latin typeface="Aharoni"/>
                <a:ea typeface="Aharoni"/>
                <a:cs typeface="Aharoni"/>
                <a:sym typeface="Aharoni"/>
              </a:rPr>
              <a:t>757 Accelerate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haroni"/>
              <a:buNone/>
            </a:pPr>
            <a:r>
              <a:rPr lang="en-US" sz="800" b="1" i="0" u="none" strike="noStrike" cap="none">
                <a:solidFill>
                  <a:srgbClr val="000000"/>
                </a:solidFill>
                <a:latin typeface="Aharoni"/>
                <a:ea typeface="Aharoni"/>
                <a:cs typeface="Aharoni"/>
                <a:sym typeface="Aharoni"/>
              </a:rPr>
              <a:t>Gangplank VA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haroni"/>
              <a:buNone/>
            </a:pPr>
            <a:r>
              <a:rPr lang="en-US" sz="800" b="1" i="0" u="none" strike="noStrike" cap="none">
                <a:solidFill>
                  <a:srgbClr val="000000"/>
                </a:solidFill>
                <a:latin typeface="Aharoni"/>
                <a:ea typeface="Aharoni"/>
                <a:cs typeface="Aharoni"/>
                <a:sym typeface="Aharoni"/>
              </a:rPr>
              <a:t>NASA Langley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haroni"/>
              <a:buNone/>
            </a:pPr>
            <a:r>
              <a:rPr lang="en-US" sz="800" b="1" i="0" u="none" strike="noStrike" cap="none">
                <a:solidFill>
                  <a:srgbClr val="000000"/>
                </a:solidFill>
                <a:latin typeface="Aharoni"/>
                <a:ea typeface="Aharoni"/>
                <a:cs typeface="Aharoni"/>
                <a:sym typeface="Aharoni"/>
              </a:rPr>
              <a:t>ACC Langley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haroni"/>
              <a:buNone/>
            </a:pPr>
            <a:r>
              <a:rPr lang="en-US" sz="800" b="1" i="0" u="none" strike="noStrike" cap="none">
                <a:solidFill>
                  <a:srgbClr val="000000"/>
                </a:solidFill>
                <a:latin typeface="Aharoni"/>
                <a:ea typeface="Aharoni"/>
                <a:cs typeface="Aharoni"/>
                <a:sym typeface="Aharoni"/>
              </a:rPr>
              <a:t>Jefferson Labs (DOE)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haroni"/>
              <a:buNone/>
            </a:pPr>
            <a:r>
              <a:rPr lang="en-US" sz="800" b="1" i="0" u="none" strike="noStrike" cap="none">
                <a:solidFill>
                  <a:srgbClr val="000000"/>
                </a:solidFill>
                <a:latin typeface="Aharoni"/>
                <a:ea typeface="Aharoni"/>
                <a:cs typeface="Aharoni"/>
                <a:sym typeface="Aharoni"/>
              </a:rPr>
              <a:t>ONR Science Advisor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haroni"/>
              <a:buNone/>
            </a:pPr>
            <a:r>
              <a:rPr lang="en-US" sz="800" b="1" i="0" u="none" strike="noStrike" cap="none">
                <a:solidFill>
                  <a:srgbClr val="000000"/>
                </a:solidFill>
                <a:latin typeface="Aharoni"/>
                <a:ea typeface="Aharoni"/>
                <a:cs typeface="Aharoni"/>
                <a:sym typeface="Aharoni"/>
              </a:rPr>
              <a:t>NECC</a:t>
            </a:r>
            <a:endParaRPr sz="800" b="0" i="0" u="none" strike="noStrike" cap="none">
              <a:solidFill>
                <a:srgbClr val="000000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sp>
        <p:nvSpPr>
          <p:cNvPr id="273" name="Google Shape;273;p10"/>
          <p:cNvSpPr txBox="1"/>
          <p:nvPr/>
        </p:nvSpPr>
        <p:spPr>
          <a:xfrm>
            <a:off x="7690981" y="3927695"/>
            <a:ext cx="1487792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haroni"/>
              <a:buNone/>
            </a:pPr>
            <a:r>
              <a:rPr lang="en-US" sz="1000" b="1" i="0" u="none" strike="noStrike" cap="none">
                <a:solidFill>
                  <a:srgbClr val="000000"/>
                </a:solidFill>
                <a:latin typeface="Aharoni"/>
                <a:ea typeface="Aharoni"/>
                <a:cs typeface="Aharoni"/>
                <a:sym typeface="Aharoni"/>
              </a:rPr>
              <a:t>ONR Science </a:t>
            </a:r>
            <a:r>
              <a:rPr lang="en-US" sz="900" b="1" i="0" u="none" strike="noStrike" cap="none">
                <a:solidFill>
                  <a:srgbClr val="000000"/>
                </a:solidFill>
                <a:latin typeface="Aharoni"/>
                <a:ea typeface="Aharoni"/>
                <a:cs typeface="Aharoni"/>
                <a:sym typeface="Aharoni"/>
              </a:rPr>
              <a:t>Advisor</a:t>
            </a:r>
            <a:endParaRPr sz="1000" b="0" i="0" u="none" strike="noStrike" cap="none">
              <a:solidFill>
                <a:srgbClr val="000000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sp>
        <p:nvSpPr>
          <p:cNvPr id="274" name="Google Shape;274;p10"/>
          <p:cNvSpPr/>
          <p:nvPr/>
        </p:nvSpPr>
        <p:spPr>
          <a:xfrm>
            <a:off x="1946004" y="4435532"/>
            <a:ext cx="45719" cy="45719"/>
          </a:xfrm>
          <a:prstGeom prst="ellipse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10"/>
          <p:cNvSpPr/>
          <p:nvPr/>
        </p:nvSpPr>
        <p:spPr>
          <a:xfrm>
            <a:off x="1915558" y="6062552"/>
            <a:ext cx="45719" cy="45719"/>
          </a:xfrm>
          <a:prstGeom prst="ellipse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10"/>
          <p:cNvSpPr/>
          <p:nvPr/>
        </p:nvSpPr>
        <p:spPr>
          <a:xfrm>
            <a:off x="7284011" y="4900553"/>
            <a:ext cx="45719" cy="45719"/>
          </a:xfrm>
          <a:prstGeom prst="ellipse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10"/>
          <p:cNvSpPr/>
          <p:nvPr/>
        </p:nvSpPr>
        <p:spPr>
          <a:xfrm>
            <a:off x="3244583" y="5975209"/>
            <a:ext cx="45719" cy="45719"/>
          </a:xfrm>
          <a:prstGeom prst="ellipse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10"/>
          <p:cNvSpPr/>
          <p:nvPr/>
        </p:nvSpPr>
        <p:spPr>
          <a:xfrm>
            <a:off x="8363025" y="5255044"/>
            <a:ext cx="45719" cy="45719"/>
          </a:xfrm>
          <a:prstGeom prst="ellipse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10"/>
          <p:cNvSpPr txBox="1"/>
          <p:nvPr/>
        </p:nvSpPr>
        <p:spPr>
          <a:xfrm>
            <a:off x="7121675" y="5162390"/>
            <a:ext cx="1487792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haroni"/>
              <a:buNone/>
            </a:pPr>
            <a:r>
              <a:rPr lang="en-US" sz="900" b="1" i="0" u="none" strike="noStrike" cap="none">
                <a:solidFill>
                  <a:srgbClr val="000000"/>
                </a:solidFill>
                <a:latin typeface="Aharoni"/>
                <a:ea typeface="Aharoni"/>
                <a:cs typeface="Aharoni"/>
                <a:sym typeface="Aharoni"/>
              </a:rPr>
              <a:t>ONR Science Advisor</a:t>
            </a:r>
            <a:endParaRPr sz="900" b="0" i="0" u="none" strike="noStrike" cap="none">
              <a:solidFill>
                <a:srgbClr val="000000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sp>
        <p:nvSpPr>
          <p:cNvPr id="280" name="Google Shape;280;p10"/>
          <p:cNvSpPr txBox="1"/>
          <p:nvPr/>
        </p:nvSpPr>
        <p:spPr>
          <a:xfrm>
            <a:off x="3160424" y="6043509"/>
            <a:ext cx="239723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haroni"/>
              <a:buNone/>
            </a:pPr>
            <a:r>
              <a:rPr lang="en-US" sz="900" b="1" i="0" u="none" strike="noStrike" cap="none">
                <a:solidFill>
                  <a:srgbClr val="000000"/>
                </a:solidFill>
                <a:latin typeface="Aharoni"/>
                <a:ea typeface="Aharoni"/>
                <a:cs typeface="Aharoni"/>
                <a:sym typeface="Aharoni"/>
              </a:rPr>
              <a:t>ONR Science Advisor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haroni"/>
              <a:buNone/>
            </a:pPr>
            <a:r>
              <a:rPr lang="en-US" sz="900" b="1" i="0" u="none" strike="noStrike" cap="none">
                <a:solidFill>
                  <a:srgbClr val="000000"/>
                </a:solidFill>
                <a:latin typeface="Aharoni"/>
                <a:ea typeface="Aharoni"/>
                <a:cs typeface="Aharoni"/>
                <a:sym typeface="Aharoni"/>
              </a:rPr>
              <a:t>Innovate Hawaii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haroni"/>
              <a:buNone/>
            </a:pPr>
            <a:r>
              <a:rPr lang="en-US" sz="900" b="1" i="0" u="none" strike="noStrike" cap="none">
                <a:solidFill>
                  <a:srgbClr val="000000"/>
                </a:solidFill>
                <a:latin typeface="Aharoni"/>
                <a:ea typeface="Aharoni"/>
                <a:cs typeface="Aharoni"/>
                <a:sym typeface="Aharoni"/>
              </a:rPr>
              <a:t>HTDC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haroni"/>
              <a:buNone/>
            </a:pPr>
            <a:r>
              <a:rPr lang="en-US" sz="900" b="1" i="0" u="none" strike="noStrike" cap="none">
                <a:solidFill>
                  <a:srgbClr val="000000"/>
                </a:solidFill>
                <a:latin typeface="Aharoni"/>
                <a:ea typeface="Aharoni"/>
                <a:cs typeface="Aharoni"/>
                <a:sym typeface="Aharoni"/>
              </a:rPr>
              <a:t>University of Hawaii</a:t>
            </a:r>
            <a:endParaRPr sz="900" b="0" i="0" u="none" strike="noStrike" cap="none">
              <a:solidFill>
                <a:srgbClr val="000000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sp>
        <p:nvSpPr>
          <p:cNvPr id="281" name="Google Shape;281;p10"/>
          <p:cNvSpPr/>
          <p:nvPr/>
        </p:nvSpPr>
        <p:spPr>
          <a:xfrm>
            <a:off x="5727194" y="2584110"/>
            <a:ext cx="45719" cy="45719"/>
          </a:xfrm>
          <a:prstGeom prst="ellipse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10"/>
          <p:cNvSpPr/>
          <p:nvPr/>
        </p:nvSpPr>
        <p:spPr>
          <a:xfrm>
            <a:off x="7149351" y="3128967"/>
            <a:ext cx="45719" cy="45719"/>
          </a:xfrm>
          <a:prstGeom prst="ellipse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10"/>
          <p:cNvSpPr/>
          <p:nvPr/>
        </p:nvSpPr>
        <p:spPr>
          <a:xfrm>
            <a:off x="6464289" y="2917275"/>
            <a:ext cx="45719" cy="45719"/>
          </a:xfrm>
          <a:prstGeom prst="ellipse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10"/>
          <p:cNvSpPr/>
          <p:nvPr/>
        </p:nvSpPr>
        <p:spPr>
          <a:xfrm>
            <a:off x="1752986" y="1787085"/>
            <a:ext cx="45719" cy="45719"/>
          </a:xfrm>
          <a:prstGeom prst="ellipse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10"/>
          <p:cNvSpPr/>
          <p:nvPr/>
        </p:nvSpPr>
        <p:spPr>
          <a:xfrm>
            <a:off x="7644492" y="4482565"/>
            <a:ext cx="45719" cy="45719"/>
          </a:xfrm>
          <a:prstGeom prst="ellipse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10"/>
          <p:cNvSpPr/>
          <p:nvPr/>
        </p:nvSpPr>
        <p:spPr>
          <a:xfrm>
            <a:off x="8399897" y="5729709"/>
            <a:ext cx="45719" cy="45719"/>
          </a:xfrm>
          <a:prstGeom prst="ellipse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10"/>
          <p:cNvSpPr/>
          <p:nvPr/>
        </p:nvSpPr>
        <p:spPr>
          <a:xfrm>
            <a:off x="9108660" y="2765261"/>
            <a:ext cx="45719" cy="45719"/>
          </a:xfrm>
          <a:prstGeom prst="ellipse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10"/>
          <p:cNvSpPr/>
          <p:nvPr/>
        </p:nvSpPr>
        <p:spPr>
          <a:xfrm>
            <a:off x="9549756" y="2146500"/>
            <a:ext cx="45719" cy="45719"/>
          </a:xfrm>
          <a:prstGeom prst="ellipse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10"/>
          <p:cNvSpPr/>
          <p:nvPr/>
        </p:nvSpPr>
        <p:spPr>
          <a:xfrm>
            <a:off x="754291" y="4095932"/>
            <a:ext cx="45719" cy="45719"/>
          </a:xfrm>
          <a:prstGeom prst="ellipse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10"/>
          <p:cNvSpPr/>
          <p:nvPr/>
        </p:nvSpPr>
        <p:spPr>
          <a:xfrm>
            <a:off x="6019708" y="4375830"/>
            <a:ext cx="45719" cy="45719"/>
          </a:xfrm>
          <a:prstGeom prst="ellipse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10"/>
          <p:cNvSpPr txBox="1"/>
          <p:nvPr/>
        </p:nvSpPr>
        <p:spPr>
          <a:xfrm>
            <a:off x="6461214" y="2825837"/>
            <a:ext cx="773089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haroni"/>
              <a:buNone/>
            </a:pPr>
            <a:r>
              <a:rPr lang="en-US" sz="900" b="1" i="0" u="none" strike="noStrike" cap="none">
                <a:solidFill>
                  <a:srgbClr val="000000"/>
                </a:solidFill>
                <a:latin typeface="Aharoni"/>
                <a:ea typeface="Aharoni"/>
                <a:cs typeface="Aharoni"/>
                <a:sym typeface="Aharoni"/>
              </a:rPr>
              <a:t>IMEC</a:t>
            </a:r>
            <a:endParaRPr sz="900" b="0" i="0" u="none" strike="noStrike" cap="none">
              <a:solidFill>
                <a:srgbClr val="000000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sp>
        <p:nvSpPr>
          <p:cNvPr id="292" name="Google Shape;292;p10"/>
          <p:cNvSpPr txBox="1"/>
          <p:nvPr/>
        </p:nvSpPr>
        <p:spPr>
          <a:xfrm>
            <a:off x="1767295" y="1684403"/>
            <a:ext cx="773089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haroni"/>
              <a:buNone/>
            </a:pPr>
            <a:r>
              <a:rPr lang="en-US" sz="900" b="1" i="0" u="none" strike="noStrike" cap="none">
                <a:solidFill>
                  <a:srgbClr val="000000"/>
                </a:solidFill>
                <a:latin typeface="Aharoni"/>
                <a:ea typeface="Aharoni"/>
                <a:cs typeface="Aharoni"/>
                <a:sym typeface="Aharoni"/>
              </a:rPr>
              <a:t>TechHelp</a:t>
            </a:r>
            <a:endParaRPr sz="900" b="1" i="0" u="none" strike="noStrike" cap="none">
              <a:solidFill>
                <a:srgbClr val="000000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sp>
        <p:nvSpPr>
          <p:cNvPr id="293" name="Google Shape;293;p10"/>
          <p:cNvSpPr txBox="1"/>
          <p:nvPr/>
        </p:nvSpPr>
        <p:spPr>
          <a:xfrm>
            <a:off x="7139609" y="4398689"/>
            <a:ext cx="773089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haroni"/>
              <a:buNone/>
            </a:pPr>
            <a:r>
              <a:rPr lang="en-US" sz="900" b="1" i="0" u="none" strike="noStrike" cap="none">
                <a:solidFill>
                  <a:srgbClr val="000000"/>
                </a:solidFill>
                <a:latin typeface="Aharoni"/>
                <a:ea typeface="Aharoni"/>
                <a:cs typeface="Aharoni"/>
                <a:sym typeface="Aharoni"/>
              </a:rPr>
              <a:t>GaMEP</a:t>
            </a:r>
            <a:endParaRPr sz="900" b="0" i="0" u="none" strike="noStrike" cap="none">
              <a:solidFill>
                <a:srgbClr val="000000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sp>
        <p:nvSpPr>
          <p:cNvPr id="294" name="Google Shape;294;p10"/>
          <p:cNvSpPr txBox="1"/>
          <p:nvPr/>
        </p:nvSpPr>
        <p:spPr>
          <a:xfrm>
            <a:off x="8370506" y="4216434"/>
            <a:ext cx="142575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haroni"/>
              <a:buNone/>
            </a:pPr>
            <a:r>
              <a:rPr lang="en-US" sz="900" b="0" i="0" u="none" strike="noStrike" cap="none">
                <a:solidFill>
                  <a:srgbClr val="000000"/>
                </a:solidFill>
                <a:latin typeface="Aharoni"/>
                <a:ea typeface="Aharoni"/>
                <a:cs typeface="Aharoni"/>
                <a:sym typeface="Aharoni"/>
              </a:rPr>
              <a:t>UofSC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haroni"/>
              <a:buNone/>
            </a:pPr>
            <a:r>
              <a:rPr lang="en-US" sz="900" b="0" i="0" u="none" strike="noStrike" cap="none">
                <a:solidFill>
                  <a:srgbClr val="000000"/>
                </a:solidFill>
                <a:latin typeface="Aharoni"/>
                <a:ea typeface="Aharoni"/>
                <a:cs typeface="Aharoni"/>
                <a:sym typeface="Aharoni"/>
              </a:rPr>
              <a:t>SC Dept of Commerce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10"/>
          <p:cNvSpPr txBox="1"/>
          <p:nvPr/>
        </p:nvSpPr>
        <p:spPr>
          <a:xfrm>
            <a:off x="7195070" y="3586986"/>
            <a:ext cx="773089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haroni"/>
              <a:buNone/>
            </a:pPr>
            <a:r>
              <a:rPr lang="en-US" sz="900" b="1" i="0" u="none" strike="noStrike" cap="none">
                <a:solidFill>
                  <a:srgbClr val="000000"/>
                </a:solidFill>
                <a:latin typeface="Aharoni"/>
                <a:ea typeface="Aharoni"/>
                <a:cs typeface="Aharoni"/>
                <a:sym typeface="Aharoni"/>
              </a:rPr>
              <a:t>AKA</a:t>
            </a:r>
            <a:endParaRPr sz="900" b="0" i="0" u="none" strike="noStrike" cap="none">
              <a:solidFill>
                <a:srgbClr val="000000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sp>
        <p:nvSpPr>
          <p:cNvPr id="296" name="Google Shape;296;p10"/>
          <p:cNvSpPr txBox="1"/>
          <p:nvPr/>
        </p:nvSpPr>
        <p:spPr>
          <a:xfrm>
            <a:off x="3907169" y="3252666"/>
            <a:ext cx="1838583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haroni"/>
              <a:buNone/>
            </a:pPr>
            <a:r>
              <a:rPr lang="en-US" sz="900" b="1" i="0" u="none" strike="noStrike" cap="none">
                <a:solidFill>
                  <a:srgbClr val="000000"/>
                </a:solidFill>
                <a:latin typeface="Aharoni"/>
                <a:ea typeface="Aharoni"/>
                <a:cs typeface="Aharoni"/>
                <a:sym typeface="Aharoni"/>
              </a:rPr>
              <a:t>KS Manufacturing Solutions</a:t>
            </a:r>
            <a:endParaRPr sz="900" b="0" i="0" u="none" strike="noStrike" cap="none">
              <a:solidFill>
                <a:srgbClr val="000000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sp>
        <p:nvSpPr>
          <p:cNvPr id="297" name="Google Shape;297;p10"/>
          <p:cNvSpPr txBox="1"/>
          <p:nvPr/>
        </p:nvSpPr>
        <p:spPr>
          <a:xfrm>
            <a:off x="5727388" y="2491708"/>
            <a:ext cx="773089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haroni"/>
              <a:buNone/>
            </a:pPr>
            <a:r>
              <a:rPr lang="en-US" sz="900" b="1" i="0" u="none" strike="noStrike" cap="none">
                <a:solidFill>
                  <a:srgbClr val="000000"/>
                </a:solidFill>
                <a:latin typeface="Aharoni"/>
                <a:ea typeface="Aharoni"/>
                <a:cs typeface="Aharoni"/>
                <a:sym typeface="Aharoni"/>
              </a:rPr>
              <a:t>CIRAS</a:t>
            </a:r>
            <a:endParaRPr sz="900" b="0" i="0" u="none" strike="noStrike" cap="none">
              <a:solidFill>
                <a:srgbClr val="000000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sp>
        <p:nvSpPr>
          <p:cNvPr id="298" name="Google Shape;298;p10"/>
          <p:cNvSpPr txBox="1"/>
          <p:nvPr/>
        </p:nvSpPr>
        <p:spPr>
          <a:xfrm>
            <a:off x="7146642" y="3026317"/>
            <a:ext cx="1225187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haroni"/>
              <a:buNone/>
            </a:pPr>
            <a:r>
              <a:rPr lang="en-US" sz="900" b="1" i="0" u="none" strike="noStrike" cap="none">
                <a:solidFill>
                  <a:srgbClr val="000000"/>
                </a:solidFill>
                <a:latin typeface="Aharoni"/>
                <a:ea typeface="Aharoni"/>
                <a:cs typeface="Aharoni"/>
                <a:sym typeface="Aharoni"/>
              </a:rPr>
              <a:t>Purdue MEP</a:t>
            </a:r>
            <a:endParaRPr sz="900" b="0" i="0" u="none" strike="noStrike" cap="none">
              <a:solidFill>
                <a:srgbClr val="000000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sp>
        <p:nvSpPr>
          <p:cNvPr id="299" name="Google Shape;299;p10"/>
          <p:cNvSpPr/>
          <p:nvPr/>
        </p:nvSpPr>
        <p:spPr>
          <a:xfrm>
            <a:off x="5767743" y="1872328"/>
            <a:ext cx="45719" cy="45719"/>
          </a:xfrm>
          <a:prstGeom prst="ellipse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10"/>
          <p:cNvSpPr/>
          <p:nvPr/>
        </p:nvSpPr>
        <p:spPr>
          <a:xfrm>
            <a:off x="7526154" y="2382169"/>
            <a:ext cx="45719" cy="45719"/>
          </a:xfrm>
          <a:prstGeom prst="ellipse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10"/>
          <p:cNvSpPr/>
          <p:nvPr/>
        </p:nvSpPr>
        <p:spPr>
          <a:xfrm>
            <a:off x="9659230" y="1953775"/>
            <a:ext cx="45719" cy="45719"/>
          </a:xfrm>
          <a:prstGeom prst="ellipse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10"/>
          <p:cNvSpPr/>
          <p:nvPr/>
        </p:nvSpPr>
        <p:spPr>
          <a:xfrm>
            <a:off x="9850674" y="1320899"/>
            <a:ext cx="45719" cy="45719"/>
          </a:xfrm>
          <a:prstGeom prst="ellipse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10"/>
          <p:cNvSpPr/>
          <p:nvPr/>
        </p:nvSpPr>
        <p:spPr>
          <a:xfrm>
            <a:off x="6266115" y="5469479"/>
            <a:ext cx="45719" cy="45719"/>
          </a:xfrm>
          <a:prstGeom prst="ellipse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10"/>
          <p:cNvSpPr/>
          <p:nvPr/>
        </p:nvSpPr>
        <p:spPr>
          <a:xfrm>
            <a:off x="7202473" y="3675668"/>
            <a:ext cx="45719" cy="45719"/>
          </a:xfrm>
          <a:prstGeom prst="ellipse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10"/>
          <p:cNvSpPr/>
          <p:nvPr/>
        </p:nvSpPr>
        <p:spPr>
          <a:xfrm>
            <a:off x="5511937" y="3343527"/>
            <a:ext cx="45719" cy="45719"/>
          </a:xfrm>
          <a:prstGeom prst="ellipse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10"/>
          <p:cNvSpPr txBox="1"/>
          <p:nvPr/>
        </p:nvSpPr>
        <p:spPr>
          <a:xfrm>
            <a:off x="9625483" y="1905648"/>
            <a:ext cx="773089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haroni"/>
              <a:buNone/>
            </a:pPr>
            <a:r>
              <a:rPr lang="en-US" sz="900" b="1" i="0" u="none" strike="noStrike" cap="none">
                <a:solidFill>
                  <a:srgbClr val="000000"/>
                </a:solidFill>
                <a:latin typeface="Aharoni"/>
                <a:ea typeface="Aharoni"/>
                <a:cs typeface="Aharoni"/>
                <a:sym typeface="Aharoni"/>
              </a:rPr>
              <a:t>MassMEP</a:t>
            </a:r>
            <a:endParaRPr sz="900" b="0" i="0" u="none" strike="noStrike" cap="none">
              <a:solidFill>
                <a:srgbClr val="000000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sp>
        <p:nvSpPr>
          <p:cNvPr id="307" name="Google Shape;307;p10"/>
          <p:cNvSpPr txBox="1"/>
          <p:nvPr/>
        </p:nvSpPr>
        <p:spPr>
          <a:xfrm>
            <a:off x="4519670" y="1770584"/>
            <a:ext cx="1517348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haroni"/>
              <a:buNone/>
            </a:pPr>
            <a:r>
              <a:rPr lang="en-US" sz="900" b="1" i="0" u="none" strike="noStrike" cap="none">
                <a:solidFill>
                  <a:srgbClr val="000000"/>
                </a:solidFill>
                <a:latin typeface="Aharoni"/>
                <a:ea typeface="Aharoni"/>
                <a:cs typeface="Aharoni"/>
                <a:sym typeface="Aharoni"/>
              </a:rPr>
              <a:t>Enterprise Minnesota</a:t>
            </a:r>
            <a:endParaRPr sz="900" b="0" i="0" u="none" strike="noStrike" cap="none">
              <a:solidFill>
                <a:srgbClr val="000000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sp>
        <p:nvSpPr>
          <p:cNvPr id="308" name="Google Shape;308;p10"/>
          <p:cNvSpPr txBox="1"/>
          <p:nvPr/>
        </p:nvSpPr>
        <p:spPr>
          <a:xfrm>
            <a:off x="7082957" y="2287985"/>
            <a:ext cx="773089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haroni"/>
              <a:buNone/>
            </a:pPr>
            <a:r>
              <a:rPr lang="en-US" sz="900" b="1" i="0" u="none" strike="noStrike" cap="none">
                <a:solidFill>
                  <a:srgbClr val="000000"/>
                </a:solidFill>
                <a:latin typeface="Aharoni"/>
                <a:ea typeface="Aharoni"/>
                <a:cs typeface="Aharoni"/>
                <a:sym typeface="Aharoni"/>
              </a:rPr>
              <a:t>MMTC</a:t>
            </a:r>
            <a:endParaRPr sz="900" b="0" i="0" u="none" strike="noStrike" cap="none">
              <a:solidFill>
                <a:srgbClr val="000000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sp>
        <p:nvSpPr>
          <p:cNvPr id="309" name="Google Shape;309;p10"/>
          <p:cNvSpPr txBox="1"/>
          <p:nvPr/>
        </p:nvSpPr>
        <p:spPr>
          <a:xfrm>
            <a:off x="9303119" y="1216566"/>
            <a:ext cx="959966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haroni"/>
              <a:buNone/>
            </a:pPr>
            <a:r>
              <a:rPr lang="en-US" sz="900" b="1" i="0" u="none" strike="noStrike" cap="none">
                <a:solidFill>
                  <a:srgbClr val="000000"/>
                </a:solidFill>
                <a:latin typeface="Aharoni"/>
                <a:ea typeface="Aharoni"/>
                <a:cs typeface="Aharoni"/>
                <a:sym typeface="Aharoni"/>
              </a:rPr>
              <a:t>ME MEP</a:t>
            </a:r>
            <a:endParaRPr sz="900" b="0" i="0" u="none" strike="noStrike" cap="none">
              <a:solidFill>
                <a:srgbClr val="000000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sp>
        <p:nvSpPr>
          <p:cNvPr id="310" name="Google Shape;310;p10"/>
          <p:cNvSpPr txBox="1"/>
          <p:nvPr/>
        </p:nvSpPr>
        <p:spPr>
          <a:xfrm>
            <a:off x="5775013" y="5388277"/>
            <a:ext cx="773089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haroni"/>
              <a:buNone/>
            </a:pPr>
            <a:r>
              <a:rPr lang="en-US" sz="900" b="1" i="0" u="none" strike="noStrike" cap="none">
                <a:solidFill>
                  <a:srgbClr val="000000"/>
                </a:solidFill>
                <a:latin typeface="Aharoni"/>
                <a:ea typeface="Aharoni"/>
                <a:cs typeface="Aharoni"/>
                <a:sym typeface="Aharoni"/>
              </a:rPr>
              <a:t>MEPOL</a:t>
            </a:r>
            <a:endParaRPr sz="900" b="0" i="0" u="none" strike="noStrike" cap="none">
              <a:solidFill>
                <a:srgbClr val="000000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sp>
        <p:nvSpPr>
          <p:cNvPr id="311" name="Google Shape;311;p10"/>
          <p:cNvSpPr/>
          <p:nvPr/>
        </p:nvSpPr>
        <p:spPr>
          <a:xfrm>
            <a:off x="9260719" y="2431794"/>
            <a:ext cx="45719" cy="45719"/>
          </a:xfrm>
          <a:prstGeom prst="ellipse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10"/>
          <p:cNvSpPr/>
          <p:nvPr/>
        </p:nvSpPr>
        <p:spPr>
          <a:xfrm>
            <a:off x="9647583" y="1721674"/>
            <a:ext cx="45719" cy="45719"/>
          </a:xfrm>
          <a:prstGeom prst="ellipse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10"/>
          <p:cNvSpPr/>
          <p:nvPr/>
        </p:nvSpPr>
        <p:spPr>
          <a:xfrm>
            <a:off x="816937" y="2681895"/>
            <a:ext cx="45719" cy="45719"/>
          </a:xfrm>
          <a:prstGeom prst="ellipse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10"/>
          <p:cNvSpPr/>
          <p:nvPr/>
        </p:nvSpPr>
        <p:spPr>
          <a:xfrm>
            <a:off x="5044491" y="2818570"/>
            <a:ext cx="45719" cy="45719"/>
          </a:xfrm>
          <a:prstGeom prst="ellipse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10"/>
          <p:cNvSpPr/>
          <p:nvPr/>
        </p:nvSpPr>
        <p:spPr>
          <a:xfrm>
            <a:off x="2693454" y="1410054"/>
            <a:ext cx="45719" cy="45719"/>
          </a:xfrm>
          <a:prstGeom prst="ellipse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10"/>
          <p:cNvSpPr/>
          <p:nvPr/>
        </p:nvSpPr>
        <p:spPr>
          <a:xfrm>
            <a:off x="6105212" y="3568152"/>
            <a:ext cx="45719" cy="45719"/>
          </a:xfrm>
          <a:prstGeom prst="ellipse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10"/>
          <p:cNvSpPr/>
          <p:nvPr/>
        </p:nvSpPr>
        <p:spPr>
          <a:xfrm>
            <a:off x="6501936" y="5015720"/>
            <a:ext cx="45719" cy="45719"/>
          </a:xfrm>
          <a:prstGeom prst="ellipse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10"/>
          <p:cNvSpPr txBox="1"/>
          <p:nvPr/>
        </p:nvSpPr>
        <p:spPr>
          <a:xfrm>
            <a:off x="8733250" y="2281113"/>
            <a:ext cx="58332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haroni"/>
              <a:buNone/>
            </a:pPr>
            <a:r>
              <a:rPr lang="en-US" sz="900" b="1" i="0" u="none" strike="noStrike" cap="none">
                <a:solidFill>
                  <a:srgbClr val="000000"/>
                </a:solidFill>
                <a:latin typeface="Aharoni"/>
                <a:ea typeface="Aharoni"/>
                <a:cs typeface="Aharoni"/>
                <a:sym typeface="Aharoni"/>
              </a:rPr>
              <a:t>NJMEP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haroni"/>
              <a:buNone/>
            </a:pPr>
            <a:r>
              <a:rPr lang="en-US" sz="900" b="1" i="0" u="none" strike="noStrike" cap="none">
                <a:solidFill>
                  <a:srgbClr val="000000"/>
                </a:solidFill>
                <a:latin typeface="Aharoni"/>
                <a:ea typeface="Aharoni"/>
                <a:cs typeface="Aharoni"/>
                <a:sym typeface="Aharoni"/>
              </a:rPr>
              <a:t>ACI</a:t>
            </a:r>
            <a:endParaRPr sz="900" b="0" i="0" u="none" strike="noStrike" cap="none">
              <a:solidFill>
                <a:srgbClr val="000000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sp>
        <p:nvSpPr>
          <p:cNvPr id="319" name="Google Shape;319;p10"/>
          <p:cNvSpPr txBox="1"/>
          <p:nvPr/>
        </p:nvSpPr>
        <p:spPr>
          <a:xfrm>
            <a:off x="9646751" y="1622098"/>
            <a:ext cx="773089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haroni"/>
              <a:buNone/>
            </a:pPr>
            <a:r>
              <a:rPr lang="en-US" sz="900" b="1" i="0" u="none" strike="noStrike" cap="none">
                <a:solidFill>
                  <a:srgbClr val="000000"/>
                </a:solidFill>
                <a:latin typeface="Aharoni"/>
                <a:ea typeface="Aharoni"/>
                <a:cs typeface="Aharoni"/>
                <a:sym typeface="Aharoni"/>
              </a:rPr>
              <a:t>NHMEP</a:t>
            </a:r>
            <a:endParaRPr sz="900" b="0" i="0" u="none" strike="noStrike" cap="none">
              <a:solidFill>
                <a:srgbClr val="000000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sp>
        <p:nvSpPr>
          <p:cNvPr id="320" name="Google Shape;320;p10"/>
          <p:cNvSpPr txBox="1"/>
          <p:nvPr/>
        </p:nvSpPr>
        <p:spPr>
          <a:xfrm>
            <a:off x="428865" y="2595181"/>
            <a:ext cx="773089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haroni"/>
              <a:buNone/>
            </a:pPr>
            <a:r>
              <a:rPr lang="en-US" sz="900" b="1" i="0" u="none" strike="noStrike" cap="none">
                <a:solidFill>
                  <a:srgbClr val="000000"/>
                </a:solidFill>
                <a:latin typeface="Aharoni"/>
                <a:ea typeface="Aharoni"/>
                <a:cs typeface="Aharoni"/>
                <a:sym typeface="Aharoni"/>
              </a:rPr>
              <a:t>NVIE</a:t>
            </a:r>
            <a:endParaRPr sz="900" b="0" i="0" u="none" strike="noStrike" cap="none">
              <a:solidFill>
                <a:srgbClr val="000000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sp>
        <p:nvSpPr>
          <p:cNvPr id="321" name="Google Shape;321;p10"/>
          <p:cNvSpPr txBox="1"/>
          <p:nvPr/>
        </p:nvSpPr>
        <p:spPr>
          <a:xfrm>
            <a:off x="5051233" y="2727549"/>
            <a:ext cx="1249313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haroni"/>
              <a:buNone/>
            </a:pPr>
            <a:r>
              <a:rPr lang="en-US" sz="900" b="1" i="0" u="none" strike="noStrike" cap="none">
                <a:solidFill>
                  <a:srgbClr val="000000"/>
                </a:solidFill>
                <a:latin typeface="Aharoni"/>
                <a:ea typeface="Aharoni"/>
                <a:cs typeface="Aharoni"/>
                <a:sym typeface="Aharoni"/>
              </a:rPr>
              <a:t>NE MEP</a:t>
            </a:r>
            <a:endParaRPr sz="900" b="0" i="0" u="none" strike="noStrike" cap="none">
              <a:solidFill>
                <a:srgbClr val="000000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sp>
        <p:nvSpPr>
          <p:cNvPr id="322" name="Google Shape;322;p10"/>
          <p:cNvSpPr txBox="1"/>
          <p:nvPr/>
        </p:nvSpPr>
        <p:spPr>
          <a:xfrm>
            <a:off x="2688171" y="1306555"/>
            <a:ext cx="773089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haroni"/>
              <a:buNone/>
            </a:pPr>
            <a:r>
              <a:rPr lang="en-US" sz="900" b="1" i="0" u="none" strike="noStrike" cap="none">
                <a:solidFill>
                  <a:srgbClr val="000000"/>
                </a:solidFill>
                <a:latin typeface="Aharoni"/>
                <a:ea typeface="Aharoni"/>
                <a:cs typeface="Aharoni"/>
                <a:sym typeface="Aharoni"/>
              </a:rPr>
              <a:t>MMEC</a:t>
            </a:r>
            <a:endParaRPr sz="900" b="0" i="0" u="none" strike="noStrike" cap="none">
              <a:solidFill>
                <a:srgbClr val="000000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sp>
        <p:nvSpPr>
          <p:cNvPr id="323" name="Google Shape;323;p10"/>
          <p:cNvSpPr txBox="1"/>
          <p:nvPr/>
        </p:nvSpPr>
        <p:spPr>
          <a:xfrm>
            <a:off x="6088466" y="3468098"/>
            <a:ext cx="131498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haroni"/>
              <a:buNone/>
            </a:pPr>
            <a:r>
              <a:rPr lang="en-US" sz="900" b="1" i="0" u="none" strike="noStrike" cap="none">
                <a:solidFill>
                  <a:srgbClr val="000000"/>
                </a:solidFill>
                <a:latin typeface="Aharoni"/>
                <a:ea typeface="Aharoni"/>
                <a:cs typeface="Aharoni"/>
                <a:sym typeface="Aharoni"/>
              </a:rPr>
              <a:t>Missouri Enterprise</a:t>
            </a:r>
            <a:endParaRPr sz="900" b="0" i="0" u="none" strike="noStrike" cap="none">
              <a:solidFill>
                <a:srgbClr val="000000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sp>
        <p:nvSpPr>
          <p:cNvPr id="324" name="Google Shape;324;p10"/>
          <p:cNvSpPr txBox="1"/>
          <p:nvPr/>
        </p:nvSpPr>
        <p:spPr>
          <a:xfrm>
            <a:off x="6491270" y="4914779"/>
            <a:ext cx="125853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haroni"/>
              <a:buNone/>
            </a:pPr>
            <a:r>
              <a:rPr lang="en-US" sz="900" b="1" i="0" u="none" strike="noStrike" cap="none">
                <a:solidFill>
                  <a:srgbClr val="000000"/>
                </a:solidFill>
                <a:latin typeface="Aharoni"/>
                <a:ea typeface="Aharoni"/>
                <a:cs typeface="Aharoni"/>
                <a:sym typeface="Aharoni"/>
              </a:rPr>
              <a:t>MMA-MEP</a:t>
            </a:r>
            <a:endParaRPr sz="900" b="0" i="0" u="none" strike="noStrike" cap="none">
              <a:solidFill>
                <a:srgbClr val="000000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sp>
        <p:nvSpPr>
          <p:cNvPr id="325" name="Google Shape;325;p10"/>
          <p:cNvSpPr/>
          <p:nvPr/>
        </p:nvSpPr>
        <p:spPr>
          <a:xfrm>
            <a:off x="8790643" y="2438121"/>
            <a:ext cx="45719" cy="45719"/>
          </a:xfrm>
          <a:prstGeom prst="ellipse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10"/>
          <p:cNvSpPr/>
          <p:nvPr/>
        </p:nvSpPr>
        <p:spPr>
          <a:xfrm>
            <a:off x="715213" y="1111564"/>
            <a:ext cx="45719" cy="45719"/>
          </a:xfrm>
          <a:prstGeom prst="ellipse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10"/>
          <p:cNvSpPr/>
          <p:nvPr/>
        </p:nvSpPr>
        <p:spPr>
          <a:xfrm>
            <a:off x="5217255" y="4045220"/>
            <a:ext cx="45719" cy="45719"/>
          </a:xfrm>
          <a:prstGeom prst="ellipse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10"/>
          <p:cNvSpPr/>
          <p:nvPr/>
        </p:nvSpPr>
        <p:spPr>
          <a:xfrm>
            <a:off x="7707174" y="2924596"/>
            <a:ext cx="45719" cy="45719"/>
          </a:xfrm>
          <a:prstGeom prst="ellipse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10"/>
          <p:cNvSpPr/>
          <p:nvPr/>
        </p:nvSpPr>
        <p:spPr>
          <a:xfrm>
            <a:off x="4495521" y="1328724"/>
            <a:ext cx="45719" cy="45719"/>
          </a:xfrm>
          <a:prstGeom prst="ellipse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10"/>
          <p:cNvSpPr/>
          <p:nvPr/>
        </p:nvSpPr>
        <p:spPr>
          <a:xfrm>
            <a:off x="9237809" y="1950559"/>
            <a:ext cx="45719" cy="45719"/>
          </a:xfrm>
          <a:prstGeom prst="ellipse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10"/>
          <p:cNvSpPr/>
          <p:nvPr/>
        </p:nvSpPr>
        <p:spPr>
          <a:xfrm>
            <a:off x="3157116" y="4198642"/>
            <a:ext cx="45719" cy="45719"/>
          </a:xfrm>
          <a:prstGeom prst="ellipse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10"/>
          <p:cNvSpPr txBox="1"/>
          <p:nvPr/>
        </p:nvSpPr>
        <p:spPr>
          <a:xfrm>
            <a:off x="8270737" y="2333072"/>
            <a:ext cx="773089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haroni"/>
              <a:buNone/>
            </a:pPr>
            <a:r>
              <a:rPr lang="en-US" sz="900" b="1" i="0" u="none" strike="noStrike" cap="none">
                <a:solidFill>
                  <a:srgbClr val="000000"/>
                </a:solidFill>
                <a:latin typeface="Aharoni"/>
                <a:ea typeface="Aharoni"/>
                <a:cs typeface="Aharoni"/>
                <a:sym typeface="Aharoni"/>
              </a:rPr>
              <a:t>PA MEP</a:t>
            </a:r>
            <a:endParaRPr sz="900" b="0" i="0" u="none" strike="noStrike" cap="none">
              <a:solidFill>
                <a:srgbClr val="000000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sp>
        <p:nvSpPr>
          <p:cNvPr id="333" name="Google Shape;333;p10"/>
          <p:cNvSpPr txBox="1"/>
          <p:nvPr/>
        </p:nvSpPr>
        <p:spPr>
          <a:xfrm>
            <a:off x="43433" y="1019592"/>
            <a:ext cx="70338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haroni"/>
              <a:buNone/>
            </a:pPr>
            <a:r>
              <a:rPr lang="en-US" sz="900" b="1" i="0" u="none" strike="noStrike" cap="none">
                <a:solidFill>
                  <a:srgbClr val="000000"/>
                </a:solidFill>
                <a:latin typeface="Aharoni"/>
                <a:ea typeface="Aharoni"/>
                <a:cs typeface="Aharoni"/>
                <a:sym typeface="Aharoni"/>
              </a:rPr>
              <a:t>ANSYS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haroni"/>
              <a:buNone/>
            </a:pPr>
            <a:r>
              <a:rPr lang="en-US" sz="900" b="1" i="0" u="none" strike="noStrike" cap="none">
                <a:solidFill>
                  <a:srgbClr val="000000"/>
                </a:solidFill>
                <a:latin typeface="Aharoni"/>
                <a:ea typeface="Aharoni"/>
                <a:cs typeface="Aharoni"/>
                <a:sym typeface="Aharoni"/>
              </a:rPr>
              <a:t>OR MEP</a:t>
            </a:r>
            <a:endParaRPr sz="900" b="0" i="0" u="none" strike="noStrike" cap="none">
              <a:solidFill>
                <a:srgbClr val="000000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sp>
        <p:nvSpPr>
          <p:cNvPr id="334" name="Google Shape;334;p10"/>
          <p:cNvSpPr txBox="1"/>
          <p:nvPr/>
        </p:nvSpPr>
        <p:spPr>
          <a:xfrm>
            <a:off x="3652181" y="3950860"/>
            <a:ext cx="1699734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haroni"/>
              <a:buNone/>
            </a:pPr>
            <a:r>
              <a:rPr lang="en-US" sz="900" b="1" i="0" u="none" strike="noStrike" cap="none">
                <a:solidFill>
                  <a:srgbClr val="000000"/>
                </a:solidFill>
                <a:latin typeface="Aharoni"/>
                <a:ea typeface="Aharoni"/>
                <a:cs typeface="Aharoni"/>
                <a:sym typeface="Aharoni"/>
              </a:rPr>
              <a:t>OK Manufacturing Alliance</a:t>
            </a:r>
            <a:endParaRPr sz="900" b="0" i="0" u="none" strike="noStrike" cap="none">
              <a:solidFill>
                <a:srgbClr val="000000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sp>
        <p:nvSpPr>
          <p:cNvPr id="335" name="Google Shape;335;p10"/>
          <p:cNvSpPr txBox="1"/>
          <p:nvPr/>
        </p:nvSpPr>
        <p:spPr>
          <a:xfrm>
            <a:off x="7147176" y="2826262"/>
            <a:ext cx="773089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haroni"/>
              <a:buNone/>
            </a:pPr>
            <a:r>
              <a:rPr lang="en-US" sz="900" b="1" i="0" u="none" strike="noStrike" cap="none">
                <a:solidFill>
                  <a:srgbClr val="000000"/>
                </a:solidFill>
                <a:latin typeface="Aharoni"/>
                <a:ea typeface="Aharoni"/>
                <a:cs typeface="Aharoni"/>
                <a:sym typeface="Aharoni"/>
              </a:rPr>
              <a:t>OH MEP</a:t>
            </a:r>
            <a:endParaRPr sz="900" b="0" i="0" u="none" strike="noStrike" cap="none">
              <a:solidFill>
                <a:srgbClr val="000000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sp>
        <p:nvSpPr>
          <p:cNvPr id="336" name="Google Shape;336;p10"/>
          <p:cNvSpPr txBox="1"/>
          <p:nvPr/>
        </p:nvSpPr>
        <p:spPr>
          <a:xfrm>
            <a:off x="4492045" y="1226665"/>
            <a:ext cx="1178652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haroni"/>
              <a:buNone/>
            </a:pPr>
            <a:r>
              <a:rPr lang="en-US" sz="900" b="1" i="0" u="none" strike="noStrike" cap="none">
                <a:solidFill>
                  <a:srgbClr val="000000"/>
                </a:solidFill>
                <a:latin typeface="Aharoni"/>
                <a:ea typeface="Aharoni"/>
                <a:cs typeface="Aharoni"/>
                <a:sym typeface="Aharoni"/>
              </a:rPr>
              <a:t>Impact Dakota</a:t>
            </a:r>
            <a:endParaRPr sz="900" b="0" i="0" u="none" strike="noStrike" cap="none">
              <a:solidFill>
                <a:srgbClr val="000000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sp>
        <p:nvSpPr>
          <p:cNvPr id="337" name="Google Shape;337;p10"/>
          <p:cNvSpPr txBox="1"/>
          <p:nvPr/>
        </p:nvSpPr>
        <p:spPr>
          <a:xfrm>
            <a:off x="8692195" y="1860628"/>
            <a:ext cx="773089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haroni"/>
              <a:buNone/>
            </a:pPr>
            <a:r>
              <a:rPr lang="en-US" sz="900" b="1" i="0" u="none" strike="noStrike" cap="none">
                <a:solidFill>
                  <a:srgbClr val="000000"/>
                </a:solidFill>
                <a:latin typeface="Aharoni"/>
                <a:ea typeface="Aharoni"/>
                <a:cs typeface="Aharoni"/>
                <a:sym typeface="Aharoni"/>
              </a:rPr>
              <a:t>NY MEP</a:t>
            </a:r>
            <a:endParaRPr sz="900" b="0" i="0" u="none" strike="noStrike" cap="none">
              <a:solidFill>
                <a:srgbClr val="000000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sp>
        <p:nvSpPr>
          <p:cNvPr id="338" name="Google Shape;338;p10"/>
          <p:cNvSpPr txBox="1"/>
          <p:nvPr/>
        </p:nvSpPr>
        <p:spPr>
          <a:xfrm>
            <a:off x="2574313" y="4106958"/>
            <a:ext cx="1351055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haroni"/>
              <a:buNone/>
            </a:pPr>
            <a:r>
              <a:rPr lang="en-US" sz="900" b="1" i="0" u="none" strike="noStrike" cap="none">
                <a:solidFill>
                  <a:srgbClr val="000000"/>
                </a:solidFill>
                <a:latin typeface="Aharoni"/>
                <a:ea typeface="Aharoni"/>
                <a:cs typeface="Aharoni"/>
                <a:sym typeface="Aharoni"/>
              </a:rPr>
              <a:t>NM MEP</a:t>
            </a:r>
            <a:endParaRPr sz="900" b="0" i="0" u="none" strike="noStrike" cap="none">
              <a:solidFill>
                <a:srgbClr val="000000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sp>
        <p:nvSpPr>
          <p:cNvPr id="339" name="Google Shape;339;p10"/>
          <p:cNvSpPr/>
          <p:nvPr/>
        </p:nvSpPr>
        <p:spPr>
          <a:xfrm>
            <a:off x="8413093" y="3635824"/>
            <a:ext cx="45719" cy="45719"/>
          </a:xfrm>
          <a:prstGeom prst="ellipse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10"/>
          <p:cNvSpPr/>
          <p:nvPr/>
        </p:nvSpPr>
        <p:spPr>
          <a:xfrm>
            <a:off x="9396727" y="1590343"/>
            <a:ext cx="45719" cy="45719"/>
          </a:xfrm>
          <a:prstGeom prst="ellipse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p10"/>
          <p:cNvSpPr/>
          <p:nvPr/>
        </p:nvSpPr>
        <p:spPr>
          <a:xfrm>
            <a:off x="2344205" y="2657986"/>
            <a:ext cx="45719" cy="45719"/>
          </a:xfrm>
          <a:prstGeom prst="ellipse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10"/>
          <p:cNvSpPr/>
          <p:nvPr/>
        </p:nvSpPr>
        <p:spPr>
          <a:xfrm>
            <a:off x="7074816" y="3958925"/>
            <a:ext cx="45719" cy="45719"/>
          </a:xfrm>
          <a:prstGeom prst="ellipse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p10"/>
          <p:cNvSpPr/>
          <p:nvPr/>
        </p:nvSpPr>
        <p:spPr>
          <a:xfrm>
            <a:off x="5148933" y="2232182"/>
            <a:ext cx="45719" cy="45719"/>
          </a:xfrm>
          <a:prstGeom prst="ellipse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10"/>
          <p:cNvSpPr/>
          <p:nvPr/>
        </p:nvSpPr>
        <p:spPr>
          <a:xfrm>
            <a:off x="8063021" y="4172221"/>
            <a:ext cx="45719" cy="45719"/>
          </a:xfrm>
          <a:prstGeom prst="ellipse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10"/>
          <p:cNvSpPr/>
          <p:nvPr/>
        </p:nvSpPr>
        <p:spPr>
          <a:xfrm>
            <a:off x="9749796" y="2163388"/>
            <a:ext cx="45719" cy="45719"/>
          </a:xfrm>
          <a:prstGeom prst="ellipse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10"/>
          <p:cNvSpPr txBox="1"/>
          <p:nvPr/>
        </p:nvSpPr>
        <p:spPr>
          <a:xfrm>
            <a:off x="7763918" y="3557350"/>
            <a:ext cx="773089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haroni"/>
              <a:buNone/>
            </a:pPr>
            <a:r>
              <a:rPr lang="en-US" sz="900" b="1" i="0" u="none" strike="noStrike" cap="none">
                <a:solidFill>
                  <a:srgbClr val="000000"/>
                </a:solidFill>
                <a:latin typeface="Aharoni"/>
                <a:ea typeface="Aharoni"/>
                <a:cs typeface="Aharoni"/>
                <a:sym typeface="Aharoni"/>
              </a:rPr>
              <a:t>GENEDGE</a:t>
            </a:r>
            <a:endParaRPr sz="1000" b="0" i="0" u="none" strike="noStrike" cap="none">
              <a:solidFill>
                <a:srgbClr val="000000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sp>
        <p:nvSpPr>
          <p:cNvPr id="347" name="Google Shape;347;p10"/>
          <p:cNvSpPr txBox="1"/>
          <p:nvPr/>
        </p:nvSpPr>
        <p:spPr>
          <a:xfrm>
            <a:off x="8973308" y="1501186"/>
            <a:ext cx="773089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haroni"/>
              <a:buNone/>
            </a:pPr>
            <a:r>
              <a:rPr lang="en-US" sz="900" b="1" i="0" u="none" strike="noStrike" cap="none">
                <a:solidFill>
                  <a:srgbClr val="000000"/>
                </a:solidFill>
                <a:latin typeface="Aharoni"/>
                <a:ea typeface="Aharoni"/>
                <a:cs typeface="Aharoni"/>
                <a:sym typeface="Aharoni"/>
              </a:rPr>
              <a:t>VMEC</a:t>
            </a:r>
            <a:endParaRPr sz="900" b="0" i="0" u="none" strike="noStrike" cap="none">
              <a:solidFill>
                <a:srgbClr val="000000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sp>
        <p:nvSpPr>
          <p:cNvPr id="348" name="Google Shape;348;p10"/>
          <p:cNvSpPr txBox="1"/>
          <p:nvPr/>
        </p:nvSpPr>
        <p:spPr>
          <a:xfrm>
            <a:off x="2340118" y="2558460"/>
            <a:ext cx="773089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haroni"/>
              <a:buNone/>
            </a:pPr>
            <a:r>
              <a:rPr lang="en-US" sz="900" b="1" i="0" u="none" strike="noStrike" cap="none">
                <a:solidFill>
                  <a:srgbClr val="000000"/>
                </a:solidFill>
                <a:latin typeface="Aharoni"/>
                <a:ea typeface="Aharoni"/>
                <a:cs typeface="Aharoni"/>
                <a:sym typeface="Aharoni"/>
              </a:rPr>
              <a:t>UUMEP</a:t>
            </a:r>
            <a:endParaRPr sz="900" b="0" i="0" u="none" strike="noStrike" cap="none">
              <a:solidFill>
                <a:srgbClr val="000000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sp>
        <p:nvSpPr>
          <p:cNvPr id="349" name="Google Shape;349;p10"/>
          <p:cNvSpPr txBox="1"/>
          <p:nvPr/>
        </p:nvSpPr>
        <p:spPr>
          <a:xfrm>
            <a:off x="7074845" y="3872773"/>
            <a:ext cx="773089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haroni"/>
              <a:buNone/>
            </a:pPr>
            <a:r>
              <a:rPr lang="en-US" sz="900" b="1" i="0" u="none" strike="noStrike" cap="none">
                <a:solidFill>
                  <a:srgbClr val="000000"/>
                </a:solidFill>
                <a:latin typeface="Aharoni"/>
                <a:ea typeface="Aharoni"/>
                <a:cs typeface="Aharoni"/>
                <a:sym typeface="Aharoni"/>
              </a:rPr>
              <a:t>UT CIS</a:t>
            </a:r>
            <a:endParaRPr sz="900" b="0" i="0" u="none" strike="noStrike" cap="none">
              <a:solidFill>
                <a:srgbClr val="000000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sp>
        <p:nvSpPr>
          <p:cNvPr id="350" name="Google Shape;350;p10"/>
          <p:cNvSpPr txBox="1"/>
          <p:nvPr/>
        </p:nvSpPr>
        <p:spPr>
          <a:xfrm>
            <a:off x="4633644" y="2134073"/>
            <a:ext cx="773089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haroni"/>
              <a:buNone/>
            </a:pPr>
            <a:r>
              <a:rPr lang="en-US" sz="900" b="1" i="0" u="none" strike="noStrike" cap="none">
                <a:solidFill>
                  <a:srgbClr val="000000"/>
                </a:solidFill>
                <a:latin typeface="Aharoni"/>
                <a:ea typeface="Aharoni"/>
                <a:cs typeface="Aharoni"/>
                <a:sym typeface="Aharoni"/>
              </a:rPr>
              <a:t>SD MTS</a:t>
            </a:r>
            <a:endParaRPr sz="900" b="0" i="0" u="none" strike="noStrike" cap="none">
              <a:solidFill>
                <a:srgbClr val="000000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sp>
        <p:nvSpPr>
          <p:cNvPr id="351" name="Google Shape;351;p10"/>
          <p:cNvSpPr txBox="1"/>
          <p:nvPr/>
        </p:nvSpPr>
        <p:spPr>
          <a:xfrm>
            <a:off x="8049968" y="4108493"/>
            <a:ext cx="773089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haroni"/>
              <a:buNone/>
            </a:pPr>
            <a:r>
              <a:rPr lang="en-US" sz="900" b="1" i="0" u="none" strike="noStrike" cap="none">
                <a:solidFill>
                  <a:srgbClr val="000000"/>
                </a:solidFill>
                <a:latin typeface="Aharoni"/>
                <a:ea typeface="Aharoni"/>
                <a:cs typeface="Aharoni"/>
                <a:sym typeface="Aharoni"/>
              </a:rPr>
              <a:t>SCMEP</a:t>
            </a:r>
            <a:endParaRPr sz="900" b="0" i="0" u="none" strike="noStrike" cap="none">
              <a:solidFill>
                <a:srgbClr val="000000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sp>
        <p:nvSpPr>
          <p:cNvPr id="352" name="Google Shape;352;p10"/>
          <p:cNvSpPr txBox="1"/>
          <p:nvPr/>
        </p:nvSpPr>
        <p:spPr>
          <a:xfrm>
            <a:off x="7740425" y="829022"/>
            <a:ext cx="1032137" cy="1201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haroni"/>
              <a:buNone/>
            </a:pPr>
            <a:r>
              <a:rPr lang="en-US" sz="900" b="1" i="0" u="none" strike="noStrike" cap="none">
                <a:solidFill>
                  <a:srgbClr val="000000"/>
                </a:solidFill>
                <a:latin typeface="Aharoni"/>
                <a:ea typeface="Aharoni"/>
                <a:cs typeface="Aharoni"/>
                <a:sym typeface="Aharoni"/>
              </a:rPr>
              <a:t>Polaris MEP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haroni"/>
              <a:buNone/>
            </a:pPr>
            <a:r>
              <a:rPr lang="en-US" sz="900" b="0" i="0" u="none" strike="noStrike" cap="none">
                <a:solidFill>
                  <a:srgbClr val="000000"/>
                </a:solidFill>
                <a:latin typeface="Aharoni"/>
                <a:ea typeface="Aharoni"/>
                <a:cs typeface="Aharoni"/>
                <a:sym typeface="Aharoni"/>
              </a:rPr>
              <a:t>401 Tech Bridge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haroni"/>
              <a:buNone/>
            </a:pPr>
            <a:r>
              <a:rPr lang="en-US" sz="900" b="0" i="0" u="none" strike="noStrike" cap="none">
                <a:solidFill>
                  <a:srgbClr val="000000"/>
                </a:solidFill>
                <a:latin typeface="Aharoni"/>
                <a:ea typeface="Aharoni"/>
                <a:cs typeface="Aharoni"/>
                <a:sym typeface="Aharoni"/>
              </a:rPr>
              <a:t>RI Commerce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haroni"/>
              <a:buNone/>
            </a:pPr>
            <a:r>
              <a:rPr lang="en-US" sz="900" b="0" i="0" u="none" strike="noStrike" cap="none">
                <a:solidFill>
                  <a:srgbClr val="000000"/>
                </a:solidFill>
                <a:latin typeface="Aharoni"/>
                <a:ea typeface="Aharoni"/>
                <a:cs typeface="Aharoni"/>
                <a:sym typeface="Aharoni"/>
              </a:rPr>
              <a:t>URI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haroni"/>
              <a:buNone/>
            </a:pPr>
            <a:r>
              <a:rPr lang="en-US" sz="900" b="0" i="0" u="none" strike="noStrike" cap="none">
                <a:solidFill>
                  <a:srgbClr val="000000"/>
                </a:solidFill>
                <a:latin typeface="Aharoni"/>
                <a:ea typeface="Aharoni"/>
                <a:cs typeface="Aharoni"/>
                <a:sym typeface="Aharoni"/>
              </a:rPr>
              <a:t>CARI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haroni"/>
              <a:buNone/>
            </a:pPr>
            <a:r>
              <a:rPr lang="en-US" sz="900" b="0" i="0" u="none" strike="noStrike" cap="none">
                <a:solidFill>
                  <a:srgbClr val="000000"/>
                </a:solidFill>
                <a:latin typeface="Aharoni"/>
                <a:ea typeface="Aharoni"/>
                <a:cs typeface="Aharoni"/>
                <a:sym typeface="Aharoni"/>
              </a:rPr>
              <a:t>RITIN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haroni"/>
              <a:buNone/>
            </a:pPr>
            <a:r>
              <a:rPr lang="en-US" sz="900" b="0" i="0" u="none" strike="noStrike" cap="none">
                <a:solidFill>
                  <a:srgbClr val="000000"/>
                </a:solidFill>
                <a:latin typeface="Aharoni"/>
                <a:ea typeface="Aharoni"/>
                <a:cs typeface="Aharoni"/>
                <a:sym typeface="Aharoni"/>
              </a:rPr>
              <a:t>RI DLT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 sz="900" b="0" i="0" u="none" strike="noStrike" cap="none">
              <a:solidFill>
                <a:srgbClr val="000000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sp>
        <p:nvSpPr>
          <p:cNvPr id="353" name="Google Shape;353;p10"/>
          <p:cNvSpPr/>
          <p:nvPr/>
        </p:nvSpPr>
        <p:spPr>
          <a:xfrm>
            <a:off x="938029" y="4027302"/>
            <a:ext cx="45719" cy="45719"/>
          </a:xfrm>
          <a:prstGeom prst="ellipse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10"/>
          <p:cNvSpPr/>
          <p:nvPr/>
        </p:nvSpPr>
        <p:spPr>
          <a:xfrm>
            <a:off x="1681629" y="982809"/>
            <a:ext cx="45719" cy="45719"/>
          </a:xfrm>
          <a:prstGeom prst="ellipse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10"/>
          <p:cNvSpPr/>
          <p:nvPr/>
        </p:nvSpPr>
        <p:spPr>
          <a:xfrm>
            <a:off x="5251469" y="2695431"/>
            <a:ext cx="45719" cy="45719"/>
          </a:xfrm>
          <a:prstGeom prst="ellipse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10"/>
          <p:cNvSpPr/>
          <p:nvPr/>
        </p:nvSpPr>
        <p:spPr>
          <a:xfrm>
            <a:off x="7447634" y="5432941"/>
            <a:ext cx="45719" cy="45719"/>
          </a:xfrm>
          <a:prstGeom prst="ellipse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10"/>
          <p:cNvSpPr/>
          <p:nvPr/>
        </p:nvSpPr>
        <p:spPr>
          <a:xfrm>
            <a:off x="3472809" y="2642833"/>
            <a:ext cx="45719" cy="45719"/>
          </a:xfrm>
          <a:prstGeom prst="ellipse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10"/>
          <p:cNvSpPr/>
          <p:nvPr/>
        </p:nvSpPr>
        <p:spPr>
          <a:xfrm>
            <a:off x="6458207" y="2225007"/>
            <a:ext cx="45719" cy="45719"/>
          </a:xfrm>
          <a:prstGeom prst="ellipse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10"/>
          <p:cNvSpPr/>
          <p:nvPr/>
        </p:nvSpPr>
        <p:spPr>
          <a:xfrm>
            <a:off x="8297657" y="2947681"/>
            <a:ext cx="45719" cy="45719"/>
          </a:xfrm>
          <a:prstGeom prst="ellipse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10"/>
          <p:cNvSpPr txBox="1"/>
          <p:nvPr/>
        </p:nvSpPr>
        <p:spPr>
          <a:xfrm>
            <a:off x="1642270" y="966764"/>
            <a:ext cx="2010718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haroni"/>
              <a:buNone/>
            </a:pPr>
            <a:r>
              <a:rPr lang="en-US" sz="900" b="1" i="0" u="none" strike="noStrike" cap="none">
                <a:solidFill>
                  <a:srgbClr val="000000"/>
                </a:solidFill>
                <a:latin typeface="Aharoni"/>
                <a:ea typeface="Aharoni"/>
                <a:cs typeface="Aharoni"/>
                <a:sym typeface="Aharoni"/>
              </a:rPr>
              <a:t>Washington State University</a:t>
            </a:r>
            <a:endParaRPr sz="900" b="0" i="0" u="none" strike="noStrike" cap="none">
              <a:solidFill>
                <a:srgbClr val="000000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sp>
        <p:nvSpPr>
          <p:cNvPr id="361" name="Google Shape;361;p10"/>
          <p:cNvSpPr txBox="1"/>
          <p:nvPr/>
        </p:nvSpPr>
        <p:spPr>
          <a:xfrm>
            <a:off x="5252048" y="2600005"/>
            <a:ext cx="773089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haroni"/>
              <a:buNone/>
            </a:pPr>
            <a:r>
              <a:rPr lang="en-US" sz="900" b="1" i="0" u="none" strike="noStrike" cap="none">
                <a:solidFill>
                  <a:srgbClr val="000000"/>
                </a:solidFill>
                <a:latin typeface="Aharoni"/>
                <a:ea typeface="Aharoni"/>
                <a:cs typeface="Aharoni"/>
                <a:sym typeface="Aharoni"/>
              </a:rPr>
              <a:t>AVX</a:t>
            </a:r>
            <a:endParaRPr sz="900" b="0" i="0" u="none" strike="noStrike" cap="none">
              <a:solidFill>
                <a:srgbClr val="000000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sp>
        <p:nvSpPr>
          <p:cNvPr id="362" name="Google Shape;362;p10"/>
          <p:cNvSpPr txBox="1"/>
          <p:nvPr/>
        </p:nvSpPr>
        <p:spPr>
          <a:xfrm>
            <a:off x="6642960" y="5373113"/>
            <a:ext cx="570512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haroni"/>
              <a:buNone/>
            </a:pPr>
            <a:r>
              <a:rPr lang="en-US" sz="900" b="1" i="0" u="none" strike="noStrike" cap="none">
                <a:solidFill>
                  <a:srgbClr val="000000"/>
                </a:solidFill>
                <a:latin typeface="Aharoni"/>
                <a:ea typeface="Aharoni"/>
                <a:cs typeface="Aharoni"/>
                <a:sym typeface="Aharoni"/>
              </a:rPr>
              <a:t>MSET</a:t>
            </a:r>
            <a:endParaRPr sz="900" b="0" i="0" u="none" strike="noStrike" cap="none">
              <a:solidFill>
                <a:srgbClr val="000000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sp>
        <p:nvSpPr>
          <p:cNvPr id="363" name="Google Shape;363;p10"/>
          <p:cNvSpPr txBox="1"/>
          <p:nvPr/>
        </p:nvSpPr>
        <p:spPr>
          <a:xfrm>
            <a:off x="3468683" y="2537769"/>
            <a:ext cx="1687612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haroni"/>
              <a:buNone/>
            </a:pPr>
            <a:r>
              <a:rPr lang="en-US" sz="900" b="1" i="0" u="none" strike="noStrike" cap="none">
                <a:solidFill>
                  <a:srgbClr val="000000"/>
                </a:solidFill>
                <a:latin typeface="Aharoni"/>
                <a:ea typeface="Aharoni"/>
                <a:cs typeface="Aharoni"/>
                <a:sym typeface="Aharoni"/>
              </a:rPr>
              <a:t>Manufacturing Works</a:t>
            </a:r>
            <a:endParaRPr sz="900" b="0" i="0" u="none" strike="noStrike" cap="none">
              <a:solidFill>
                <a:srgbClr val="000000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sp>
        <p:nvSpPr>
          <p:cNvPr id="364" name="Google Shape;364;p10"/>
          <p:cNvSpPr txBox="1"/>
          <p:nvPr/>
        </p:nvSpPr>
        <p:spPr>
          <a:xfrm>
            <a:off x="6198190" y="2036533"/>
            <a:ext cx="773089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haroni"/>
              <a:buNone/>
            </a:pPr>
            <a:r>
              <a:rPr lang="en-US" sz="900" b="1" i="0" u="none" strike="noStrike" cap="none">
                <a:solidFill>
                  <a:srgbClr val="000000"/>
                </a:solidFill>
                <a:latin typeface="Aharoni"/>
                <a:ea typeface="Aharoni"/>
                <a:cs typeface="Aharoni"/>
                <a:sym typeface="Aharoni"/>
              </a:rPr>
              <a:t>WCMP</a:t>
            </a:r>
            <a:endParaRPr sz="900" b="0" i="0" u="none" strike="noStrike" cap="none">
              <a:solidFill>
                <a:srgbClr val="000000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sp>
        <p:nvSpPr>
          <p:cNvPr id="365" name="Google Shape;365;p10"/>
          <p:cNvSpPr txBox="1"/>
          <p:nvPr/>
        </p:nvSpPr>
        <p:spPr>
          <a:xfrm>
            <a:off x="8009005" y="2951643"/>
            <a:ext cx="829684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haroni"/>
              <a:buNone/>
            </a:pPr>
            <a:r>
              <a:rPr lang="en-US" sz="900" b="1" i="0" u="none" strike="noStrike" cap="none">
                <a:solidFill>
                  <a:srgbClr val="000000"/>
                </a:solidFill>
                <a:latin typeface="Aharoni"/>
                <a:ea typeface="Aharoni"/>
                <a:cs typeface="Aharoni"/>
                <a:sym typeface="Aharoni"/>
              </a:rPr>
              <a:t>WVMEP</a:t>
            </a:r>
            <a:endParaRPr sz="1000" b="0" i="0" u="none" strike="noStrike" cap="none">
              <a:solidFill>
                <a:srgbClr val="000000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cxnSp>
        <p:nvCxnSpPr>
          <p:cNvPr id="366" name="Google Shape;366;p10"/>
          <p:cNvCxnSpPr>
            <a:endCxn id="193" idx="5"/>
          </p:cNvCxnSpPr>
          <p:nvPr/>
        </p:nvCxnSpPr>
        <p:spPr>
          <a:xfrm rot="10800000">
            <a:off x="1001723" y="4392109"/>
            <a:ext cx="1685100" cy="3798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7" name="Google Shape;367;p10"/>
          <p:cNvSpPr txBox="1"/>
          <p:nvPr/>
        </p:nvSpPr>
        <p:spPr>
          <a:xfrm>
            <a:off x="1610778" y="2771950"/>
            <a:ext cx="1534192" cy="784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haroni"/>
              <a:buNone/>
            </a:pPr>
            <a:r>
              <a:rPr lang="en-US" sz="900" b="1" i="0" u="none" strike="noStrike" cap="none">
                <a:solidFill>
                  <a:srgbClr val="000000"/>
                </a:solidFill>
                <a:latin typeface="Aharoni"/>
                <a:ea typeface="Aharoni"/>
                <a:cs typeface="Aharoni"/>
                <a:sym typeface="Aharoni"/>
              </a:rPr>
              <a:t>Fathomwerx</a:t>
            </a:r>
            <a:endParaRPr sz="900" b="1" i="0" u="none" strike="noStrike" cap="none">
              <a:solidFill>
                <a:srgbClr val="000000"/>
              </a:solidFill>
              <a:latin typeface="Aharoni"/>
              <a:ea typeface="Aharoni"/>
              <a:cs typeface="Aharoni"/>
              <a:sym typeface="Aharon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haroni"/>
              <a:buNone/>
            </a:pPr>
            <a:r>
              <a:rPr lang="en-US" sz="900" b="1" i="0" u="none" strike="noStrike" cap="none">
                <a:solidFill>
                  <a:srgbClr val="000000"/>
                </a:solidFill>
                <a:latin typeface="Aharoni"/>
                <a:ea typeface="Aharoni"/>
                <a:cs typeface="Aharoni"/>
                <a:sym typeface="Aharoni"/>
              </a:rPr>
              <a:t>EDC-VC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haroni"/>
              <a:buNone/>
            </a:pPr>
            <a:r>
              <a:rPr lang="en-US" sz="900" b="1" i="0" u="none" strike="noStrike" cap="none">
                <a:solidFill>
                  <a:srgbClr val="000000"/>
                </a:solidFill>
                <a:latin typeface="Aharoni"/>
                <a:ea typeface="Aharoni"/>
                <a:cs typeface="Aharoni"/>
                <a:sym typeface="Aharoni"/>
              </a:rPr>
              <a:t>The Port of Hueneme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haroni"/>
              <a:buNone/>
            </a:pPr>
            <a:r>
              <a:rPr lang="en-US" sz="900" b="1" i="0" u="none" strike="noStrike" cap="none">
                <a:solidFill>
                  <a:srgbClr val="000000"/>
                </a:solidFill>
                <a:latin typeface="Aharoni"/>
                <a:ea typeface="Aharoni"/>
                <a:cs typeface="Aharoni"/>
                <a:sym typeface="Aharoni"/>
              </a:rPr>
              <a:t>Matter Labs</a:t>
            </a:r>
            <a:endParaRPr sz="900" b="0" i="0" u="none" strike="noStrike" cap="none">
              <a:solidFill>
                <a:srgbClr val="000000"/>
              </a:solidFill>
              <a:latin typeface="Aharoni"/>
              <a:ea typeface="Aharoni"/>
              <a:cs typeface="Aharoni"/>
              <a:sym typeface="Aharon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haroni"/>
              <a:buNone/>
            </a:pPr>
            <a:r>
              <a:rPr lang="en-US" sz="900" b="1" i="0" u="none" strike="noStrike" cap="none">
                <a:solidFill>
                  <a:srgbClr val="000000"/>
                </a:solidFill>
                <a:latin typeface="Aharoni"/>
                <a:ea typeface="Aharoni"/>
                <a:cs typeface="Aharoni"/>
                <a:sym typeface="Aharoni"/>
              </a:rPr>
              <a:t>RDP-21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10"/>
          <p:cNvSpPr txBox="1"/>
          <p:nvPr/>
        </p:nvSpPr>
        <p:spPr>
          <a:xfrm>
            <a:off x="953238" y="252877"/>
            <a:ext cx="2611469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haroni"/>
              <a:buNone/>
            </a:pPr>
            <a:r>
              <a:rPr lang="en-US" sz="800" b="1" i="0" u="none" strike="noStrike" cap="none">
                <a:solidFill>
                  <a:srgbClr val="000000"/>
                </a:solidFill>
                <a:latin typeface="Aharoni"/>
                <a:ea typeface="Aharoni"/>
                <a:cs typeface="Aharoni"/>
                <a:sym typeface="Aharoni"/>
              </a:rPr>
              <a:t>Washington State Department of Commerce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haroni"/>
              <a:buNone/>
            </a:pPr>
            <a:r>
              <a:rPr lang="en-US" sz="800" b="1" i="0" u="none" strike="noStrike" cap="none">
                <a:solidFill>
                  <a:srgbClr val="000000"/>
                </a:solidFill>
                <a:latin typeface="Aharoni"/>
                <a:ea typeface="Aharoni"/>
                <a:cs typeface="Aharoni"/>
                <a:sym typeface="Aharoni"/>
              </a:rPr>
              <a:t>DOE Pacific Northwest National Lab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haroni"/>
              <a:buNone/>
            </a:pPr>
            <a:r>
              <a:rPr lang="en-US" sz="800" b="1" i="0" u="none" strike="noStrike" cap="none">
                <a:solidFill>
                  <a:srgbClr val="000000"/>
                </a:solidFill>
                <a:latin typeface="Aharoni"/>
                <a:ea typeface="Aharoni"/>
                <a:cs typeface="Aharoni"/>
                <a:sym typeface="Aharoni"/>
              </a:rPr>
              <a:t>University of Washington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haroni"/>
              <a:buNone/>
            </a:pPr>
            <a:r>
              <a:rPr lang="en-US" sz="800" b="1" i="0" u="none" strike="noStrike" cap="none">
                <a:solidFill>
                  <a:srgbClr val="000000"/>
                </a:solidFill>
                <a:latin typeface="Aharoni"/>
                <a:ea typeface="Aharoni"/>
                <a:cs typeface="Aharoni"/>
                <a:sym typeface="Aharoni"/>
              </a:rPr>
              <a:t>Impact Washington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haroni"/>
              <a:buNone/>
            </a:pPr>
            <a:r>
              <a:rPr lang="en-US" sz="800" b="1" i="0" u="none" strike="noStrike" cap="none">
                <a:solidFill>
                  <a:srgbClr val="000000"/>
                </a:solidFill>
                <a:latin typeface="Aharoni"/>
                <a:ea typeface="Aharoni"/>
                <a:cs typeface="Aharoni"/>
                <a:sym typeface="Aharoni"/>
              </a:rPr>
              <a:t>Olympic College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haroni"/>
              <a:buNone/>
            </a:pPr>
            <a:r>
              <a:rPr lang="en-US" sz="800" b="1" i="0" u="none" strike="noStrike" cap="none">
                <a:solidFill>
                  <a:srgbClr val="000000"/>
                </a:solidFill>
                <a:latin typeface="Aharoni"/>
                <a:ea typeface="Aharoni"/>
                <a:cs typeface="Aharoni"/>
                <a:sym typeface="Aharoni"/>
              </a:rPr>
              <a:t>Amazon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haroni"/>
              <a:buNone/>
            </a:pPr>
            <a:r>
              <a:rPr lang="en-US" sz="800" b="1" i="0" u="none" strike="noStrike" cap="none">
                <a:solidFill>
                  <a:srgbClr val="000000"/>
                </a:solidFill>
                <a:latin typeface="Aharoni"/>
                <a:ea typeface="Aharoni"/>
                <a:cs typeface="Aharoni"/>
                <a:sym typeface="Aharoni"/>
              </a:rPr>
              <a:t>Boeing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haroni"/>
              <a:buNone/>
            </a:pPr>
            <a:r>
              <a:rPr lang="en-US" sz="800" b="1" i="0" u="none" strike="noStrike" cap="none">
                <a:solidFill>
                  <a:srgbClr val="000000"/>
                </a:solidFill>
                <a:latin typeface="Aharoni"/>
                <a:ea typeface="Aharoni"/>
                <a:cs typeface="Aharoni"/>
                <a:sym typeface="Aharoni"/>
              </a:rPr>
              <a:t>Microsoft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haroni"/>
              <a:buNone/>
            </a:pPr>
            <a:r>
              <a:rPr lang="en-US" sz="800" b="1" i="0" u="none" strike="noStrike" cap="none">
                <a:solidFill>
                  <a:srgbClr val="000000"/>
                </a:solidFill>
                <a:latin typeface="Aharoni"/>
                <a:ea typeface="Aharoni"/>
                <a:cs typeface="Aharoni"/>
                <a:sym typeface="Aharoni"/>
              </a:rPr>
              <a:t>NSIN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69" name="Google Shape;369;p10"/>
          <p:cNvCxnSpPr>
            <a:endCxn id="345" idx="0"/>
          </p:cNvCxnSpPr>
          <p:nvPr/>
        </p:nvCxnSpPr>
        <p:spPr>
          <a:xfrm>
            <a:off x="8750856" y="1593688"/>
            <a:ext cx="1021800" cy="569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70" name="Google Shape;370;p10"/>
          <p:cNvSpPr txBox="1"/>
          <p:nvPr/>
        </p:nvSpPr>
        <p:spPr>
          <a:xfrm>
            <a:off x="42655" y="4604045"/>
            <a:ext cx="3221543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haroni"/>
              <a:buNone/>
            </a:pPr>
            <a:r>
              <a:rPr lang="en-US" sz="800" b="1" i="0" u="none" strike="noStrike" cap="none">
                <a:solidFill>
                  <a:srgbClr val="000000"/>
                </a:solidFill>
                <a:latin typeface="Aharoni"/>
                <a:ea typeface="Aharoni"/>
                <a:cs typeface="Aharoni"/>
                <a:sym typeface="Aharoni"/>
              </a:rPr>
              <a:t>Riverside County Economic Alliance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haroni"/>
              <a:buNone/>
            </a:pPr>
            <a:r>
              <a:rPr lang="en-US" sz="800" b="1" i="0" u="none" strike="noStrike" cap="none">
                <a:solidFill>
                  <a:srgbClr val="000000"/>
                </a:solidFill>
                <a:latin typeface="Aharoni"/>
                <a:ea typeface="Aharoni"/>
                <a:cs typeface="Aharoni"/>
                <a:sym typeface="Aharoni"/>
              </a:rPr>
              <a:t>DoD PTAC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haroni"/>
              <a:buNone/>
            </a:pPr>
            <a:r>
              <a:rPr lang="en-US" sz="800" b="1" i="0" u="none" strike="noStrike" cap="none">
                <a:solidFill>
                  <a:srgbClr val="000000"/>
                </a:solidFill>
                <a:latin typeface="Aharoni"/>
                <a:ea typeface="Aharoni"/>
                <a:cs typeface="Aharoni"/>
                <a:sym typeface="Aharoni"/>
              </a:rPr>
              <a:t>ExCITE Startup Incubator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haroni"/>
              <a:buNone/>
            </a:pPr>
            <a:r>
              <a:rPr lang="en-US" sz="800" b="1" i="0" u="none" strike="noStrike" cap="none">
                <a:solidFill>
                  <a:srgbClr val="000000"/>
                </a:solidFill>
                <a:latin typeface="Aharoni"/>
                <a:ea typeface="Aharoni"/>
                <a:cs typeface="Aharoni"/>
                <a:sym typeface="Aharoni"/>
              </a:rPr>
              <a:t>EPIC SBDC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haroni"/>
              <a:buNone/>
            </a:pPr>
            <a:r>
              <a:rPr lang="en-US" sz="800" b="1" i="0" u="none" strike="noStrike" cap="none">
                <a:solidFill>
                  <a:srgbClr val="000000"/>
                </a:solidFill>
                <a:latin typeface="Aharoni"/>
                <a:ea typeface="Aharoni"/>
                <a:cs typeface="Aharoni"/>
                <a:sym typeface="Aharoni"/>
              </a:rPr>
              <a:t>Riverside County WDB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haroni"/>
              <a:buNone/>
            </a:pPr>
            <a:r>
              <a:rPr lang="en-US" sz="800" b="1" i="0" u="none" strike="noStrike" cap="none">
                <a:solidFill>
                  <a:srgbClr val="000000"/>
                </a:solidFill>
                <a:latin typeface="Aharoni"/>
                <a:ea typeface="Aharoni"/>
                <a:cs typeface="Aharoni"/>
                <a:sym typeface="Aharoni"/>
              </a:rPr>
              <a:t>Greater Riverside Chambers of Commerce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haroni"/>
              <a:buNone/>
            </a:pPr>
            <a:r>
              <a:rPr lang="en-US" sz="800" b="1" i="0" u="none" strike="noStrike" cap="none">
                <a:solidFill>
                  <a:srgbClr val="000000"/>
                </a:solidFill>
                <a:latin typeface="Aharoni"/>
                <a:ea typeface="Aharoni"/>
                <a:cs typeface="Aharoni"/>
                <a:sym typeface="Aharoni"/>
              </a:rPr>
              <a:t>Corona Chamber of Commerce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haroni"/>
              <a:buNone/>
            </a:pPr>
            <a:r>
              <a:rPr lang="en-US" sz="800" b="1" i="0" u="none" strike="noStrike" cap="none">
                <a:solidFill>
                  <a:srgbClr val="000000"/>
                </a:solidFill>
                <a:latin typeface="Aharoni"/>
                <a:ea typeface="Aharoni"/>
                <a:cs typeface="Aharoni"/>
                <a:sym typeface="Aharoni"/>
              </a:rPr>
              <a:t>Riverside MAC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haroni"/>
              <a:buNone/>
            </a:pPr>
            <a:r>
              <a:rPr lang="en-US" sz="800" b="1" i="0" u="none" strike="noStrike" cap="none">
                <a:solidFill>
                  <a:srgbClr val="000000"/>
                </a:solidFill>
                <a:latin typeface="Aharoni"/>
                <a:ea typeface="Aharoni"/>
                <a:cs typeface="Aharoni"/>
                <a:sym typeface="Aharoni"/>
              </a:rPr>
              <a:t>UCR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haroni"/>
              <a:buNone/>
            </a:pPr>
            <a:r>
              <a:rPr lang="en-US" sz="800" b="1" i="0" u="none" strike="noStrike" cap="none">
                <a:solidFill>
                  <a:srgbClr val="000000"/>
                </a:solidFill>
                <a:latin typeface="Aharoni"/>
                <a:ea typeface="Aharoni"/>
                <a:cs typeface="Aharoni"/>
                <a:sym typeface="Aharoni"/>
              </a:rPr>
              <a:t>CBU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haroni"/>
              <a:buNone/>
            </a:pPr>
            <a:r>
              <a:rPr lang="en-US" sz="800" b="1" i="0" u="none" strike="noStrike" cap="none">
                <a:solidFill>
                  <a:srgbClr val="000000"/>
                </a:solidFill>
                <a:latin typeface="Aharoni"/>
                <a:ea typeface="Aharoni"/>
                <a:cs typeface="Aharoni"/>
                <a:sym typeface="Aharoni"/>
              </a:rPr>
              <a:t>Cal Poly Pomona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haroni"/>
              <a:buNone/>
            </a:pPr>
            <a:r>
              <a:rPr lang="en-US" sz="800" b="1" i="0" u="none" strike="noStrike" cap="none">
                <a:solidFill>
                  <a:srgbClr val="000000"/>
                </a:solidFill>
                <a:latin typeface="Aharoni"/>
                <a:ea typeface="Aharoni"/>
                <a:cs typeface="Aharoni"/>
                <a:sym typeface="Aharoni"/>
              </a:rPr>
              <a:t>CSUSB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haroni"/>
              <a:buNone/>
            </a:pPr>
            <a:r>
              <a:rPr lang="en-US" sz="800" b="1" i="0" u="none" strike="noStrike" cap="none">
                <a:solidFill>
                  <a:srgbClr val="000000"/>
                </a:solidFill>
                <a:latin typeface="Aharoni"/>
                <a:ea typeface="Aharoni"/>
                <a:cs typeface="Aharoni"/>
                <a:sym typeface="Aharoni"/>
              </a:rPr>
              <a:t>RCCD</a:t>
            </a:r>
            <a:endParaRPr sz="800" b="1" i="0" u="none" strike="noStrike" cap="none">
              <a:solidFill>
                <a:srgbClr val="000000"/>
              </a:solidFill>
              <a:latin typeface="Aharoni"/>
              <a:ea typeface="Aharoni"/>
              <a:cs typeface="Aharoni"/>
              <a:sym typeface="Aharon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haroni"/>
              <a:buNone/>
            </a:pPr>
            <a:r>
              <a:rPr lang="en-US" sz="800" b="1" i="0" u="none" strike="noStrike" cap="none">
                <a:solidFill>
                  <a:srgbClr val="000000"/>
                </a:solidFill>
                <a:latin typeface="Aharoni"/>
                <a:ea typeface="Aharoni"/>
                <a:cs typeface="Aharoni"/>
                <a:sym typeface="Aharoni"/>
              </a:rPr>
              <a:t>Norco College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haroni"/>
              <a:buNone/>
            </a:pPr>
            <a:r>
              <a:rPr lang="en-US" sz="800" b="1" i="0" u="none" strike="noStrike" cap="none">
                <a:solidFill>
                  <a:srgbClr val="000000"/>
                </a:solidFill>
                <a:latin typeface="Aharoni"/>
                <a:ea typeface="Aharoni"/>
                <a:cs typeface="Aharoni"/>
                <a:sym typeface="Aharoni"/>
              </a:rPr>
              <a:t>Science and Technology Education Partnership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71" name="Google Shape;371;p10"/>
          <p:cNvCxnSpPr>
            <a:endCxn id="353" idx="4"/>
          </p:cNvCxnSpPr>
          <p:nvPr/>
        </p:nvCxnSpPr>
        <p:spPr>
          <a:xfrm rot="10800000" flipH="1">
            <a:off x="275389" y="4073021"/>
            <a:ext cx="685500" cy="5718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72" name="Google Shape;372;p10"/>
          <p:cNvSpPr/>
          <p:nvPr/>
        </p:nvSpPr>
        <p:spPr>
          <a:xfrm>
            <a:off x="6980027" y="2867336"/>
            <a:ext cx="45719" cy="45719"/>
          </a:xfrm>
          <a:prstGeom prst="ellipse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p10"/>
          <p:cNvSpPr/>
          <p:nvPr/>
        </p:nvSpPr>
        <p:spPr>
          <a:xfrm>
            <a:off x="607722" y="3955463"/>
            <a:ext cx="45719" cy="45719"/>
          </a:xfrm>
          <a:prstGeom prst="ellipse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74" name="Google Shape;374;p10"/>
          <p:cNvCxnSpPr>
            <a:stCxn id="375" idx="6"/>
          </p:cNvCxnSpPr>
          <p:nvPr/>
        </p:nvCxnSpPr>
        <p:spPr>
          <a:xfrm>
            <a:off x="7121057" y="3271240"/>
            <a:ext cx="137100" cy="37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76" name="Google Shape;376;p10"/>
          <p:cNvCxnSpPr>
            <a:endCxn id="373" idx="6"/>
          </p:cNvCxnSpPr>
          <p:nvPr/>
        </p:nvCxnSpPr>
        <p:spPr>
          <a:xfrm flipH="1">
            <a:off x="653441" y="3425723"/>
            <a:ext cx="973800" cy="552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77" name="Google Shape;377;p10"/>
          <p:cNvSpPr txBox="1"/>
          <p:nvPr/>
        </p:nvSpPr>
        <p:spPr>
          <a:xfrm>
            <a:off x="7249495" y="3194460"/>
            <a:ext cx="112331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haroni"/>
              <a:buNone/>
            </a:pPr>
            <a:r>
              <a:rPr lang="en-US" sz="800" b="1" i="0" u="none" strike="noStrike" cap="none">
                <a:solidFill>
                  <a:srgbClr val="000000"/>
                </a:solidFill>
                <a:latin typeface="Aharoni"/>
                <a:ea typeface="Aharoni"/>
                <a:cs typeface="Aharoni"/>
                <a:sym typeface="Aharoni"/>
              </a:rPr>
              <a:t>IN3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haroni"/>
              <a:buNone/>
            </a:pPr>
            <a:r>
              <a:rPr lang="en-US" sz="800" b="1" i="0" u="none" strike="noStrike" cap="none">
                <a:solidFill>
                  <a:srgbClr val="000000"/>
                </a:solidFill>
                <a:latin typeface="Aharoni"/>
                <a:ea typeface="Aharoni"/>
                <a:cs typeface="Aharoni"/>
                <a:sym typeface="Aharoni"/>
              </a:rPr>
              <a:t>S2MARTS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haroni"/>
              <a:buNone/>
            </a:pPr>
            <a:r>
              <a:rPr lang="en-US" sz="800" b="1" i="0" u="none" strike="noStrike" cap="none">
                <a:solidFill>
                  <a:srgbClr val="000000"/>
                </a:solidFill>
                <a:latin typeface="Aharoni"/>
                <a:ea typeface="Aharoni"/>
                <a:cs typeface="Aharoni"/>
                <a:sym typeface="Aharoni"/>
              </a:rPr>
              <a:t>Indiana University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p10"/>
          <p:cNvSpPr txBox="1"/>
          <p:nvPr/>
        </p:nvSpPr>
        <p:spPr>
          <a:xfrm>
            <a:off x="7086845" y="2502534"/>
            <a:ext cx="1109933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haroni"/>
              <a:buNone/>
            </a:pPr>
            <a:r>
              <a:rPr lang="en-US" sz="900" b="1" i="0" u="none" strike="noStrike" cap="none">
                <a:solidFill>
                  <a:srgbClr val="000000"/>
                </a:solidFill>
                <a:latin typeface="Aharoni"/>
                <a:ea typeface="Aharoni"/>
                <a:cs typeface="Aharoni"/>
                <a:sym typeface="Aharoni"/>
              </a:rPr>
              <a:t>Notre Dame</a:t>
            </a:r>
            <a:endParaRPr sz="900" b="0" i="0" u="none" strike="noStrike" cap="none">
              <a:solidFill>
                <a:srgbClr val="000000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sp>
        <p:nvSpPr>
          <p:cNvPr id="379" name="Google Shape;379;p10"/>
          <p:cNvSpPr txBox="1"/>
          <p:nvPr/>
        </p:nvSpPr>
        <p:spPr>
          <a:xfrm>
            <a:off x="6877883" y="2673844"/>
            <a:ext cx="1324648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haroni"/>
              <a:buNone/>
            </a:pPr>
            <a:r>
              <a:rPr lang="en-US" sz="900" b="1" i="0" u="none" strike="noStrike" cap="none">
                <a:solidFill>
                  <a:srgbClr val="000000"/>
                </a:solidFill>
                <a:latin typeface="Aharoni"/>
                <a:ea typeface="Aharoni"/>
                <a:cs typeface="Aharoni"/>
                <a:sym typeface="Aharoni"/>
              </a:rPr>
              <a:t>Purdue University</a:t>
            </a:r>
            <a:endParaRPr sz="900" b="0" i="0" u="none" strike="noStrike" cap="none">
              <a:solidFill>
                <a:srgbClr val="000000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sp>
        <p:nvSpPr>
          <p:cNvPr id="380" name="Google Shape;380;p10"/>
          <p:cNvSpPr/>
          <p:nvPr/>
        </p:nvSpPr>
        <p:spPr>
          <a:xfrm>
            <a:off x="6662426" y="5458074"/>
            <a:ext cx="45719" cy="45719"/>
          </a:xfrm>
          <a:prstGeom prst="ellipse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p10"/>
          <p:cNvSpPr/>
          <p:nvPr/>
        </p:nvSpPr>
        <p:spPr>
          <a:xfrm>
            <a:off x="8628257" y="4570154"/>
            <a:ext cx="45719" cy="45719"/>
          </a:xfrm>
          <a:prstGeom prst="ellipse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p10"/>
          <p:cNvSpPr/>
          <p:nvPr/>
        </p:nvSpPr>
        <p:spPr>
          <a:xfrm>
            <a:off x="8340702" y="4352952"/>
            <a:ext cx="45719" cy="45719"/>
          </a:xfrm>
          <a:prstGeom prst="ellipse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10"/>
          <p:cNvSpPr/>
          <p:nvPr/>
        </p:nvSpPr>
        <p:spPr>
          <a:xfrm>
            <a:off x="7075338" y="3248380"/>
            <a:ext cx="45719" cy="45719"/>
          </a:xfrm>
          <a:prstGeom prst="ellipse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" name="Google Shape;383;p10"/>
          <p:cNvSpPr/>
          <p:nvPr/>
        </p:nvSpPr>
        <p:spPr>
          <a:xfrm>
            <a:off x="7100580" y="2596259"/>
            <a:ext cx="45719" cy="45719"/>
          </a:xfrm>
          <a:prstGeom prst="ellipse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Google Shape;384;p10"/>
          <p:cNvSpPr txBox="1"/>
          <p:nvPr/>
        </p:nvSpPr>
        <p:spPr>
          <a:xfrm>
            <a:off x="6946384" y="5716436"/>
            <a:ext cx="1139496" cy="784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haroni"/>
              <a:buNone/>
            </a:pPr>
            <a:r>
              <a:rPr lang="en-US" sz="900" b="0" i="0" u="none" strike="noStrike" cap="none">
                <a:solidFill>
                  <a:srgbClr val="000000"/>
                </a:solidFill>
                <a:latin typeface="Aharoni"/>
                <a:ea typeface="Aharoni"/>
                <a:cs typeface="Aharoni"/>
                <a:sym typeface="Aharoni"/>
              </a:rPr>
              <a:t>UCF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haroni"/>
              <a:buNone/>
            </a:pPr>
            <a:r>
              <a:rPr lang="en-US" sz="900" b="0" i="0" u="none" strike="noStrike" cap="none">
                <a:solidFill>
                  <a:srgbClr val="000000"/>
                </a:solidFill>
                <a:latin typeface="Aharoni"/>
                <a:ea typeface="Aharoni"/>
                <a:cs typeface="Aharoni"/>
                <a:sym typeface="Aharoni"/>
              </a:rPr>
              <a:t>Team Orlando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haroni"/>
              <a:buNone/>
            </a:pPr>
            <a:r>
              <a:rPr lang="en-US" sz="900" b="0" i="0" u="none" strike="noStrike" cap="none">
                <a:solidFill>
                  <a:srgbClr val="000000"/>
                </a:solidFill>
                <a:latin typeface="Aharoni"/>
                <a:ea typeface="Aharoni"/>
                <a:cs typeface="Aharoni"/>
                <a:sym typeface="Aharoni"/>
              </a:rPr>
              <a:t>PEO STRI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haroni"/>
              <a:buNone/>
            </a:pPr>
            <a:r>
              <a:rPr lang="en-US" sz="900" b="0" i="0" u="none" strike="noStrike" cap="none">
                <a:solidFill>
                  <a:srgbClr val="000000"/>
                </a:solidFill>
                <a:latin typeface="Aharoni"/>
                <a:ea typeface="Aharoni"/>
                <a:cs typeface="Aharoni"/>
                <a:sym typeface="Aharoni"/>
              </a:rPr>
              <a:t>AFAMS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haroni"/>
              <a:buNone/>
            </a:pPr>
            <a:r>
              <a:rPr lang="en-US" sz="900" b="0" i="0" u="none" strike="noStrike" cap="none">
                <a:solidFill>
                  <a:srgbClr val="000000"/>
                </a:solidFill>
                <a:latin typeface="Aharoni"/>
                <a:ea typeface="Aharoni"/>
                <a:cs typeface="Aharoni"/>
                <a:sym typeface="Aharoni"/>
              </a:rPr>
              <a:t>FloridaMakes</a:t>
            </a:r>
            <a:endParaRPr sz="900" b="0" i="0" u="none" strike="noStrike" cap="none">
              <a:solidFill>
                <a:srgbClr val="000000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cxnSp>
        <p:nvCxnSpPr>
          <p:cNvPr id="385" name="Google Shape;385;p10"/>
          <p:cNvCxnSpPr>
            <a:stCxn id="356" idx="5"/>
          </p:cNvCxnSpPr>
          <p:nvPr/>
        </p:nvCxnSpPr>
        <p:spPr>
          <a:xfrm flipH="1">
            <a:off x="6915458" y="5471965"/>
            <a:ext cx="571200" cy="425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86" name="Google Shape;386;p10"/>
          <p:cNvCxnSpPr/>
          <p:nvPr/>
        </p:nvCxnSpPr>
        <p:spPr>
          <a:xfrm flipH="1">
            <a:off x="8047447" y="5768733"/>
            <a:ext cx="381950" cy="51973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87" name="Google Shape;387;p10"/>
          <p:cNvSpPr txBox="1"/>
          <p:nvPr/>
        </p:nvSpPr>
        <p:spPr>
          <a:xfrm>
            <a:off x="8424727" y="4579692"/>
            <a:ext cx="2701483" cy="1061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haroni"/>
              <a:buNone/>
            </a:pPr>
            <a:r>
              <a:rPr lang="en-US" sz="900" b="0" i="0" u="none" strike="noStrike" cap="none">
                <a:solidFill>
                  <a:srgbClr val="000000"/>
                </a:solidFill>
                <a:latin typeface="Aharoni"/>
                <a:ea typeface="Aharoni"/>
                <a:cs typeface="Aharoni"/>
                <a:sym typeface="Aharoni"/>
              </a:rPr>
              <a:t>South Carolina Research Authority (SCRA)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haroni"/>
              <a:buNone/>
            </a:pPr>
            <a:r>
              <a:rPr lang="en-US" sz="900" b="0" i="0" u="none" strike="noStrike" cap="none">
                <a:solidFill>
                  <a:srgbClr val="000000"/>
                </a:solidFill>
                <a:latin typeface="Aharoni"/>
                <a:ea typeface="Aharoni"/>
                <a:cs typeface="Aharoni"/>
                <a:sym typeface="Aharoni"/>
              </a:rPr>
              <a:t>SC Business Incubator Association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haroni"/>
              <a:buNone/>
            </a:pPr>
            <a:r>
              <a:rPr lang="en-US" sz="900" b="0" i="0" u="none" strike="noStrike" cap="none">
                <a:solidFill>
                  <a:srgbClr val="000000"/>
                </a:solidFill>
                <a:latin typeface="Aharoni"/>
                <a:ea typeface="Aharoni"/>
                <a:cs typeface="Aharoni"/>
                <a:sym typeface="Aharoni"/>
              </a:rPr>
              <a:t>Trident Technical College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haroni"/>
              <a:buNone/>
            </a:pPr>
            <a:r>
              <a:rPr lang="en-US" sz="900" b="0" i="0" u="none" strike="noStrike" cap="none">
                <a:solidFill>
                  <a:srgbClr val="000000"/>
                </a:solidFill>
                <a:latin typeface="Aharoni"/>
                <a:ea typeface="Aharoni"/>
                <a:cs typeface="Aharoni"/>
                <a:sym typeface="Aharoni"/>
              </a:rPr>
              <a:t>DOE Savannah River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haroni"/>
              <a:buNone/>
            </a:pPr>
            <a:r>
              <a:rPr lang="en-US" sz="900" b="0" i="0" u="none" strike="noStrike" cap="none">
                <a:solidFill>
                  <a:srgbClr val="000000"/>
                </a:solidFill>
                <a:latin typeface="Aharoni"/>
                <a:ea typeface="Aharoni"/>
                <a:cs typeface="Aharoni"/>
                <a:sym typeface="Aharoni"/>
              </a:rPr>
              <a:t>SAIC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haroni"/>
              <a:buNone/>
            </a:pPr>
            <a:r>
              <a:rPr lang="en-US" sz="900" b="0" i="0" u="none" strike="noStrike" cap="none">
                <a:solidFill>
                  <a:srgbClr val="000000"/>
                </a:solidFill>
                <a:latin typeface="Aharoni"/>
                <a:ea typeface="Aharoni"/>
                <a:cs typeface="Aharoni"/>
                <a:sym typeface="Aharoni"/>
              </a:rPr>
              <a:t>IBM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haroni"/>
              <a:buNone/>
            </a:pPr>
            <a:r>
              <a:rPr lang="en-US" sz="900" b="0" i="0" u="none" strike="noStrike" cap="none">
                <a:solidFill>
                  <a:srgbClr val="000000"/>
                </a:solidFill>
                <a:latin typeface="Aharoni"/>
                <a:ea typeface="Aharoni"/>
                <a:cs typeface="Aharoni"/>
                <a:sym typeface="Aharoni"/>
              </a:rPr>
              <a:t>Microsoft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p10"/>
          <p:cNvSpPr txBox="1"/>
          <p:nvPr/>
        </p:nvSpPr>
        <p:spPr>
          <a:xfrm>
            <a:off x="5544323" y="5801007"/>
            <a:ext cx="1398807" cy="784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haroni"/>
              <a:buNone/>
            </a:pPr>
            <a:r>
              <a:rPr lang="en-US" sz="900" b="0" i="0" u="none" strike="noStrike" cap="none">
                <a:solidFill>
                  <a:srgbClr val="000000"/>
                </a:solidFill>
                <a:latin typeface="Aharoni"/>
                <a:ea typeface="Aharoni"/>
                <a:cs typeface="Aharoni"/>
                <a:sym typeface="Aharoni"/>
              </a:rPr>
              <a:t>NDSTC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haroni"/>
              <a:buNone/>
            </a:pPr>
            <a:r>
              <a:rPr lang="en-US" sz="900" b="0" i="0" u="none" strike="noStrike" cap="none">
                <a:solidFill>
                  <a:srgbClr val="000000"/>
                </a:solidFill>
                <a:latin typeface="Aharoni"/>
                <a:ea typeface="Aharoni"/>
                <a:cs typeface="Aharoni"/>
                <a:sym typeface="Aharoni"/>
              </a:rPr>
              <a:t>NOAA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haroni"/>
              <a:buNone/>
            </a:pPr>
            <a:r>
              <a:rPr lang="en-US" sz="900" b="0" i="0" u="none" strike="noStrike" cap="none">
                <a:solidFill>
                  <a:srgbClr val="000000"/>
                </a:solidFill>
                <a:latin typeface="Aharoni"/>
                <a:ea typeface="Aharoni"/>
                <a:cs typeface="Aharoni"/>
                <a:sym typeface="Aharoni"/>
              </a:rPr>
              <a:t>FSU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haroni"/>
              <a:buNone/>
            </a:pPr>
            <a:r>
              <a:rPr lang="en-US" sz="900" b="0" i="0" u="none" strike="noStrike" cap="none">
                <a:solidFill>
                  <a:srgbClr val="000000"/>
                </a:solidFill>
                <a:latin typeface="Aharoni"/>
                <a:ea typeface="Aharoni"/>
                <a:cs typeface="Aharoni"/>
                <a:sym typeface="Aharoni"/>
              </a:rPr>
              <a:t>Bay Defense Alliance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haroni"/>
              <a:buNone/>
            </a:pPr>
            <a:r>
              <a:rPr lang="en-US" sz="900" b="0" i="0" u="none" strike="noStrike" cap="none">
                <a:solidFill>
                  <a:srgbClr val="000000"/>
                </a:solidFill>
                <a:latin typeface="Aharoni"/>
                <a:ea typeface="Aharoni"/>
                <a:cs typeface="Aharoni"/>
                <a:sym typeface="Aharoni"/>
              </a:rPr>
              <a:t>DefenseWerx</a:t>
            </a:r>
            <a:endParaRPr sz="900" b="0" i="0" u="none" strike="noStrike" cap="none">
              <a:solidFill>
                <a:srgbClr val="000000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cxnSp>
        <p:nvCxnSpPr>
          <p:cNvPr id="389" name="Google Shape;389;p10"/>
          <p:cNvCxnSpPr>
            <a:endCxn id="227" idx="4"/>
          </p:cNvCxnSpPr>
          <p:nvPr/>
        </p:nvCxnSpPr>
        <p:spPr>
          <a:xfrm flipH="1">
            <a:off x="11413392" y="5702817"/>
            <a:ext cx="330900" cy="4098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90" name="Google Shape;390;p10"/>
          <p:cNvCxnSpPr/>
          <p:nvPr/>
        </p:nvCxnSpPr>
        <p:spPr>
          <a:xfrm flipH="1">
            <a:off x="80380" y="4644691"/>
            <a:ext cx="13544" cy="1834018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91" name="Google Shape;391;p10"/>
          <p:cNvCxnSpPr/>
          <p:nvPr/>
        </p:nvCxnSpPr>
        <p:spPr>
          <a:xfrm flipH="1">
            <a:off x="11876826" y="3981784"/>
            <a:ext cx="22838" cy="1684529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92" name="Google Shape;392;p10"/>
          <p:cNvCxnSpPr/>
          <p:nvPr/>
        </p:nvCxnSpPr>
        <p:spPr>
          <a:xfrm>
            <a:off x="10809171" y="1977206"/>
            <a:ext cx="0" cy="1431084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93" name="Google Shape;393;p10"/>
          <p:cNvCxnSpPr/>
          <p:nvPr/>
        </p:nvCxnSpPr>
        <p:spPr>
          <a:xfrm>
            <a:off x="8018854" y="5783087"/>
            <a:ext cx="0" cy="635963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94" name="Google Shape;394;p10"/>
          <p:cNvCxnSpPr/>
          <p:nvPr/>
        </p:nvCxnSpPr>
        <p:spPr>
          <a:xfrm>
            <a:off x="6878496" y="5868740"/>
            <a:ext cx="3906" cy="650998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95" name="Google Shape;395;p10"/>
          <p:cNvCxnSpPr/>
          <p:nvPr/>
        </p:nvCxnSpPr>
        <p:spPr>
          <a:xfrm>
            <a:off x="8479312" y="4644691"/>
            <a:ext cx="0" cy="917009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96" name="Google Shape;396;p10"/>
          <p:cNvCxnSpPr/>
          <p:nvPr/>
        </p:nvCxnSpPr>
        <p:spPr>
          <a:xfrm flipH="1">
            <a:off x="997832" y="300430"/>
            <a:ext cx="6772" cy="1051153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97" name="Google Shape;397;p10"/>
          <p:cNvCxnSpPr/>
          <p:nvPr/>
        </p:nvCxnSpPr>
        <p:spPr>
          <a:xfrm>
            <a:off x="1654968" y="2847357"/>
            <a:ext cx="7170" cy="622036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98" name="Google Shape;398;p10"/>
          <p:cNvCxnSpPr/>
          <p:nvPr/>
        </p:nvCxnSpPr>
        <p:spPr>
          <a:xfrm>
            <a:off x="3201356" y="6095203"/>
            <a:ext cx="6262" cy="50992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99" name="Google Shape;399;p10"/>
          <p:cNvCxnSpPr/>
          <p:nvPr/>
        </p:nvCxnSpPr>
        <p:spPr>
          <a:xfrm>
            <a:off x="2717383" y="4606319"/>
            <a:ext cx="17283" cy="1170506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00" name="Google Shape;400;p10"/>
          <p:cNvCxnSpPr/>
          <p:nvPr/>
        </p:nvCxnSpPr>
        <p:spPr>
          <a:xfrm>
            <a:off x="2045813" y="4330242"/>
            <a:ext cx="4057" cy="22459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01" name="Google Shape;401;p10"/>
          <p:cNvCxnSpPr/>
          <p:nvPr/>
        </p:nvCxnSpPr>
        <p:spPr>
          <a:xfrm flipH="1">
            <a:off x="5015792" y="5419789"/>
            <a:ext cx="1879" cy="230968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02" name="Google Shape;402;p10"/>
          <p:cNvCxnSpPr/>
          <p:nvPr/>
        </p:nvCxnSpPr>
        <p:spPr>
          <a:xfrm>
            <a:off x="681545" y="1073391"/>
            <a:ext cx="0" cy="233164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03" name="Google Shape;403;p10"/>
          <p:cNvCxnSpPr/>
          <p:nvPr/>
        </p:nvCxnSpPr>
        <p:spPr>
          <a:xfrm flipH="1">
            <a:off x="9208109" y="3408290"/>
            <a:ext cx="3386" cy="931917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04" name="Google Shape;404;p10"/>
          <p:cNvCxnSpPr/>
          <p:nvPr/>
        </p:nvCxnSpPr>
        <p:spPr>
          <a:xfrm>
            <a:off x="8708592" y="882717"/>
            <a:ext cx="0" cy="939198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05" name="Google Shape;405;p10"/>
          <p:cNvCxnSpPr/>
          <p:nvPr/>
        </p:nvCxnSpPr>
        <p:spPr>
          <a:xfrm flipH="1">
            <a:off x="3642945" y="3017670"/>
            <a:ext cx="8525" cy="248013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06" name="Google Shape;406;p10"/>
          <p:cNvCxnSpPr/>
          <p:nvPr/>
        </p:nvCxnSpPr>
        <p:spPr>
          <a:xfrm flipH="1">
            <a:off x="8842472" y="3734380"/>
            <a:ext cx="1879" cy="230968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07" name="Google Shape;407;p10"/>
          <p:cNvCxnSpPr/>
          <p:nvPr/>
        </p:nvCxnSpPr>
        <p:spPr>
          <a:xfrm flipH="1">
            <a:off x="8419957" y="4269786"/>
            <a:ext cx="1879" cy="230968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08" name="Google Shape;408;p10"/>
          <p:cNvCxnSpPr/>
          <p:nvPr/>
        </p:nvCxnSpPr>
        <p:spPr>
          <a:xfrm flipH="1">
            <a:off x="9246206" y="2334935"/>
            <a:ext cx="1879" cy="230968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09" name="Google Shape;409;p10"/>
          <p:cNvCxnSpPr/>
          <p:nvPr/>
        </p:nvCxnSpPr>
        <p:spPr>
          <a:xfrm flipH="1">
            <a:off x="7294177" y="3253969"/>
            <a:ext cx="1" cy="3293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10" name="Google Shape;410;p10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29749" y="190080"/>
            <a:ext cx="1013004" cy="1682684"/>
          </a:xfrm>
          <a:prstGeom prst="rect">
            <a:avLst/>
          </a:prstGeom>
          <a:noFill/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411" name="Google Shape;411;p10"/>
          <p:cNvPicPr preferRelativeResize="0"/>
          <p:nvPr/>
        </p:nvPicPr>
        <p:blipFill rotWithShape="1"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09460" y="1530397"/>
            <a:ext cx="159511" cy="285600"/>
          </a:xfrm>
          <a:prstGeom prst="rect">
            <a:avLst/>
          </a:prstGeom>
          <a:noFill/>
          <a:ln w="9525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12" name="Google Shape;412;p10"/>
          <p:cNvSpPr txBox="1"/>
          <p:nvPr/>
        </p:nvSpPr>
        <p:spPr>
          <a:xfrm>
            <a:off x="10220556" y="713913"/>
            <a:ext cx="2204456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D5D"/>
              </a:buClr>
              <a:buSzPts val="1500"/>
              <a:buFont typeface="Calibri"/>
              <a:buNone/>
            </a:pPr>
            <a:r>
              <a:rPr lang="en-US" sz="1500" b="1" i="1" u="none" strike="noStrike" cap="none">
                <a:solidFill>
                  <a:srgbClr val="002D5D"/>
                </a:solidFill>
                <a:latin typeface="Calibri"/>
                <a:ea typeface="Calibri"/>
                <a:cs typeface="Calibri"/>
                <a:sym typeface="Calibri"/>
              </a:rPr>
              <a:t>Japan</a:t>
            </a:r>
            <a:endParaRPr sz="1500" b="0" i="1" u="none" strike="noStrike" cap="none">
              <a:solidFill>
                <a:srgbClr val="002D5D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sp>
        <p:nvSpPr>
          <p:cNvPr id="413" name="Google Shape;413;p10"/>
          <p:cNvSpPr/>
          <p:nvPr/>
        </p:nvSpPr>
        <p:spPr>
          <a:xfrm>
            <a:off x="6172108" y="4528230"/>
            <a:ext cx="45719" cy="45719"/>
          </a:xfrm>
          <a:prstGeom prst="ellipse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" name="Google Shape;414;p10"/>
          <p:cNvSpPr/>
          <p:nvPr/>
        </p:nvSpPr>
        <p:spPr>
          <a:xfrm>
            <a:off x="6324508" y="4680630"/>
            <a:ext cx="45719" cy="45719"/>
          </a:xfrm>
          <a:prstGeom prst="ellipse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5" name="Google Shape;415;p10"/>
          <p:cNvSpPr/>
          <p:nvPr/>
        </p:nvSpPr>
        <p:spPr>
          <a:xfrm>
            <a:off x="11736859" y="1632047"/>
            <a:ext cx="45719" cy="45719"/>
          </a:xfrm>
          <a:prstGeom prst="ellipse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" name="Google Shape;416;p10"/>
          <p:cNvSpPr txBox="1"/>
          <p:nvPr/>
        </p:nvSpPr>
        <p:spPr>
          <a:xfrm>
            <a:off x="6179851" y="4431422"/>
            <a:ext cx="898626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haroni"/>
              <a:buNone/>
            </a:pPr>
            <a:r>
              <a:rPr lang="en-US" sz="900" b="1" i="0" u="none" strike="noStrike" cap="none">
                <a:solidFill>
                  <a:srgbClr val="000000"/>
                </a:solidFill>
                <a:latin typeface="Aharoni"/>
                <a:ea typeface="Aharoni"/>
                <a:cs typeface="Aharoni"/>
                <a:sym typeface="Aharoni"/>
              </a:rPr>
              <a:t>AEDC-MS</a:t>
            </a:r>
            <a:endParaRPr sz="900" b="0" i="0" u="none" strike="noStrike" cap="none">
              <a:solidFill>
                <a:srgbClr val="000000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sp>
        <p:nvSpPr>
          <p:cNvPr id="417" name="Google Shape;417;p10"/>
          <p:cNvSpPr txBox="1"/>
          <p:nvPr/>
        </p:nvSpPr>
        <p:spPr>
          <a:xfrm>
            <a:off x="10784454" y="1553239"/>
            <a:ext cx="1036739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haroni"/>
              <a:buNone/>
            </a:pPr>
            <a:r>
              <a:rPr lang="en-US" sz="900" b="1" i="0" u="none" strike="noStrike" cap="none">
                <a:solidFill>
                  <a:srgbClr val="000000"/>
                </a:solidFill>
                <a:latin typeface="Aharoni"/>
                <a:ea typeface="Aharoni"/>
                <a:cs typeface="Aharoni"/>
                <a:sym typeface="Aharoni"/>
              </a:rPr>
              <a:t>CAW-Okinawa</a:t>
            </a:r>
            <a:endParaRPr sz="900" b="0" i="0" u="none" strike="noStrike" cap="none">
              <a:solidFill>
                <a:srgbClr val="000000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sp>
        <p:nvSpPr>
          <p:cNvPr id="418" name="Google Shape;418;p10"/>
          <p:cNvSpPr/>
          <p:nvPr/>
        </p:nvSpPr>
        <p:spPr>
          <a:xfrm>
            <a:off x="11760747" y="1230963"/>
            <a:ext cx="91440" cy="91440"/>
          </a:xfrm>
          <a:prstGeom prst="ellipse">
            <a:avLst/>
          </a:prstGeom>
          <a:solidFill>
            <a:srgbClr val="F0D283"/>
          </a:solidFill>
          <a:ln w="28575" cap="flat" cmpd="sng">
            <a:solidFill>
              <a:srgbClr val="C1023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9" name="Google Shape;419;p10"/>
          <p:cNvSpPr txBox="1"/>
          <p:nvPr/>
        </p:nvSpPr>
        <p:spPr>
          <a:xfrm>
            <a:off x="11163969" y="1113186"/>
            <a:ext cx="688218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D5D"/>
              </a:buClr>
              <a:buSzPts val="1500"/>
              <a:buFont typeface="Calibri"/>
              <a:buNone/>
            </a:pPr>
            <a:r>
              <a:rPr lang="en-US" sz="1500" b="1" i="0" u="none" strike="noStrike" cap="none">
                <a:solidFill>
                  <a:srgbClr val="002D5D"/>
                </a:solidFill>
                <a:latin typeface="Calibri"/>
                <a:ea typeface="Calibri"/>
                <a:cs typeface="Calibri"/>
                <a:sym typeface="Calibri"/>
              </a:rPr>
              <a:t>Japan</a:t>
            </a:r>
            <a:endParaRPr sz="1500" b="0" i="0" u="none" strike="noStrike" cap="none">
              <a:solidFill>
                <a:srgbClr val="000000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sp>
        <p:nvSpPr>
          <p:cNvPr id="420" name="Rectangle 419"/>
          <p:cNvSpPr/>
          <p:nvPr/>
        </p:nvSpPr>
        <p:spPr>
          <a:xfrm>
            <a:off x="32071" y="2941373"/>
            <a:ext cx="12192000" cy="1973232"/>
          </a:xfrm>
          <a:prstGeom prst="rect">
            <a:avLst/>
          </a:prstGeom>
          <a:solidFill>
            <a:srgbClr val="000000">
              <a:alpha val="61176"/>
            </a:srgbClr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5400" b="1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18 Global Tech Bridges with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5400" b="1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+1000 industry &amp; academic partners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6950BFC3-D8DA-4A85-94F7-54DA5524770B}">
      <p188:commentRel xmlns="" xmlns:p188="http://schemas.microsoft.com/office/powerpoint/2018/8/main" r:id="rId9"/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11d5166ea85_0_1"/>
          <p:cNvSpPr/>
          <p:nvPr/>
        </p:nvSpPr>
        <p:spPr>
          <a:xfrm>
            <a:off x="-10366" y="-9858"/>
            <a:ext cx="12198900" cy="507900"/>
          </a:xfrm>
          <a:prstGeom prst="rect">
            <a:avLst/>
          </a:prstGeom>
          <a:solidFill>
            <a:srgbClr val="002D5D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5" name="Google Shape;425;g11d5166ea85_0_1"/>
          <p:cNvSpPr/>
          <p:nvPr/>
        </p:nvSpPr>
        <p:spPr>
          <a:xfrm>
            <a:off x="-7016" y="6374719"/>
            <a:ext cx="12198900" cy="507900"/>
          </a:xfrm>
          <a:prstGeom prst="rect">
            <a:avLst/>
          </a:prstGeom>
          <a:solidFill>
            <a:srgbClr val="002D5D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6" name="Google Shape;426;g11d5166ea85_0_1" descr="unknown.jpe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50904" y="310540"/>
            <a:ext cx="8076478" cy="6236922"/>
          </a:xfrm>
          <a:prstGeom prst="rect">
            <a:avLst/>
          </a:prstGeom>
          <a:noFill/>
          <a:ln>
            <a:noFill/>
          </a:ln>
        </p:spPr>
      </p:pic>
      <p:sp>
        <p:nvSpPr>
          <p:cNvPr id="427" name="Google Shape;427;g11d5166ea85_0_1"/>
          <p:cNvSpPr txBox="1"/>
          <p:nvPr/>
        </p:nvSpPr>
        <p:spPr>
          <a:xfrm>
            <a:off x="1906338" y="-9623677"/>
            <a:ext cx="1425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 </a:t>
            </a:r>
            <a:endParaRPr sz="1500"/>
          </a:p>
        </p:txBody>
      </p:sp>
    </p:spTree>
    <p:extLst>
      <p:ext uri="{BB962C8B-B14F-4D97-AF65-F5344CB8AC3E}">
        <p14:creationId xmlns:p14="http://schemas.microsoft.com/office/powerpoint/2010/main" val="352386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164587f160_0_0"/>
          <p:cNvSpPr txBox="1">
            <a:spLocks noGrp="1"/>
          </p:cNvSpPr>
          <p:nvPr>
            <p:ph type="title"/>
          </p:nvPr>
        </p:nvSpPr>
        <p:spPr>
          <a:xfrm>
            <a:off x="838200" y="-2618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buSzPts val="4000"/>
            </a:pPr>
            <a:r>
              <a:rPr lang="en-US" sz="4000" dirty="0"/>
              <a:t>NAUTILUS:  NavalX + </a:t>
            </a:r>
            <a:r>
              <a:rPr lang="en-US" sz="4000" dirty="0" err="1" smtClean="0"/>
              <a:t>DefenseWerx</a:t>
            </a:r>
            <a:r>
              <a:rPr lang="en-US" sz="4000" dirty="0" smtClean="0"/>
              <a:t> PIA</a:t>
            </a:r>
            <a:endParaRPr lang="en-US" sz="4000" dirty="0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9D716ABE-D432-1393-ADE1-40CA4333B12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1147" y="1647595"/>
            <a:ext cx="9250881" cy="5243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19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NavalX Color Palette">
      <a:dk1>
        <a:srgbClr val="000000"/>
      </a:dk1>
      <a:lt1>
        <a:srgbClr val="FFFFFF"/>
      </a:lt1>
      <a:dk2>
        <a:srgbClr val="3D3D3D"/>
      </a:dk2>
      <a:lt2>
        <a:srgbClr val="EBEBEB"/>
      </a:lt2>
      <a:accent1>
        <a:srgbClr val="1B1D49"/>
      </a:accent1>
      <a:accent2>
        <a:srgbClr val="C32026"/>
      </a:accent2>
      <a:accent3>
        <a:srgbClr val="7F1519"/>
      </a:accent3>
      <a:accent4>
        <a:srgbClr val="D0DAE6"/>
      </a:accent4>
      <a:accent5>
        <a:srgbClr val="70767D"/>
      </a:accent5>
      <a:accent6>
        <a:srgbClr val="393C98"/>
      </a:accent6>
      <a:hlink>
        <a:srgbClr val="828282"/>
      </a:hlink>
      <a:folHlink>
        <a:srgbClr val="A5A5A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NavalX Color Palette">
      <a:dk1>
        <a:srgbClr val="000000"/>
      </a:dk1>
      <a:lt1>
        <a:srgbClr val="FFFFFF"/>
      </a:lt1>
      <a:dk2>
        <a:srgbClr val="3D3D3D"/>
      </a:dk2>
      <a:lt2>
        <a:srgbClr val="EBEBEB"/>
      </a:lt2>
      <a:accent1>
        <a:srgbClr val="1B1D49"/>
      </a:accent1>
      <a:accent2>
        <a:srgbClr val="C32026"/>
      </a:accent2>
      <a:accent3>
        <a:srgbClr val="7F1519"/>
      </a:accent3>
      <a:accent4>
        <a:srgbClr val="D0DAE6"/>
      </a:accent4>
      <a:accent5>
        <a:srgbClr val="70767D"/>
      </a:accent5>
      <a:accent6>
        <a:srgbClr val="393C98"/>
      </a:accent6>
      <a:hlink>
        <a:srgbClr val="828282"/>
      </a:hlink>
      <a:folHlink>
        <a:srgbClr val="A5A5A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a94cdab9-b6d1-411c-b43c-cbd3cb385a52">
      <UserInfo>
        <DisplayName>Mildenstein, Elizabeth Iris (Liz) CIV USN NAWCAD (USA)</DisplayName>
        <AccountId>104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8ED7DC9E1E764EB54EFD225770C6C9" ma:contentTypeVersion="11" ma:contentTypeDescription="Create a new document." ma:contentTypeScope="" ma:versionID="91ac049fde46a268538d0a816dd23ac2">
  <xsd:schema xmlns:xsd="http://www.w3.org/2001/XMLSchema" xmlns:xs="http://www.w3.org/2001/XMLSchema" xmlns:p="http://schemas.microsoft.com/office/2006/metadata/properties" xmlns:ns2="a19fcf24-b5a3-4768-8688-f3ccf55adf13" xmlns:ns3="a94cdab9-b6d1-411c-b43c-cbd3cb385a52" targetNamespace="http://schemas.microsoft.com/office/2006/metadata/properties" ma:root="true" ma:fieldsID="e5c0c6eba11d2385fb73b51db9bef9f2" ns2:_="" ns3:_="">
    <xsd:import namespace="a19fcf24-b5a3-4768-8688-f3ccf55adf13"/>
    <xsd:import namespace="a94cdab9-b6d1-411c-b43c-cbd3cb385a5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9fcf24-b5a3-4768-8688-f3ccf55adf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Length (seconds)" ma:internalName="MediaLengthInSeconds" ma:readOnly="true">
      <xsd:simpleType>
        <xsd:restriction base="dms:Unknown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4cdab9-b6d1-411c-b43c-cbd3cb385a52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102AAF7-C1F0-4A4C-B115-A43C75C57B0F}">
  <ds:schemaRefs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a19fcf24-b5a3-4768-8688-f3ccf55adf13"/>
    <ds:schemaRef ds:uri="http://schemas.openxmlformats.org/package/2006/metadata/core-properties"/>
    <ds:schemaRef ds:uri="a94cdab9-b6d1-411c-b43c-cbd3cb385a52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23BF6B5-D5D0-418E-888F-A34CE5DEBEBE}">
  <ds:schemaRefs>
    <ds:schemaRef ds:uri="a19fcf24-b5a3-4768-8688-f3ccf55adf13"/>
    <ds:schemaRef ds:uri="a94cdab9-b6d1-411c-b43c-cbd3cb385a5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42195033-CA92-4F99-943B-D13739DA21C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1691</Words>
  <Application>Microsoft Office PowerPoint</Application>
  <PresentationFormat>Widescreen</PresentationFormat>
  <Paragraphs>339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Montserrat</vt:lpstr>
      <vt:lpstr>Quattrocento Sans</vt:lpstr>
      <vt:lpstr>Times New Roman</vt:lpstr>
      <vt:lpstr>Montserrat SemiBold</vt:lpstr>
      <vt:lpstr>Arial</vt:lpstr>
      <vt:lpstr>Times</vt:lpstr>
      <vt:lpstr>Calibri</vt:lpstr>
      <vt:lpstr>Aharoni</vt:lpstr>
      <vt:lpstr>Office Theme</vt:lpstr>
      <vt:lpstr>Office Theme</vt:lpstr>
      <vt:lpstr>1_Office Theme</vt:lpstr>
      <vt:lpstr>NavalX Overview </vt:lpstr>
      <vt:lpstr>NavalX Mission &amp; Vision</vt:lpstr>
      <vt:lpstr>PowerPoint Presentation</vt:lpstr>
      <vt:lpstr>NavalX Agility</vt:lpstr>
      <vt:lpstr>NavalX Accelerator</vt:lpstr>
      <vt:lpstr>Tech Bridges</vt:lpstr>
      <vt:lpstr>PowerPoint Presentation</vt:lpstr>
      <vt:lpstr>PowerPoint Presentation</vt:lpstr>
      <vt:lpstr>NAUTILUS:  NavalX + DefenseWerx PIA</vt:lpstr>
      <vt:lpstr>Way Ahead</vt:lpstr>
      <vt:lpstr>Questions &amp; Discussion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NavalX Overview</dc:title>
  <dc:creator>Cantwell, Patrick R CIV USN CNR ARLINGTON VA (USA)</dc:creator>
  <cp:lastModifiedBy>Cantwell, Patrick R CIV USN CNR ARLINGTON VA (USA)</cp:lastModifiedBy>
  <cp:revision>19</cp:revision>
  <dcterms:created xsi:type="dcterms:W3CDTF">2022-01-28T20:29:42Z</dcterms:created>
  <dcterms:modified xsi:type="dcterms:W3CDTF">2022-09-12T19:00:33Z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0x010100998ED7DC9E1E764EB54EFD225770C6C9</vt:lpwstr>
  </property>
</Properties>
</file>